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  <p:sldMasterId id="2147483715" r:id="rId2"/>
    <p:sldMasterId id="2147483729" r:id="rId3"/>
    <p:sldMasterId id="2147483759" r:id="rId4"/>
    <p:sldMasterId id="2147483762" r:id="rId5"/>
    <p:sldMasterId id="2147483796" r:id="rId6"/>
  </p:sldMasterIdLst>
  <p:notesMasterIdLst>
    <p:notesMasterId r:id="rId27"/>
  </p:notesMasterIdLst>
  <p:sldIdLst>
    <p:sldId id="296" r:id="rId7"/>
    <p:sldId id="297" r:id="rId8"/>
    <p:sldId id="306" r:id="rId9"/>
    <p:sldId id="299" r:id="rId10"/>
    <p:sldId id="305" r:id="rId11"/>
    <p:sldId id="312" r:id="rId12"/>
    <p:sldId id="280" r:id="rId13"/>
    <p:sldId id="281" r:id="rId14"/>
    <p:sldId id="308" r:id="rId15"/>
    <p:sldId id="300" r:id="rId16"/>
    <p:sldId id="283" r:id="rId17"/>
    <p:sldId id="301" r:id="rId18"/>
    <p:sldId id="302" r:id="rId19"/>
    <p:sldId id="285" r:id="rId20"/>
    <p:sldId id="309" r:id="rId21"/>
    <p:sldId id="303" r:id="rId22"/>
    <p:sldId id="304" r:id="rId23"/>
    <p:sldId id="295" r:id="rId24"/>
    <p:sldId id="288" r:id="rId25"/>
    <p:sldId id="311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Bebas Neue" panose="020B0604020202020204" charset="0"/>
      <p:regular r:id="rId32"/>
    </p:embeddedFont>
    <p:embeddedFont>
      <p:font typeface="Krona One" panose="020B0604020202020204" charset="0"/>
      <p:regular r:id="rId33"/>
    </p:embeddedFont>
    <p:embeddedFont>
      <p:font typeface="Inter" panose="020B0604020202020204" charset="0"/>
      <p:regular r:id="rId34"/>
      <p:bold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rat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65">
          <p15:clr>
            <a:srgbClr val="A4A3A4"/>
          </p15:clr>
        </p15:guide>
        <p15:guide id="3" pos="2880">
          <p15:clr>
            <a:srgbClr val="A4A3A4"/>
          </p15:clr>
        </p15:guide>
        <p15:guide id="4" pos="3761">
          <p15:clr>
            <a:srgbClr val="A4A3A4"/>
          </p15:clr>
        </p15:guide>
        <p15:guide id="5" pos="4767">
          <p15:clr>
            <a:srgbClr val="A4A3A4"/>
          </p15:clr>
        </p15:guide>
        <p15:guide id="6" pos="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A81B6-A0AD-4F0F-B451-054D5BA5348F}">
  <a:tblStyle styleId="{241A81B6-A0AD-4F0F-B451-054D5BA53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A6B91C-5013-4642-BEE4-85386C6807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>
        <p:scale>
          <a:sx n="125" d="100"/>
          <a:sy n="125" d="100"/>
        </p:scale>
        <p:origin x="1374" y="426"/>
      </p:cViewPr>
      <p:guideLst>
        <p:guide orient="horz" pos="1620"/>
        <p:guide orient="horz" pos="565"/>
        <p:guide pos="2880"/>
        <p:guide pos="3761"/>
        <p:guide pos="4767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12.fntdata"/><Relationship Id="rId21" Type="http://schemas.openxmlformats.org/officeDocument/2006/relationships/slide" Target="slides/slide15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1771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9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062553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439142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subTitle" idx="1"/>
          </p:nvPr>
        </p:nvSpPr>
        <p:spPr>
          <a:xfrm>
            <a:off x="958010" y="2215384"/>
            <a:ext cx="2802600" cy="11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8430726" y="4604001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20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0830220"/>
      </p:ext>
    </p:extLst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713225" y="1365075"/>
            <a:ext cx="40998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1"/>
          </p:nvPr>
        </p:nvSpPr>
        <p:spPr>
          <a:xfrm>
            <a:off x="713225" y="2847538"/>
            <a:ext cx="37278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144191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1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950671"/>
      </p:ext>
    </p:extLst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1"/>
          </p:nvPr>
        </p:nvSpPr>
        <p:spPr>
          <a:xfrm>
            <a:off x="713225" y="1434850"/>
            <a:ext cx="4561500" cy="2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3561559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1"/>
          </p:nvPr>
        </p:nvSpPr>
        <p:spPr>
          <a:xfrm>
            <a:off x="713225" y="1130050"/>
            <a:ext cx="3858600" cy="3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2"/>
          </p:nvPr>
        </p:nvSpPr>
        <p:spPr>
          <a:xfrm>
            <a:off x="4572000" y="2025186"/>
            <a:ext cx="3858600" cy="2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8430726" y="4604001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883748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1"/>
          </p:nvPr>
        </p:nvSpPr>
        <p:spPr>
          <a:xfrm>
            <a:off x="713225" y="1123736"/>
            <a:ext cx="4288800" cy="23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 rot="2700000">
            <a:off x="120100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19467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0" y="2889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5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8346242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rot="10800000">
            <a:off x="12" y="4774027"/>
            <a:ext cx="2386157" cy="517674"/>
          </a:xfrm>
          <a:custGeom>
            <a:avLst/>
            <a:gdLst/>
            <a:ahLst/>
            <a:cxnLst/>
            <a:rect l="l" t="t" r="r" b="b"/>
            <a:pathLst>
              <a:path w="59520" h="12912" extrusionOk="0">
                <a:moveTo>
                  <a:pt x="3641" y="1"/>
                </a:moveTo>
                <a:lnTo>
                  <a:pt x="21" y="1970"/>
                </a:lnTo>
                <a:lnTo>
                  <a:pt x="21" y="3323"/>
                </a:lnTo>
                <a:lnTo>
                  <a:pt x="6148" y="1"/>
                </a:lnTo>
                <a:close/>
                <a:moveTo>
                  <a:pt x="12573" y="1"/>
                </a:moveTo>
                <a:lnTo>
                  <a:pt x="21" y="6804"/>
                </a:lnTo>
                <a:lnTo>
                  <a:pt x="21" y="8157"/>
                </a:lnTo>
                <a:lnTo>
                  <a:pt x="15059" y="1"/>
                </a:lnTo>
                <a:close/>
                <a:moveTo>
                  <a:pt x="21365" y="1"/>
                </a:moveTo>
                <a:lnTo>
                  <a:pt x="1" y="11558"/>
                </a:lnTo>
                <a:lnTo>
                  <a:pt x="1" y="12911"/>
                </a:lnTo>
                <a:lnTo>
                  <a:pt x="23872" y="1"/>
                </a:lnTo>
                <a:close/>
                <a:moveTo>
                  <a:pt x="30894" y="1"/>
                </a:moveTo>
                <a:lnTo>
                  <a:pt x="7043" y="12911"/>
                </a:lnTo>
                <a:lnTo>
                  <a:pt x="9529" y="12911"/>
                </a:lnTo>
                <a:lnTo>
                  <a:pt x="33401" y="1"/>
                </a:lnTo>
                <a:close/>
                <a:moveTo>
                  <a:pt x="40423" y="1"/>
                </a:moveTo>
                <a:lnTo>
                  <a:pt x="16551" y="12911"/>
                </a:lnTo>
                <a:lnTo>
                  <a:pt x="19038" y="12911"/>
                </a:lnTo>
                <a:lnTo>
                  <a:pt x="42909" y="1"/>
                </a:lnTo>
                <a:close/>
                <a:moveTo>
                  <a:pt x="50011" y="1"/>
                </a:moveTo>
                <a:lnTo>
                  <a:pt x="26140" y="12911"/>
                </a:lnTo>
                <a:lnTo>
                  <a:pt x="28626" y="12911"/>
                </a:lnTo>
                <a:lnTo>
                  <a:pt x="52498" y="1"/>
                </a:lnTo>
                <a:close/>
                <a:moveTo>
                  <a:pt x="59520" y="1"/>
                </a:moveTo>
                <a:lnTo>
                  <a:pt x="35648" y="12911"/>
                </a:lnTo>
                <a:lnTo>
                  <a:pt x="38155" y="12911"/>
                </a:lnTo>
                <a:lnTo>
                  <a:pt x="59520" y="1353"/>
                </a:lnTo>
                <a:lnTo>
                  <a:pt x="59520" y="1"/>
                </a:lnTo>
                <a:close/>
                <a:moveTo>
                  <a:pt x="59520" y="5213"/>
                </a:moveTo>
                <a:lnTo>
                  <a:pt x="45296" y="12911"/>
                </a:lnTo>
                <a:lnTo>
                  <a:pt x="47803" y="12911"/>
                </a:lnTo>
                <a:lnTo>
                  <a:pt x="59520" y="6565"/>
                </a:lnTo>
                <a:lnTo>
                  <a:pt x="59520" y="5213"/>
                </a:lnTo>
                <a:close/>
                <a:moveTo>
                  <a:pt x="59520" y="10365"/>
                </a:moveTo>
                <a:lnTo>
                  <a:pt x="54805" y="12911"/>
                </a:lnTo>
                <a:lnTo>
                  <a:pt x="57312" y="12911"/>
                </a:lnTo>
                <a:lnTo>
                  <a:pt x="59520" y="11718"/>
                </a:lnTo>
                <a:lnTo>
                  <a:pt x="59520" y="10365"/>
                </a:lnTo>
                <a:close/>
              </a:path>
            </a:pathLst>
          </a:custGeom>
          <a:solidFill>
            <a:srgbClr val="FF7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26"/>
          <p:cNvGrpSpPr/>
          <p:nvPr/>
        </p:nvGrpSpPr>
        <p:grpSpPr>
          <a:xfrm>
            <a:off x="7884985" y="92290"/>
            <a:ext cx="1091484" cy="1091380"/>
            <a:chOff x="4141188" y="3797550"/>
            <a:chExt cx="1040400" cy="1040400"/>
          </a:xfrm>
        </p:grpSpPr>
        <p:sp>
          <p:nvSpPr>
            <p:cNvPr id="230" name="Google Shape;230;p26"/>
            <p:cNvSpPr/>
            <p:nvPr/>
          </p:nvSpPr>
          <p:spPr>
            <a:xfrm>
              <a:off x="4141188" y="3797550"/>
              <a:ext cx="1040400" cy="104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rot="2700243">
              <a:off x="4475207" y="4131598"/>
              <a:ext cx="372398" cy="372320"/>
            </a:xfrm>
            <a:custGeom>
              <a:avLst/>
              <a:gdLst/>
              <a:ahLst/>
              <a:cxnLst/>
              <a:rect l="l" t="t" r="r" b="b"/>
              <a:pathLst>
                <a:path w="14895" h="14894" extrusionOk="0">
                  <a:moveTo>
                    <a:pt x="5776" y="0"/>
                  </a:moveTo>
                  <a:lnTo>
                    <a:pt x="5776" y="5775"/>
                  </a:lnTo>
                  <a:lnTo>
                    <a:pt x="0" y="5775"/>
                  </a:lnTo>
                  <a:lnTo>
                    <a:pt x="0" y="9119"/>
                  </a:lnTo>
                  <a:lnTo>
                    <a:pt x="5776" y="9119"/>
                  </a:lnTo>
                  <a:lnTo>
                    <a:pt x="5776" y="14894"/>
                  </a:lnTo>
                  <a:lnTo>
                    <a:pt x="9119" y="14894"/>
                  </a:lnTo>
                  <a:lnTo>
                    <a:pt x="9119" y="9119"/>
                  </a:lnTo>
                  <a:lnTo>
                    <a:pt x="14894" y="9119"/>
                  </a:lnTo>
                  <a:lnTo>
                    <a:pt x="14894" y="5775"/>
                  </a:lnTo>
                  <a:lnTo>
                    <a:pt x="9119" y="5775"/>
                  </a:lnTo>
                  <a:lnTo>
                    <a:pt x="91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6"/>
            <p:cNvGrpSpPr/>
            <p:nvPr/>
          </p:nvGrpSpPr>
          <p:grpSpPr>
            <a:xfrm>
              <a:off x="4215267" y="3872098"/>
              <a:ext cx="892258" cy="891309"/>
              <a:chOff x="4645400" y="847850"/>
              <a:chExt cx="2327225" cy="2324750"/>
            </a:xfrm>
          </p:grpSpPr>
          <p:sp>
            <p:nvSpPr>
              <p:cNvPr id="233" name="Google Shape;233;p26"/>
              <p:cNvSpPr/>
              <p:nvPr/>
            </p:nvSpPr>
            <p:spPr>
              <a:xfrm>
                <a:off x="5179825" y="998100"/>
                <a:ext cx="122375" cy="1182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728" extrusionOk="0">
                    <a:moveTo>
                      <a:pt x="2627" y="731"/>
                    </a:moveTo>
                    <a:cubicBezTo>
                      <a:pt x="2641" y="731"/>
                      <a:pt x="2655" y="732"/>
                      <a:pt x="2669" y="734"/>
                    </a:cubicBezTo>
                    <a:cubicBezTo>
                      <a:pt x="2783" y="767"/>
                      <a:pt x="2882" y="832"/>
                      <a:pt x="2963" y="947"/>
                    </a:cubicBezTo>
                    <a:cubicBezTo>
                      <a:pt x="3029" y="1061"/>
                      <a:pt x="3045" y="1209"/>
                      <a:pt x="3012" y="1356"/>
                    </a:cubicBezTo>
                    <a:cubicBezTo>
                      <a:pt x="2947" y="1389"/>
                      <a:pt x="2882" y="1421"/>
                      <a:pt x="2832" y="1454"/>
                    </a:cubicBezTo>
                    <a:lnTo>
                      <a:pt x="1474" y="2256"/>
                    </a:lnTo>
                    <a:lnTo>
                      <a:pt x="1065" y="1552"/>
                    </a:lnTo>
                    <a:lnTo>
                      <a:pt x="2194" y="881"/>
                    </a:lnTo>
                    <a:cubicBezTo>
                      <a:pt x="2356" y="793"/>
                      <a:pt x="2504" y="731"/>
                      <a:pt x="2627" y="731"/>
                    </a:cubicBezTo>
                    <a:close/>
                    <a:moveTo>
                      <a:pt x="3578" y="1908"/>
                    </a:moveTo>
                    <a:cubicBezTo>
                      <a:pt x="3603" y="1908"/>
                      <a:pt x="3627" y="1910"/>
                      <a:pt x="3651" y="1912"/>
                    </a:cubicBezTo>
                    <a:cubicBezTo>
                      <a:pt x="3782" y="1929"/>
                      <a:pt x="3913" y="2011"/>
                      <a:pt x="3995" y="2158"/>
                    </a:cubicBezTo>
                    <a:cubicBezTo>
                      <a:pt x="4076" y="2289"/>
                      <a:pt x="4093" y="2420"/>
                      <a:pt x="4060" y="2567"/>
                    </a:cubicBezTo>
                    <a:cubicBezTo>
                      <a:pt x="4011" y="2715"/>
                      <a:pt x="3896" y="2829"/>
                      <a:pt x="3700" y="2927"/>
                    </a:cubicBezTo>
                    <a:lnTo>
                      <a:pt x="2292" y="3746"/>
                    </a:lnTo>
                    <a:lnTo>
                      <a:pt x="1768" y="2845"/>
                    </a:lnTo>
                    <a:lnTo>
                      <a:pt x="3160" y="2027"/>
                    </a:lnTo>
                    <a:cubicBezTo>
                      <a:pt x="3311" y="1945"/>
                      <a:pt x="3450" y="1908"/>
                      <a:pt x="3578" y="1908"/>
                    </a:cubicBezTo>
                    <a:close/>
                    <a:moveTo>
                      <a:pt x="2794" y="0"/>
                    </a:moveTo>
                    <a:cubicBezTo>
                      <a:pt x="2678" y="0"/>
                      <a:pt x="2551" y="23"/>
                      <a:pt x="2423" y="46"/>
                    </a:cubicBezTo>
                    <a:cubicBezTo>
                      <a:pt x="2227" y="96"/>
                      <a:pt x="2030" y="194"/>
                      <a:pt x="1801" y="308"/>
                    </a:cubicBezTo>
                    <a:lnTo>
                      <a:pt x="1" y="1372"/>
                    </a:lnTo>
                    <a:lnTo>
                      <a:pt x="1965" y="4728"/>
                    </a:lnTo>
                    <a:lnTo>
                      <a:pt x="4011" y="3533"/>
                    </a:lnTo>
                    <a:cubicBezTo>
                      <a:pt x="4240" y="3402"/>
                      <a:pt x="4404" y="3255"/>
                      <a:pt x="4535" y="3124"/>
                    </a:cubicBezTo>
                    <a:cubicBezTo>
                      <a:pt x="4682" y="2976"/>
                      <a:pt x="4764" y="2813"/>
                      <a:pt x="4829" y="2665"/>
                    </a:cubicBezTo>
                    <a:cubicBezTo>
                      <a:pt x="4878" y="2502"/>
                      <a:pt x="4895" y="2354"/>
                      <a:pt x="4878" y="2191"/>
                    </a:cubicBezTo>
                    <a:cubicBezTo>
                      <a:pt x="4846" y="2027"/>
                      <a:pt x="4813" y="1896"/>
                      <a:pt x="4715" y="1732"/>
                    </a:cubicBezTo>
                    <a:cubicBezTo>
                      <a:pt x="4600" y="1536"/>
                      <a:pt x="4469" y="1405"/>
                      <a:pt x="4306" y="1290"/>
                    </a:cubicBezTo>
                    <a:cubicBezTo>
                      <a:pt x="4126" y="1192"/>
                      <a:pt x="3945" y="1160"/>
                      <a:pt x="3749" y="1160"/>
                    </a:cubicBezTo>
                    <a:cubicBezTo>
                      <a:pt x="3782" y="930"/>
                      <a:pt x="3749" y="685"/>
                      <a:pt x="3618" y="472"/>
                    </a:cubicBezTo>
                    <a:cubicBezTo>
                      <a:pt x="3569" y="341"/>
                      <a:pt x="3454" y="227"/>
                      <a:pt x="3340" y="145"/>
                    </a:cubicBezTo>
                    <a:cubicBezTo>
                      <a:pt x="3209" y="63"/>
                      <a:pt x="3094" y="30"/>
                      <a:pt x="2931" y="14"/>
                    </a:cubicBezTo>
                    <a:cubicBezTo>
                      <a:pt x="2887" y="4"/>
                      <a:pt x="2842" y="0"/>
                      <a:pt x="2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5291950" y="929275"/>
                <a:ext cx="115825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56" extrusionOk="0">
                    <a:moveTo>
                      <a:pt x="3553" y="0"/>
                    </a:moveTo>
                    <a:lnTo>
                      <a:pt x="2849" y="328"/>
                    </a:lnTo>
                    <a:lnTo>
                      <a:pt x="3716" y="2292"/>
                    </a:lnTo>
                    <a:cubicBezTo>
                      <a:pt x="3782" y="2439"/>
                      <a:pt x="3847" y="2603"/>
                      <a:pt x="3847" y="2734"/>
                    </a:cubicBezTo>
                    <a:cubicBezTo>
                      <a:pt x="3847" y="2881"/>
                      <a:pt x="3847" y="3029"/>
                      <a:pt x="3782" y="3143"/>
                    </a:cubicBezTo>
                    <a:cubicBezTo>
                      <a:pt x="3716" y="3274"/>
                      <a:pt x="3634" y="3389"/>
                      <a:pt x="3536" y="3503"/>
                    </a:cubicBezTo>
                    <a:cubicBezTo>
                      <a:pt x="3405" y="3602"/>
                      <a:pt x="3274" y="3683"/>
                      <a:pt x="3111" y="3765"/>
                    </a:cubicBezTo>
                    <a:cubicBezTo>
                      <a:pt x="2914" y="3847"/>
                      <a:pt x="2767" y="3913"/>
                      <a:pt x="2620" y="3913"/>
                    </a:cubicBezTo>
                    <a:cubicBezTo>
                      <a:pt x="2472" y="3913"/>
                      <a:pt x="2358" y="3880"/>
                      <a:pt x="2210" y="3847"/>
                    </a:cubicBezTo>
                    <a:cubicBezTo>
                      <a:pt x="2063" y="3798"/>
                      <a:pt x="1965" y="3749"/>
                      <a:pt x="1850" y="3618"/>
                    </a:cubicBezTo>
                    <a:cubicBezTo>
                      <a:pt x="1752" y="3503"/>
                      <a:pt x="1670" y="3372"/>
                      <a:pt x="1588" y="3209"/>
                    </a:cubicBezTo>
                    <a:lnTo>
                      <a:pt x="721" y="1244"/>
                    </a:lnTo>
                    <a:lnTo>
                      <a:pt x="1" y="1572"/>
                    </a:lnTo>
                    <a:lnTo>
                      <a:pt x="934" y="3634"/>
                    </a:lnTo>
                    <a:cubicBezTo>
                      <a:pt x="1048" y="3880"/>
                      <a:pt x="1179" y="4076"/>
                      <a:pt x="1343" y="4240"/>
                    </a:cubicBezTo>
                    <a:cubicBezTo>
                      <a:pt x="1507" y="4404"/>
                      <a:pt x="1719" y="4518"/>
                      <a:pt x="1916" y="4584"/>
                    </a:cubicBezTo>
                    <a:cubicBezTo>
                      <a:pt x="2078" y="4634"/>
                      <a:pt x="2260" y="4655"/>
                      <a:pt x="2446" y="4655"/>
                    </a:cubicBezTo>
                    <a:cubicBezTo>
                      <a:pt x="2504" y="4655"/>
                      <a:pt x="2562" y="4653"/>
                      <a:pt x="2620" y="4649"/>
                    </a:cubicBezTo>
                    <a:cubicBezTo>
                      <a:pt x="2865" y="4616"/>
                      <a:pt x="3127" y="4535"/>
                      <a:pt x="3405" y="4420"/>
                    </a:cubicBezTo>
                    <a:cubicBezTo>
                      <a:pt x="3700" y="4289"/>
                      <a:pt x="3929" y="4158"/>
                      <a:pt x="4109" y="3962"/>
                    </a:cubicBezTo>
                    <a:cubicBezTo>
                      <a:pt x="4289" y="3782"/>
                      <a:pt x="4437" y="3602"/>
                      <a:pt x="4518" y="3389"/>
                    </a:cubicBezTo>
                    <a:cubicBezTo>
                      <a:pt x="4600" y="3192"/>
                      <a:pt x="4633" y="2963"/>
                      <a:pt x="4633" y="2734"/>
                    </a:cubicBezTo>
                    <a:cubicBezTo>
                      <a:pt x="4633" y="2521"/>
                      <a:pt x="4584" y="2276"/>
                      <a:pt x="4486" y="2047"/>
                    </a:cubicBezTo>
                    <a:lnTo>
                      <a:pt x="35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5424550" y="895300"/>
                <a:ext cx="1154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24" extrusionOk="0">
                    <a:moveTo>
                      <a:pt x="3028" y="1"/>
                    </a:moveTo>
                    <a:cubicBezTo>
                      <a:pt x="2865" y="1"/>
                      <a:pt x="2701" y="1"/>
                      <a:pt x="2537" y="34"/>
                    </a:cubicBezTo>
                    <a:cubicBezTo>
                      <a:pt x="2373" y="50"/>
                      <a:pt x="2210" y="66"/>
                      <a:pt x="2013" y="115"/>
                    </a:cubicBezTo>
                    <a:cubicBezTo>
                      <a:pt x="1850" y="132"/>
                      <a:pt x="1670" y="165"/>
                      <a:pt x="1506" y="230"/>
                    </a:cubicBezTo>
                    <a:cubicBezTo>
                      <a:pt x="1277" y="312"/>
                      <a:pt x="1080" y="394"/>
                      <a:pt x="917" y="476"/>
                    </a:cubicBezTo>
                    <a:cubicBezTo>
                      <a:pt x="753" y="574"/>
                      <a:pt x="606" y="656"/>
                      <a:pt x="491" y="770"/>
                    </a:cubicBezTo>
                    <a:cubicBezTo>
                      <a:pt x="360" y="868"/>
                      <a:pt x="278" y="967"/>
                      <a:pt x="196" y="1065"/>
                    </a:cubicBezTo>
                    <a:cubicBezTo>
                      <a:pt x="115" y="1179"/>
                      <a:pt x="49" y="1294"/>
                      <a:pt x="33" y="1392"/>
                    </a:cubicBezTo>
                    <a:cubicBezTo>
                      <a:pt x="16" y="1507"/>
                      <a:pt x="0" y="1621"/>
                      <a:pt x="0" y="1720"/>
                    </a:cubicBezTo>
                    <a:cubicBezTo>
                      <a:pt x="16" y="1834"/>
                      <a:pt x="16" y="1932"/>
                      <a:pt x="49" y="2031"/>
                    </a:cubicBezTo>
                    <a:cubicBezTo>
                      <a:pt x="115" y="2194"/>
                      <a:pt x="196" y="2342"/>
                      <a:pt x="295" y="2440"/>
                    </a:cubicBezTo>
                    <a:cubicBezTo>
                      <a:pt x="426" y="2538"/>
                      <a:pt x="540" y="2620"/>
                      <a:pt x="688" y="2669"/>
                    </a:cubicBezTo>
                    <a:cubicBezTo>
                      <a:pt x="835" y="2702"/>
                      <a:pt x="999" y="2734"/>
                      <a:pt x="1162" y="2734"/>
                    </a:cubicBezTo>
                    <a:cubicBezTo>
                      <a:pt x="1326" y="2734"/>
                      <a:pt x="1490" y="2702"/>
                      <a:pt x="1653" y="2653"/>
                    </a:cubicBezTo>
                    <a:lnTo>
                      <a:pt x="1964" y="2522"/>
                    </a:lnTo>
                    <a:cubicBezTo>
                      <a:pt x="2062" y="2489"/>
                      <a:pt x="2177" y="2440"/>
                      <a:pt x="2292" y="2374"/>
                    </a:cubicBezTo>
                    <a:cubicBezTo>
                      <a:pt x="2390" y="2342"/>
                      <a:pt x="2504" y="2276"/>
                      <a:pt x="2619" y="2243"/>
                    </a:cubicBezTo>
                    <a:cubicBezTo>
                      <a:pt x="2734" y="2194"/>
                      <a:pt x="2832" y="2162"/>
                      <a:pt x="2946" y="2112"/>
                    </a:cubicBezTo>
                    <a:cubicBezTo>
                      <a:pt x="3075" y="2073"/>
                      <a:pt x="3198" y="2051"/>
                      <a:pt x="3304" y="2051"/>
                    </a:cubicBezTo>
                    <a:cubicBezTo>
                      <a:pt x="3373" y="2051"/>
                      <a:pt x="3435" y="2060"/>
                      <a:pt x="3487" y="2080"/>
                    </a:cubicBezTo>
                    <a:cubicBezTo>
                      <a:pt x="3634" y="2112"/>
                      <a:pt x="3716" y="2194"/>
                      <a:pt x="3765" y="2342"/>
                    </a:cubicBezTo>
                    <a:cubicBezTo>
                      <a:pt x="3781" y="2423"/>
                      <a:pt x="3781" y="2505"/>
                      <a:pt x="3765" y="2587"/>
                    </a:cubicBezTo>
                    <a:cubicBezTo>
                      <a:pt x="3732" y="2669"/>
                      <a:pt x="3683" y="2751"/>
                      <a:pt x="3601" y="2833"/>
                    </a:cubicBezTo>
                    <a:cubicBezTo>
                      <a:pt x="3519" y="2914"/>
                      <a:pt x="3388" y="2996"/>
                      <a:pt x="3241" y="3078"/>
                    </a:cubicBezTo>
                    <a:cubicBezTo>
                      <a:pt x="3110" y="3160"/>
                      <a:pt x="2914" y="3242"/>
                      <a:pt x="2701" y="3307"/>
                    </a:cubicBezTo>
                    <a:cubicBezTo>
                      <a:pt x="2504" y="3340"/>
                      <a:pt x="2324" y="3406"/>
                      <a:pt x="2161" y="3422"/>
                    </a:cubicBezTo>
                    <a:cubicBezTo>
                      <a:pt x="1997" y="3438"/>
                      <a:pt x="1833" y="3471"/>
                      <a:pt x="1670" y="3471"/>
                    </a:cubicBezTo>
                    <a:cubicBezTo>
                      <a:pt x="1506" y="3471"/>
                      <a:pt x="1326" y="3471"/>
                      <a:pt x="1179" y="3438"/>
                    </a:cubicBezTo>
                    <a:cubicBezTo>
                      <a:pt x="1031" y="3422"/>
                      <a:pt x="868" y="3406"/>
                      <a:pt x="704" y="3356"/>
                    </a:cubicBezTo>
                    <a:lnTo>
                      <a:pt x="491" y="4126"/>
                    </a:lnTo>
                    <a:cubicBezTo>
                      <a:pt x="655" y="4158"/>
                      <a:pt x="835" y="4175"/>
                      <a:pt x="1015" y="4208"/>
                    </a:cubicBezTo>
                    <a:cubicBezTo>
                      <a:pt x="1195" y="4224"/>
                      <a:pt x="1391" y="4224"/>
                      <a:pt x="1588" y="4224"/>
                    </a:cubicBezTo>
                    <a:cubicBezTo>
                      <a:pt x="1801" y="4224"/>
                      <a:pt x="1997" y="4208"/>
                      <a:pt x="2210" y="4158"/>
                    </a:cubicBezTo>
                    <a:cubicBezTo>
                      <a:pt x="2423" y="4142"/>
                      <a:pt x="2635" y="4077"/>
                      <a:pt x="2832" y="4011"/>
                    </a:cubicBezTo>
                    <a:cubicBezTo>
                      <a:pt x="3159" y="3929"/>
                      <a:pt x="3437" y="3815"/>
                      <a:pt x="3683" y="3667"/>
                    </a:cubicBezTo>
                    <a:cubicBezTo>
                      <a:pt x="3928" y="3520"/>
                      <a:pt x="4125" y="3356"/>
                      <a:pt x="4272" y="3193"/>
                    </a:cubicBezTo>
                    <a:cubicBezTo>
                      <a:pt x="4420" y="3029"/>
                      <a:pt x="4518" y="2849"/>
                      <a:pt x="4550" y="2653"/>
                    </a:cubicBezTo>
                    <a:cubicBezTo>
                      <a:pt x="4616" y="2456"/>
                      <a:pt x="4600" y="2243"/>
                      <a:pt x="4534" y="2031"/>
                    </a:cubicBezTo>
                    <a:cubicBezTo>
                      <a:pt x="4469" y="1867"/>
                      <a:pt x="4420" y="1720"/>
                      <a:pt x="4305" y="1621"/>
                    </a:cubicBezTo>
                    <a:cubicBezTo>
                      <a:pt x="4207" y="1523"/>
                      <a:pt x="4092" y="1441"/>
                      <a:pt x="3945" y="1376"/>
                    </a:cubicBezTo>
                    <a:cubicBezTo>
                      <a:pt x="3798" y="1310"/>
                      <a:pt x="3634" y="1294"/>
                      <a:pt x="3454" y="1294"/>
                    </a:cubicBezTo>
                    <a:cubicBezTo>
                      <a:pt x="3274" y="1294"/>
                      <a:pt x="3061" y="1343"/>
                      <a:pt x="2832" y="1392"/>
                    </a:cubicBezTo>
                    <a:cubicBezTo>
                      <a:pt x="2734" y="1425"/>
                      <a:pt x="2619" y="1474"/>
                      <a:pt x="2488" y="1523"/>
                    </a:cubicBezTo>
                    <a:cubicBezTo>
                      <a:pt x="2373" y="1556"/>
                      <a:pt x="2259" y="1621"/>
                      <a:pt x="2144" y="1670"/>
                    </a:cubicBezTo>
                    <a:cubicBezTo>
                      <a:pt x="2013" y="1703"/>
                      <a:pt x="1915" y="1769"/>
                      <a:pt x="1817" y="1801"/>
                    </a:cubicBezTo>
                    <a:cubicBezTo>
                      <a:pt x="1702" y="1851"/>
                      <a:pt x="1604" y="1883"/>
                      <a:pt x="1522" y="1916"/>
                    </a:cubicBezTo>
                    <a:cubicBezTo>
                      <a:pt x="1394" y="1948"/>
                      <a:pt x="1280" y="1973"/>
                      <a:pt x="1180" y="1973"/>
                    </a:cubicBezTo>
                    <a:cubicBezTo>
                      <a:pt x="1127" y="1973"/>
                      <a:pt x="1077" y="1966"/>
                      <a:pt x="1031" y="1949"/>
                    </a:cubicBezTo>
                    <a:cubicBezTo>
                      <a:pt x="933" y="1916"/>
                      <a:pt x="851" y="1834"/>
                      <a:pt x="818" y="1720"/>
                    </a:cubicBezTo>
                    <a:cubicBezTo>
                      <a:pt x="786" y="1670"/>
                      <a:pt x="786" y="1605"/>
                      <a:pt x="818" y="1540"/>
                    </a:cubicBezTo>
                    <a:cubicBezTo>
                      <a:pt x="835" y="1474"/>
                      <a:pt x="868" y="1392"/>
                      <a:pt x="933" y="1343"/>
                    </a:cubicBezTo>
                    <a:cubicBezTo>
                      <a:pt x="999" y="1261"/>
                      <a:pt x="1097" y="1196"/>
                      <a:pt x="1228" y="1114"/>
                    </a:cubicBezTo>
                    <a:cubicBezTo>
                      <a:pt x="1342" y="1032"/>
                      <a:pt x="1506" y="967"/>
                      <a:pt x="1702" y="901"/>
                    </a:cubicBezTo>
                    <a:cubicBezTo>
                      <a:pt x="1850" y="868"/>
                      <a:pt x="1997" y="819"/>
                      <a:pt x="2144" y="803"/>
                    </a:cubicBezTo>
                    <a:lnTo>
                      <a:pt x="2570" y="737"/>
                    </a:lnTo>
                    <a:cubicBezTo>
                      <a:pt x="2717" y="721"/>
                      <a:pt x="2865" y="721"/>
                      <a:pt x="2979" y="721"/>
                    </a:cubicBezTo>
                    <a:cubicBezTo>
                      <a:pt x="3094" y="721"/>
                      <a:pt x="3225" y="721"/>
                      <a:pt x="3339" y="737"/>
                    </a:cubicBezTo>
                    <a:lnTo>
                      <a:pt x="3487" y="34"/>
                    </a:lnTo>
                    <a:cubicBezTo>
                      <a:pt x="3323" y="34"/>
                      <a:pt x="3192" y="1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5551400" y="873625"/>
                <a:ext cx="401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2" extrusionOk="0">
                    <a:moveTo>
                      <a:pt x="770" y="0"/>
                    </a:moveTo>
                    <a:lnTo>
                      <a:pt x="0" y="164"/>
                    </a:lnTo>
                    <a:lnTo>
                      <a:pt x="835" y="3962"/>
                    </a:lnTo>
                    <a:lnTo>
                      <a:pt x="1604" y="3798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5607875" y="851525"/>
                <a:ext cx="1121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4371" extrusionOk="0">
                    <a:moveTo>
                      <a:pt x="3978" y="0"/>
                    </a:moveTo>
                    <a:lnTo>
                      <a:pt x="3192" y="99"/>
                    </a:lnTo>
                    <a:lnTo>
                      <a:pt x="3356" y="1375"/>
                    </a:lnTo>
                    <a:lnTo>
                      <a:pt x="786" y="426"/>
                    </a:lnTo>
                    <a:lnTo>
                      <a:pt x="0" y="524"/>
                    </a:lnTo>
                    <a:lnTo>
                      <a:pt x="524" y="4371"/>
                    </a:lnTo>
                    <a:lnTo>
                      <a:pt x="1293" y="4273"/>
                    </a:lnTo>
                    <a:lnTo>
                      <a:pt x="900" y="1244"/>
                    </a:lnTo>
                    <a:lnTo>
                      <a:pt x="3487" y="2194"/>
                    </a:lnTo>
                    <a:lnTo>
                      <a:pt x="3716" y="3962"/>
                    </a:lnTo>
                    <a:lnTo>
                      <a:pt x="4485" y="3863"/>
                    </a:lnTo>
                    <a:lnTo>
                      <a:pt x="3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5750675" y="847850"/>
                <a:ext cx="863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78" extrusionOk="0">
                    <a:moveTo>
                      <a:pt x="3324" y="0"/>
                    </a:moveTo>
                    <a:lnTo>
                      <a:pt x="1" y="66"/>
                    </a:lnTo>
                    <a:lnTo>
                      <a:pt x="83" y="3978"/>
                    </a:lnTo>
                    <a:lnTo>
                      <a:pt x="3455" y="3912"/>
                    </a:lnTo>
                    <a:lnTo>
                      <a:pt x="3438" y="3208"/>
                    </a:lnTo>
                    <a:lnTo>
                      <a:pt x="852" y="3257"/>
                    </a:lnTo>
                    <a:lnTo>
                      <a:pt x="836" y="2161"/>
                    </a:lnTo>
                    <a:lnTo>
                      <a:pt x="3094" y="2128"/>
                    </a:lnTo>
                    <a:lnTo>
                      <a:pt x="3078" y="1473"/>
                    </a:lnTo>
                    <a:lnTo>
                      <a:pt x="819" y="1522"/>
                    </a:lnTo>
                    <a:lnTo>
                      <a:pt x="803" y="737"/>
                    </a:lnTo>
                    <a:lnTo>
                      <a:pt x="3340" y="704"/>
                    </a:ln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5858300" y="851675"/>
                <a:ext cx="1138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4095" extrusionOk="0">
                    <a:moveTo>
                      <a:pt x="2064" y="0"/>
                    </a:moveTo>
                    <a:cubicBezTo>
                      <a:pt x="1975" y="0"/>
                      <a:pt x="1892" y="4"/>
                      <a:pt x="1818" y="11"/>
                    </a:cubicBezTo>
                    <a:cubicBezTo>
                      <a:pt x="1638" y="27"/>
                      <a:pt x="1441" y="76"/>
                      <a:pt x="1310" y="109"/>
                    </a:cubicBezTo>
                    <a:cubicBezTo>
                      <a:pt x="1163" y="174"/>
                      <a:pt x="1016" y="224"/>
                      <a:pt x="917" y="305"/>
                    </a:cubicBezTo>
                    <a:cubicBezTo>
                      <a:pt x="819" y="387"/>
                      <a:pt x="737" y="469"/>
                      <a:pt x="655" y="551"/>
                    </a:cubicBezTo>
                    <a:cubicBezTo>
                      <a:pt x="590" y="633"/>
                      <a:pt x="524" y="731"/>
                      <a:pt x="492" y="829"/>
                    </a:cubicBezTo>
                    <a:cubicBezTo>
                      <a:pt x="443" y="927"/>
                      <a:pt x="410" y="1042"/>
                      <a:pt x="410" y="1140"/>
                    </a:cubicBezTo>
                    <a:cubicBezTo>
                      <a:pt x="377" y="1304"/>
                      <a:pt x="410" y="1468"/>
                      <a:pt x="459" y="1615"/>
                    </a:cubicBezTo>
                    <a:cubicBezTo>
                      <a:pt x="524" y="1746"/>
                      <a:pt x="606" y="1877"/>
                      <a:pt x="737" y="1975"/>
                    </a:cubicBezTo>
                    <a:cubicBezTo>
                      <a:pt x="852" y="2073"/>
                      <a:pt x="999" y="2155"/>
                      <a:pt x="1146" y="2221"/>
                    </a:cubicBezTo>
                    <a:cubicBezTo>
                      <a:pt x="1277" y="2286"/>
                      <a:pt x="1441" y="2319"/>
                      <a:pt x="1638" y="2352"/>
                    </a:cubicBezTo>
                    <a:cubicBezTo>
                      <a:pt x="1736" y="2368"/>
                      <a:pt x="1834" y="2368"/>
                      <a:pt x="1965" y="2368"/>
                    </a:cubicBezTo>
                    <a:cubicBezTo>
                      <a:pt x="2079" y="2352"/>
                      <a:pt x="2210" y="2352"/>
                      <a:pt x="2325" y="2352"/>
                    </a:cubicBezTo>
                    <a:cubicBezTo>
                      <a:pt x="2456" y="2319"/>
                      <a:pt x="2571" y="2319"/>
                      <a:pt x="2701" y="2319"/>
                    </a:cubicBezTo>
                    <a:cubicBezTo>
                      <a:pt x="2816" y="2319"/>
                      <a:pt x="2947" y="2319"/>
                      <a:pt x="3045" y="2352"/>
                    </a:cubicBezTo>
                    <a:cubicBezTo>
                      <a:pt x="3291" y="2384"/>
                      <a:pt x="3471" y="2450"/>
                      <a:pt x="3569" y="2532"/>
                    </a:cubicBezTo>
                    <a:cubicBezTo>
                      <a:pt x="3684" y="2613"/>
                      <a:pt x="3733" y="2728"/>
                      <a:pt x="3716" y="2875"/>
                    </a:cubicBezTo>
                    <a:cubicBezTo>
                      <a:pt x="3700" y="2974"/>
                      <a:pt x="3684" y="3055"/>
                      <a:pt x="3618" y="3121"/>
                    </a:cubicBezTo>
                    <a:cubicBezTo>
                      <a:pt x="3553" y="3186"/>
                      <a:pt x="3471" y="3252"/>
                      <a:pt x="3373" y="3285"/>
                    </a:cubicBezTo>
                    <a:cubicBezTo>
                      <a:pt x="3274" y="3334"/>
                      <a:pt x="3127" y="3366"/>
                      <a:pt x="2963" y="3366"/>
                    </a:cubicBezTo>
                    <a:cubicBezTo>
                      <a:pt x="2800" y="3366"/>
                      <a:pt x="2587" y="3366"/>
                      <a:pt x="2374" y="3350"/>
                    </a:cubicBezTo>
                    <a:cubicBezTo>
                      <a:pt x="2161" y="3334"/>
                      <a:pt x="1981" y="3301"/>
                      <a:pt x="1818" y="3268"/>
                    </a:cubicBezTo>
                    <a:cubicBezTo>
                      <a:pt x="1638" y="3219"/>
                      <a:pt x="1457" y="3186"/>
                      <a:pt x="1327" y="3121"/>
                    </a:cubicBezTo>
                    <a:cubicBezTo>
                      <a:pt x="1179" y="3055"/>
                      <a:pt x="1032" y="3006"/>
                      <a:pt x="901" y="2924"/>
                    </a:cubicBezTo>
                    <a:cubicBezTo>
                      <a:pt x="754" y="2843"/>
                      <a:pt x="623" y="2761"/>
                      <a:pt x="492" y="2646"/>
                    </a:cubicBezTo>
                    <a:lnTo>
                      <a:pt x="1" y="3268"/>
                    </a:lnTo>
                    <a:cubicBezTo>
                      <a:pt x="115" y="3366"/>
                      <a:pt x="279" y="3465"/>
                      <a:pt x="443" y="3546"/>
                    </a:cubicBezTo>
                    <a:cubicBezTo>
                      <a:pt x="606" y="3628"/>
                      <a:pt x="786" y="3710"/>
                      <a:pt x="983" y="3776"/>
                    </a:cubicBezTo>
                    <a:cubicBezTo>
                      <a:pt x="1163" y="3857"/>
                      <a:pt x="1359" y="3923"/>
                      <a:pt x="1572" y="3956"/>
                    </a:cubicBezTo>
                    <a:cubicBezTo>
                      <a:pt x="1768" y="4005"/>
                      <a:pt x="1981" y="4037"/>
                      <a:pt x="2210" y="4070"/>
                    </a:cubicBezTo>
                    <a:cubicBezTo>
                      <a:pt x="2382" y="4087"/>
                      <a:pt x="2546" y="4095"/>
                      <a:pt x="2699" y="4095"/>
                    </a:cubicBezTo>
                    <a:cubicBezTo>
                      <a:pt x="2853" y="4095"/>
                      <a:pt x="2996" y="4087"/>
                      <a:pt x="3127" y="4070"/>
                    </a:cubicBezTo>
                    <a:cubicBezTo>
                      <a:pt x="3389" y="4021"/>
                      <a:pt x="3634" y="3956"/>
                      <a:pt x="3847" y="3857"/>
                    </a:cubicBezTo>
                    <a:cubicBezTo>
                      <a:pt x="4044" y="3759"/>
                      <a:pt x="4207" y="3612"/>
                      <a:pt x="4338" y="3448"/>
                    </a:cubicBezTo>
                    <a:cubicBezTo>
                      <a:pt x="4437" y="3285"/>
                      <a:pt x="4518" y="3104"/>
                      <a:pt x="4535" y="2875"/>
                    </a:cubicBezTo>
                    <a:cubicBezTo>
                      <a:pt x="4551" y="2695"/>
                      <a:pt x="4535" y="2548"/>
                      <a:pt x="4502" y="2401"/>
                    </a:cubicBezTo>
                    <a:cubicBezTo>
                      <a:pt x="4437" y="2270"/>
                      <a:pt x="4355" y="2139"/>
                      <a:pt x="4256" y="2041"/>
                    </a:cubicBezTo>
                    <a:cubicBezTo>
                      <a:pt x="4126" y="1942"/>
                      <a:pt x="3978" y="1828"/>
                      <a:pt x="3815" y="1779"/>
                    </a:cubicBezTo>
                    <a:cubicBezTo>
                      <a:pt x="3651" y="1697"/>
                      <a:pt x="3454" y="1648"/>
                      <a:pt x="3225" y="1631"/>
                    </a:cubicBezTo>
                    <a:cubicBezTo>
                      <a:pt x="3111" y="1615"/>
                      <a:pt x="2980" y="1615"/>
                      <a:pt x="2865" y="1615"/>
                    </a:cubicBezTo>
                    <a:lnTo>
                      <a:pt x="2472" y="1615"/>
                    </a:lnTo>
                    <a:cubicBezTo>
                      <a:pt x="2385" y="1615"/>
                      <a:pt x="2312" y="1600"/>
                      <a:pt x="2240" y="1600"/>
                    </a:cubicBezTo>
                    <a:cubicBezTo>
                      <a:pt x="2203" y="1600"/>
                      <a:pt x="2167" y="1604"/>
                      <a:pt x="2129" y="1615"/>
                    </a:cubicBezTo>
                    <a:cubicBezTo>
                      <a:pt x="2085" y="1620"/>
                      <a:pt x="2045" y="1622"/>
                      <a:pt x="2008" y="1622"/>
                    </a:cubicBezTo>
                    <a:cubicBezTo>
                      <a:pt x="1934" y="1622"/>
                      <a:pt x="1872" y="1615"/>
                      <a:pt x="1818" y="1615"/>
                    </a:cubicBezTo>
                    <a:cubicBezTo>
                      <a:pt x="1588" y="1582"/>
                      <a:pt x="1425" y="1533"/>
                      <a:pt x="1343" y="1451"/>
                    </a:cubicBezTo>
                    <a:cubicBezTo>
                      <a:pt x="1261" y="1369"/>
                      <a:pt x="1196" y="1255"/>
                      <a:pt x="1228" y="1140"/>
                    </a:cubicBezTo>
                    <a:cubicBezTo>
                      <a:pt x="1228" y="1075"/>
                      <a:pt x="1245" y="1009"/>
                      <a:pt x="1277" y="960"/>
                    </a:cubicBezTo>
                    <a:cubicBezTo>
                      <a:pt x="1327" y="895"/>
                      <a:pt x="1392" y="846"/>
                      <a:pt x="1474" y="813"/>
                    </a:cubicBezTo>
                    <a:cubicBezTo>
                      <a:pt x="1556" y="764"/>
                      <a:pt x="1670" y="747"/>
                      <a:pt x="1818" y="731"/>
                    </a:cubicBezTo>
                    <a:cubicBezTo>
                      <a:pt x="1891" y="723"/>
                      <a:pt x="1969" y="719"/>
                      <a:pt x="2055" y="719"/>
                    </a:cubicBezTo>
                    <a:cubicBezTo>
                      <a:pt x="2141" y="719"/>
                      <a:pt x="2235" y="723"/>
                      <a:pt x="2341" y="731"/>
                    </a:cubicBezTo>
                    <a:cubicBezTo>
                      <a:pt x="2505" y="731"/>
                      <a:pt x="2636" y="764"/>
                      <a:pt x="2800" y="796"/>
                    </a:cubicBezTo>
                    <a:cubicBezTo>
                      <a:pt x="2963" y="813"/>
                      <a:pt x="3078" y="846"/>
                      <a:pt x="3225" y="895"/>
                    </a:cubicBezTo>
                    <a:cubicBezTo>
                      <a:pt x="3373" y="927"/>
                      <a:pt x="3487" y="977"/>
                      <a:pt x="3618" y="1042"/>
                    </a:cubicBezTo>
                    <a:cubicBezTo>
                      <a:pt x="3733" y="1075"/>
                      <a:pt x="3864" y="1140"/>
                      <a:pt x="3962" y="1206"/>
                    </a:cubicBezTo>
                    <a:lnTo>
                      <a:pt x="4371" y="600"/>
                    </a:lnTo>
                    <a:cubicBezTo>
                      <a:pt x="4256" y="518"/>
                      <a:pt x="4109" y="469"/>
                      <a:pt x="3962" y="404"/>
                    </a:cubicBezTo>
                    <a:cubicBezTo>
                      <a:pt x="3815" y="338"/>
                      <a:pt x="3651" y="273"/>
                      <a:pt x="3487" y="240"/>
                    </a:cubicBezTo>
                    <a:cubicBezTo>
                      <a:pt x="3323" y="191"/>
                      <a:pt x="3143" y="158"/>
                      <a:pt x="2980" y="109"/>
                    </a:cubicBezTo>
                    <a:cubicBezTo>
                      <a:pt x="2816" y="76"/>
                      <a:pt x="2652" y="60"/>
                      <a:pt x="2472" y="27"/>
                    </a:cubicBezTo>
                    <a:cubicBezTo>
                      <a:pt x="2329" y="8"/>
                      <a:pt x="2190" y="0"/>
                      <a:pt x="2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5991300" y="871825"/>
                <a:ext cx="1158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083" extrusionOk="0">
                    <a:moveTo>
                      <a:pt x="2007" y="0"/>
                    </a:moveTo>
                    <a:cubicBezTo>
                      <a:pt x="1885" y="0"/>
                      <a:pt x="1769" y="12"/>
                      <a:pt x="1654" y="23"/>
                    </a:cubicBezTo>
                    <a:cubicBezTo>
                      <a:pt x="1490" y="40"/>
                      <a:pt x="1359" y="89"/>
                      <a:pt x="1244" y="154"/>
                    </a:cubicBezTo>
                    <a:cubicBezTo>
                      <a:pt x="1114" y="203"/>
                      <a:pt x="1015" y="269"/>
                      <a:pt x="933" y="351"/>
                    </a:cubicBezTo>
                    <a:cubicBezTo>
                      <a:pt x="852" y="432"/>
                      <a:pt x="786" y="514"/>
                      <a:pt x="737" y="613"/>
                    </a:cubicBezTo>
                    <a:cubicBezTo>
                      <a:pt x="688" y="727"/>
                      <a:pt x="655" y="825"/>
                      <a:pt x="622" y="924"/>
                    </a:cubicBezTo>
                    <a:cubicBezTo>
                      <a:pt x="590" y="1104"/>
                      <a:pt x="573" y="1267"/>
                      <a:pt x="622" y="1415"/>
                    </a:cubicBezTo>
                    <a:cubicBezTo>
                      <a:pt x="688" y="1562"/>
                      <a:pt x="753" y="1709"/>
                      <a:pt x="852" y="1807"/>
                    </a:cubicBezTo>
                    <a:cubicBezTo>
                      <a:pt x="950" y="1906"/>
                      <a:pt x="1081" y="2004"/>
                      <a:pt x="1228" y="2086"/>
                    </a:cubicBezTo>
                    <a:cubicBezTo>
                      <a:pt x="1359" y="2168"/>
                      <a:pt x="1523" y="2233"/>
                      <a:pt x="1686" y="2282"/>
                    </a:cubicBezTo>
                    <a:cubicBezTo>
                      <a:pt x="1801" y="2315"/>
                      <a:pt x="1899" y="2315"/>
                      <a:pt x="2014" y="2331"/>
                    </a:cubicBezTo>
                    <a:cubicBezTo>
                      <a:pt x="2145" y="2364"/>
                      <a:pt x="2259" y="2364"/>
                      <a:pt x="2390" y="2380"/>
                    </a:cubicBezTo>
                    <a:cubicBezTo>
                      <a:pt x="2505" y="2397"/>
                      <a:pt x="2636" y="2397"/>
                      <a:pt x="2750" y="2413"/>
                    </a:cubicBezTo>
                    <a:cubicBezTo>
                      <a:pt x="2881" y="2446"/>
                      <a:pt x="2996" y="2462"/>
                      <a:pt x="3094" y="2479"/>
                    </a:cubicBezTo>
                    <a:cubicBezTo>
                      <a:pt x="3340" y="2544"/>
                      <a:pt x="3503" y="2626"/>
                      <a:pt x="3618" y="2724"/>
                    </a:cubicBezTo>
                    <a:cubicBezTo>
                      <a:pt x="3716" y="2822"/>
                      <a:pt x="3749" y="2953"/>
                      <a:pt x="3716" y="3101"/>
                    </a:cubicBezTo>
                    <a:cubicBezTo>
                      <a:pt x="3700" y="3182"/>
                      <a:pt x="3651" y="3264"/>
                      <a:pt x="3585" y="3313"/>
                    </a:cubicBezTo>
                    <a:cubicBezTo>
                      <a:pt x="3536" y="3379"/>
                      <a:pt x="3454" y="3444"/>
                      <a:pt x="3323" y="3461"/>
                    </a:cubicBezTo>
                    <a:cubicBezTo>
                      <a:pt x="3209" y="3510"/>
                      <a:pt x="3061" y="3510"/>
                      <a:pt x="2898" y="3510"/>
                    </a:cubicBezTo>
                    <a:cubicBezTo>
                      <a:pt x="2734" y="3510"/>
                      <a:pt x="2521" y="3477"/>
                      <a:pt x="2308" y="3428"/>
                    </a:cubicBezTo>
                    <a:cubicBezTo>
                      <a:pt x="2128" y="3362"/>
                      <a:pt x="1932" y="3313"/>
                      <a:pt x="1768" y="3264"/>
                    </a:cubicBezTo>
                    <a:cubicBezTo>
                      <a:pt x="1605" y="3199"/>
                      <a:pt x="1474" y="3133"/>
                      <a:pt x="1326" y="3051"/>
                    </a:cubicBezTo>
                    <a:cubicBezTo>
                      <a:pt x="1179" y="2970"/>
                      <a:pt x="1032" y="2888"/>
                      <a:pt x="917" y="2790"/>
                    </a:cubicBezTo>
                    <a:lnTo>
                      <a:pt x="541" y="2479"/>
                    </a:lnTo>
                    <a:lnTo>
                      <a:pt x="0" y="2904"/>
                    </a:lnTo>
                    <a:cubicBezTo>
                      <a:pt x="131" y="3019"/>
                      <a:pt x="262" y="3133"/>
                      <a:pt x="426" y="3231"/>
                    </a:cubicBezTo>
                    <a:cubicBezTo>
                      <a:pt x="573" y="3362"/>
                      <a:pt x="737" y="3461"/>
                      <a:pt x="917" y="3542"/>
                    </a:cubicBezTo>
                    <a:cubicBezTo>
                      <a:pt x="1097" y="3624"/>
                      <a:pt x="1277" y="3706"/>
                      <a:pt x="1490" y="3788"/>
                    </a:cubicBezTo>
                    <a:cubicBezTo>
                      <a:pt x="1670" y="3870"/>
                      <a:pt x="1899" y="3935"/>
                      <a:pt x="2096" y="3968"/>
                    </a:cubicBezTo>
                    <a:cubicBezTo>
                      <a:pt x="2423" y="4034"/>
                      <a:pt x="2718" y="4083"/>
                      <a:pt x="2996" y="4083"/>
                    </a:cubicBezTo>
                    <a:cubicBezTo>
                      <a:pt x="3291" y="4083"/>
                      <a:pt x="3536" y="4034"/>
                      <a:pt x="3732" y="3952"/>
                    </a:cubicBezTo>
                    <a:cubicBezTo>
                      <a:pt x="3962" y="3886"/>
                      <a:pt x="4125" y="3772"/>
                      <a:pt x="4273" y="3624"/>
                    </a:cubicBezTo>
                    <a:cubicBezTo>
                      <a:pt x="4420" y="3477"/>
                      <a:pt x="4518" y="3297"/>
                      <a:pt x="4551" y="3068"/>
                    </a:cubicBezTo>
                    <a:cubicBezTo>
                      <a:pt x="4584" y="2904"/>
                      <a:pt x="4584" y="2740"/>
                      <a:pt x="4551" y="2609"/>
                    </a:cubicBezTo>
                    <a:cubicBezTo>
                      <a:pt x="4535" y="2462"/>
                      <a:pt x="4469" y="2331"/>
                      <a:pt x="4371" y="2217"/>
                    </a:cubicBezTo>
                    <a:cubicBezTo>
                      <a:pt x="4273" y="2086"/>
                      <a:pt x="4142" y="1987"/>
                      <a:pt x="3978" y="1906"/>
                    </a:cubicBezTo>
                    <a:cubicBezTo>
                      <a:pt x="3814" y="1824"/>
                      <a:pt x="3634" y="1742"/>
                      <a:pt x="3405" y="1709"/>
                    </a:cubicBezTo>
                    <a:lnTo>
                      <a:pt x="3045" y="1644"/>
                    </a:lnTo>
                    <a:cubicBezTo>
                      <a:pt x="2898" y="1627"/>
                      <a:pt x="2783" y="1627"/>
                      <a:pt x="2652" y="1595"/>
                    </a:cubicBezTo>
                    <a:cubicBezTo>
                      <a:pt x="2538" y="1578"/>
                      <a:pt x="2407" y="1578"/>
                      <a:pt x="2308" y="1562"/>
                    </a:cubicBezTo>
                    <a:cubicBezTo>
                      <a:pt x="2210" y="1562"/>
                      <a:pt x="2096" y="1546"/>
                      <a:pt x="2014" y="1513"/>
                    </a:cubicBezTo>
                    <a:cubicBezTo>
                      <a:pt x="1801" y="1480"/>
                      <a:pt x="1654" y="1415"/>
                      <a:pt x="1572" y="1316"/>
                    </a:cubicBezTo>
                    <a:cubicBezTo>
                      <a:pt x="1490" y="1235"/>
                      <a:pt x="1474" y="1136"/>
                      <a:pt x="1490" y="1005"/>
                    </a:cubicBezTo>
                    <a:cubicBezTo>
                      <a:pt x="1490" y="940"/>
                      <a:pt x="1523" y="907"/>
                      <a:pt x="1572" y="842"/>
                    </a:cubicBezTo>
                    <a:cubicBezTo>
                      <a:pt x="1605" y="776"/>
                      <a:pt x="1686" y="743"/>
                      <a:pt x="1768" y="727"/>
                    </a:cubicBezTo>
                    <a:cubicBezTo>
                      <a:pt x="1850" y="694"/>
                      <a:pt x="1981" y="678"/>
                      <a:pt x="2128" y="678"/>
                    </a:cubicBezTo>
                    <a:cubicBezTo>
                      <a:pt x="2259" y="678"/>
                      <a:pt x="2456" y="727"/>
                      <a:pt x="2652" y="760"/>
                    </a:cubicBezTo>
                    <a:lnTo>
                      <a:pt x="3078" y="891"/>
                    </a:lnTo>
                    <a:cubicBezTo>
                      <a:pt x="3225" y="924"/>
                      <a:pt x="3372" y="989"/>
                      <a:pt x="3487" y="1054"/>
                    </a:cubicBezTo>
                    <a:cubicBezTo>
                      <a:pt x="3618" y="1104"/>
                      <a:pt x="3765" y="1169"/>
                      <a:pt x="3863" y="1235"/>
                    </a:cubicBezTo>
                    <a:cubicBezTo>
                      <a:pt x="3962" y="1300"/>
                      <a:pt x="4060" y="1382"/>
                      <a:pt x="4174" y="1431"/>
                    </a:cubicBezTo>
                    <a:lnTo>
                      <a:pt x="4633" y="891"/>
                    </a:lnTo>
                    <a:cubicBezTo>
                      <a:pt x="4518" y="809"/>
                      <a:pt x="4387" y="727"/>
                      <a:pt x="4256" y="645"/>
                    </a:cubicBezTo>
                    <a:cubicBezTo>
                      <a:pt x="4109" y="563"/>
                      <a:pt x="3962" y="482"/>
                      <a:pt x="3798" y="416"/>
                    </a:cubicBezTo>
                    <a:lnTo>
                      <a:pt x="3307" y="236"/>
                    </a:lnTo>
                    <a:cubicBezTo>
                      <a:pt x="3143" y="171"/>
                      <a:pt x="2963" y="121"/>
                      <a:pt x="2799" y="89"/>
                    </a:cubicBezTo>
                    <a:cubicBezTo>
                      <a:pt x="2570" y="40"/>
                      <a:pt x="2341" y="7"/>
                      <a:pt x="2161" y="7"/>
                    </a:cubicBezTo>
                    <a:cubicBezTo>
                      <a:pt x="2108" y="2"/>
                      <a:pt x="2057" y="0"/>
                      <a:pt x="2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6168500" y="917000"/>
                <a:ext cx="140375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321" extrusionOk="0">
                    <a:moveTo>
                      <a:pt x="1522" y="0"/>
                    </a:moveTo>
                    <a:lnTo>
                      <a:pt x="0" y="3618"/>
                    </a:lnTo>
                    <a:lnTo>
                      <a:pt x="737" y="3929"/>
                    </a:lnTo>
                    <a:lnTo>
                      <a:pt x="1817" y="1326"/>
                    </a:lnTo>
                    <a:lnTo>
                      <a:pt x="2603" y="3127"/>
                    </a:lnTo>
                    <a:lnTo>
                      <a:pt x="4436" y="2407"/>
                    </a:lnTo>
                    <a:lnTo>
                      <a:pt x="3356" y="5009"/>
                    </a:lnTo>
                    <a:lnTo>
                      <a:pt x="4092" y="5320"/>
                    </a:lnTo>
                    <a:lnTo>
                      <a:pt x="5614" y="1719"/>
                    </a:lnTo>
                    <a:lnTo>
                      <a:pt x="4878" y="1408"/>
                    </a:lnTo>
                    <a:lnTo>
                      <a:pt x="3012" y="2161"/>
                    </a:lnTo>
                    <a:lnTo>
                      <a:pt x="2259" y="295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6297800" y="980025"/>
                <a:ext cx="12155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042" extrusionOk="0">
                    <a:moveTo>
                      <a:pt x="1965" y="0"/>
                    </a:moveTo>
                    <a:lnTo>
                      <a:pt x="0" y="3388"/>
                    </a:lnTo>
                    <a:lnTo>
                      <a:pt x="2947" y="5042"/>
                    </a:lnTo>
                    <a:lnTo>
                      <a:pt x="3307" y="4452"/>
                    </a:lnTo>
                    <a:lnTo>
                      <a:pt x="1048" y="3192"/>
                    </a:lnTo>
                    <a:lnTo>
                      <a:pt x="1588" y="2243"/>
                    </a:lnTo>
                    <a:lnTo>
                      <a:pt x="3520" y="3356"/>
                    </a:lnTo>
                    <a:lnTo>
                      <a:pt x="3847" y="2783"/>
                    </a:lnTo>
                    <a:lnTo>
                      <a:pt x="1916" y="1670"/>
                    </a:lnTo>
                    <a:lnTo>
                      <a:pt x="2292" y="999"/>
                    </a:lnTo>
                    <a:lnTo>
                      <a:pt x="4502" y="2243"/>
                    </a:lnTo>
                    <a:lnTo>
                      <a:pt x="4862" y="163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6394375" y="1041400"/>
                <a:ext cx="1248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5124" extrusionOk="0">
                    <a:moveTo>
                      <a:pt x="2292" y="0"/>
                    </a:moveTo>
                    <a:lnTo>
                      <a:pt x="0" y="3160"/>
                    </a:lnTo>
                    <a:lnTo>
                      <a:pt x="2734" y="5124"/>
                    </a:lnTo>
                    <a:lnTo>
                      <a:pt x="3143" y="4551"/>
                    </a:lnTo>
                    <a:lnTo>
                      <a:pt x="1032" y="3061"/>
                    </a:lnTo>
                    <a:lnTo>
                      <a:pt x="1670" y="2177"/>
                    </a:lnTo>
                    <a:lnTo>
                      <a:pt x="3487" y="3487"/>
                    </a:lnTo>
                    <a:lnTo>
                      <a:pt x="3880" y="2963"/>
                    </a:lnTo>
                    <a:lnTo>
                      <a:pt x="2063" y="1654"/>
                    </a:lnTo>
                    <a:lnTo>
                      <a:pt x="2505" y="1015"/>
                    </a:lnTo>
                    <a:lnTo>
                      <a:pt x="4584" y="2488"/>
                    </a:lnTo>
                    <a:lnTo>
                      <a:pt x="4993" y="1916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6506100" y="1109325"/>
                <a:ext cx="1064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404" extrusionOk="0">
                    <a:moveTo>
                      <a:pt x="1506" y="1"/>
                    </a:moveTo>
                    <a:lnTo>
                      <a:pt x="1048" y="508"/>
                    </a:lnTo>
                    <a:lnTo>
                      <a:pt x="2128" y="1474"/>
                    </a:lnTo>
                    <a:lnTo>
                      <a:pt x="0" y="3864"/>
                    </a:lnTo>
                    <a:lnTo>
                      <a:pt x="589" y="4404"/>
                    </a:lnTo>
                    <a:lnTo>
                      <a:pt x="2734" y="1981"/>
                    </a:lnTo>
                    <a:lnTo>
                      <a:pt x="3814" y="2947"/>
                    </a:lnTo>
                    <a:lnTo>
                      <a:pt x="4256" y="2440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6564200" y="1192000"/>
                <a:ext cx="8390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307" extrusionOk="0">
                    <a:moveTo>
                      <a:pt x="2799" y="0"/>
                    </a:moveTo>
                    <a:lnTo>
                      <a:pt x="0" y="2734"/>
                    </a:lnTo>
                    <a:lnTo>
                      <a:pt x="541" y="3307"/>
                    </a:lnTo>
                    <a:lnTo>
                      <a:pt x="3356" y="573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6599800" y="1234150"/>
                <a:ext cx="1391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3012" y="0"/>
                    </a:moveTo>
                    <a:lnTo>
                      <a:pt x="0" y="2455"/>
                    </a:lnTo>
                    <a:lnTo>
                      <a:pt x="508" y="3061"/>
                    </a:lnTo>
                    <a:lnTo>
                      <a:pt x="2865" y="1129"/>
                    </a:lnTo>
                    <a:lnTo>
                      <a:pt x="3438" y="3798"/>
                    </a:lnTo>
                    <a:lnTo>
                      <a:pt x="2047" y="4943"/>
                    </a:lnTo>
                    <a:lnTo>
                      <a:pt x="2554" y="5565"/>
                    </a:lnTo>
                    <a:lnTo>
                      <a:pt x="5566" y="3094"/>
                    </a:lnTo>
                    <a:lnTo>
                      <a:pt x="5058" y="2472"/>
                    </a:lnTo>
                    <a:lnTo>
                      <a:pt x="4076" y="3290"/>
                    </a:lnTo>
                    <a:lnTo>
                      <a:pt x="3520" y="606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6696775" y="1359350"/>
                <a:ext cx="109700" cy="111225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449" extrusionOk="0">
                    <a:moveTo>
                      <a:pt x="1944" y="1"/>
                    </a:moveTo>
                    <a:cubicBezTo>
                      <a:pt x="1860" y="1"/>
                      <a:pt x="1774" y="6"/>
                      <a:pt x="1687" y="17"/>
                    </a:cubicBezTo>
                    <a:cubicBezTo>
                      <a:pt x="1425" y="66"/>
                      <a:pt x="1179" y="164"/>
                      <a:pt x="950" y="312"/>
                    </a:cubicBezTo>
                    <a:cubicBezTo>
                      <a:pt x="705" y="475"/>
                      <a:pt x="525" y="656"/>
                      <a:pt x="361" y="836"/>
                    </a:cubicBezTo>
                    <a:cubicBezTo>
                      <a:pt x="197" y="1065"/>
                      <a:pt x="83" y="1310"/>
                      <a:pt x="50" y="1572"/>
                    </a:cubicBezTo>
                    <a:cubicBezTo>
                      <a:pt x="1" y="1834"/>
                      <a:pt x="1" y="2129"/>
                      <a:pt x="66" y="2440"/>
                    </a:cubicBezTo>
                    <a:cubicBezTo>
                      <a:pt x="132" y="2718"/>
                      <a:pt x="279" y="3029"/>
                      <a:pt x="459" y="3340"/>
                    </a:cubicBezTo>
                    <a:cubicBezTo>
                      <a:pt x="606" y="3536"/>
                      <a:pt x="737" y="3716"/>
                      <a:pt x="901" y="3880"/>
                    </a:cubicBezTo>
                    <a:cubicBezTo>
                      <a:pt x="1065" y="4044"/>
                      <a:pt x="1228" y="4175"/>
                      <a:pt x="1425" y="4257"/>
                    </a:cubicBezTo>
                    <a:cubicBezTo>
                      <a:pt x="1589" y="4355"/>
                      <a:pt x="1769" y="4420"/>
                      <a:pt x="1949" y="4437"/>
                    </a:cubicBezTo>
                    <a:cubicBezTo>
                      <a:pt x="2039" y="4445"/>
                      <a:pt x="2133" y="4449"/>
                      <a:pt x="2227" y="4449"/>
                    </a:cubicBezTo>
                    <a:cubicBezTo>
                      <a:pt x="2321" y="4449"/>
                      <a:pt x="2415" y="4445"/>
                      <a:pt x="2505" y="4437"/>
                    </a:cubicBezTo>
                    <a:cubicBezTo>
                      <a:pt x="2669" y="4404"/>
                      <a:pt x="2849" y="4338"/>
                      <a:pt x="3013" y="4257"/>
                    </a:cubicBezTo>
                    <a:cubicBezTo>
                      <a:pt x="3176" y="4175"/>
                      <a:pt x="3340" y="4044"/>
                      <a:pt x="3487" y="3913"/>
                    </a:cubicBezTo>
                    <a:lnTo>
                      <a:pt x="2374" y="2145"/>
                    </a:lnTo>
                    <a:lnTo>
                      <a:pt x="1834" y="2489"/>
                    </a:lnTo>
                    <a:lnTo>
                      <a:pt x="2571" y="3635"/>
                    </a:lnTo>
                    <a:cubicBezTo>
                      <a:pt x="2440" y="3700"/>
                      <a:pt x="2292" y="3716"/>
                      <a:pt x="2178" y="3716"/>
                    </a:cubicBezTo>
                    <a:cubicBezTo>
                      <a:pt x="2047" y="3716"/>
                      <a:pt x="1916" y="3700"/>
                      <a:pt x="1785" y="3635"/>
                    </a:cubicBezTo>
                    <a:cubicBezTo>
                      <a:pt x="1670" y="3586"/>
                      <a:pt x="1539" y="3504"/>
                      <a:pt x="1425" y="3405"/>
                    </a:cubicBezTo>
                    <a:cubicBezTo>
                      <a:pt x="1294" y="3274"/>
                      <a:pt x="1196" y="3160"/>
                      <a:pt x="1097" y="2996"/>
                    </a:cubicBezTo>
                    <a:cubicBezTo>
                      <a:pt x="967" y="2783"/>
                      <a:pt x="868" y="2603"/>
                      <a:pt x="819" y="2391"/>
                    </a:cubicBezTo>
                    <a:cubicBezTo>
                      <a:pt x="770" y="2211"/>
                      <a:pt x="770" y="2030"/>
                      <a:pt x="786" y="1850"/>
                    </a:cubicBezTo>
                    <a:cubicBezTo>
                      <a:pt x="803" y="1654"/>
                      <a:pt x="868" y="1490"/>
                      <a:pt x="967" y="1359"/>
                    </a:cubicBezTo>
                    <a:cubicBezTo>
                      <a:pt x="1065" y="1212"/>
                      <a:pt x="1196" y="1081"/>
                      <a:pt x="1359" y="983"/>
                    </a:cubicBezTo>
                    <a:cubicBezTo>
                      <a:pt x="1523" y="885"/>
                      <a:pt x="1687" y="819"/>
                      <a:pt x="1850" y="803"/>
                    </a:cubicBezTo>
                    <a:cubicBezTo>
                      <a:pt x="1925" y="789"/>
                      <a:pt x="1997" y="781"/>
                      <a:pt x="2067" y="781"/>
                    </a:cubicBezTo>
                    <a:cubicBezTo>
                      <a:pt x="2166" y="781"/>
                      <a:pt x="2262" y="797"/>
                      <a:pt x="2358" y="836"/>
                    </a:cubicBezTo>
                    <a:cubicBezTo>
                      <a:pt x="2522" y="885"/>
                      <a:pt x="2685" y="983"/>
                      <a:pt x="2849" y="1097"/>
                    </a:cubicBezTo>
                    <a:cubicBezTo>
                      <a:pt x="3013" y="1245"/>
                      <a:pt x="3160" y="1408"/>
                      <a:pt x="3275" y="1621"/>
                    </a:cubicBezTo>
                    <a:cubicBezTo>
                      <a:pt x="3340" y="1719"/>
                      <a:pt x="3405" y="1801"/>
                      <a:pt x="3438" y="1900"/>
                    </a:cubicBezTo>
                    <a:cubicBezTo>
                      <a:pt x="3487" y="1998"/>
                      <a:pt x="3520" y="2080"/>
                      <a:pt x="3569" y="2194"/>
                    </a:cubicBezTo>
                    <a:cubicBezTo>
                      <a:pt x="3602" y="2292"/>
                      <a:pt x="3635" y="2391"/>
                      <a:pt x="3651" y="2472"/>
                    </a:cubicBezTo>
                    <a:cubicBezTo>
                      <a:pt x="3667" y="2554"/>
                      <a:pt x="3684" y="2636"/>
                      <a:pt x="3684" y="2718"/>
                    </a:cubicBezTo>
                    <a:lnTo>
                      <a:pt x="4388" y="2702"/>
                    </a:lnTo>
                    <a:cubicBezTo>
                      <a:pt x="4371" y="2587"/>
                      <a:pt x="4338" y="2440"/>
                      <a:pt x="4322" y="2309"/>
                    </a:cubicBezTo>
                    <a:cubicBezTo>
                      <a:pt x="4306" y="2194"/>
                      <a:pt x="4257" y="2047"/>
                      <a:pt x="4224" y="1916"/>
                    </a:cubicBezTo>
                    <a:cubicBezTo>
                      <a:pt x="4175" y="1801"/>
                      <a:pt x="4126" y="1670"/>
                      <a:pt x="4060" y="1556"/>
                    </a:cubicBezTo>
                    <a:cubicBezTo>
                      <a:pt x="3995" y="1425"/>
                      <a:pt x="3929" y="1327"/>
                      <a:pt x="3847" y="1212"/>
                    </a:cubicBezTo>
                    <a:cubicBezTo>
                      <a:pt x="3651" y="901"/>
                      <a:pt x="3438" y="639"/>
                      <a:pt x="3193" y="443"/>
                    </a:cubicBezTo>
                    <a:cubicBezTo>
                      <a:pt x="2980" y="263"/>
                      <a:pt x="2734" y="115"/>
                      <a:pt x="2456" y="66"/>
                    </a:cubicBezTo>
                    <a:cubicBezTo>
                      <a:pt x="2281" y="23"/>
                      <a:pt x="2114" y="1"/>
                      <a:pt x="1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6830600" y="1513625"/>
                <a:ext cx="65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04" extrusionOk="0">
                    <a:moveTo>
                      <a:pt x="1490" y="1"/>
                    </a:moveTo>
                    <a:lnTo>
                      <a:pt x="917" y="66"/>
                    </a:lnTo>
                    <a:lnTo>
                      <a:pt x="999" y="966"/>
                    </a:lnTo>
                    <a:lnTo>
                      <a:pt x="999" y="966"/>
                    </a:lnTo>
                    <a:lnTo>
                      <a:pt x="115" y="786"/>
                    </a:lnTo>
                    <a:lnTo>
                      <a:pt x="0" y="1343"/>
                    </a:lnTo>
                    <a:lnTo>
                      <a:pt x="868" y="1539"/>
                    </a:lnTo>
                    <a:lnTo>
                      <a:pt x="426" y="2325"/>
                    </a:lnTo>
                    <a:lnTo>
                      <a:pt x="917" y="2603"/>
                    </a:lnTo>
                    <a:lnTo>
                      <a:pt x="1375" y="1834"/>
                    </a:lnTo>
                    <a:lnTo>
                      <a:pt x="1965" y="2505"/>
                    </a:lnTo>
                    <a:lnTo>
                      <a:pt x="2390" y="2112"/>
                    </a:lnTo>
                    <a:lnTo>
                      <a:pt x="1784" y="1441"/>
                    </a:lnTo>
                    <a:lnTo>
                      <a:pt x="2619" y="1065"/>
                    </a:lnTo>
                    <a:lnTo>
                      <a:pt x="2390" y="541"/>
                    </a:lnTo>
                    <a:lnTo>
                      <a:pt x="1572" y="917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6823650" y="1658500"/>
                <a:ext cx="11010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508" extrusionOk="0">
                    <a:moveTo>
                      <a:pt x="3257" y="966"/>
                    </a:moveTo>
                    <a:lnTo>
                      <a:pt x="3617" y="2243"/>
                    </a:lnTo>
                    <a:cubicBezTo>
                      <a:pt x="3667" y="2439"/>
                      <a:pt x="3667" y="2603"/>
                      <a:pt x="3634" y="2734"/>
                    </a:cubicBezTo>
                    <a:cubicBezTo>
                      <a:pt x="3585" y="2848"/>
                      <a:pt x="3503" y="2930"/>
                      <a:pt x="3372" y="2979"/>
                    </a:cubicBezTo>
                    <a:cubicBezTo>
                      <a:pt x="3331" y="2990"/>
                      <a:pt x="3287" y="2995"/>
                      <a:pt x="3244" y="2995"/>
                    </a:cubicBezTo>
                    <a:cubicBezTo>
                      <a:pt x="3151" y="2995"/>
                      <a:pt x="3057" y="2970"/>
                      <a:pt x="2979" y="2914"/>
                    </a:cubicBezTo>
                    <a:cubicBezTo>
                      <a:pt x="2979" y="2832"/>
                      <a:pt x="2946" y="2766"/>
                      <a:pt x="2930" y="2701"/>
                    </a:cubicBezTo>
                    <a:lnTo>
                      <a:pt x="2488" y="1179"/>
                    </a:lnTo>
                    <a:lnTo>
                      <a:pt x="3257" y="966"/>
                    </a:lnTo>
                    <a:close/>
                    <a:moveTo>
                      <a:pt x="1866" y="1342"/>
                    </a:moveTo>
                    <a:lnTo>
                      <a:pt x="2292" y="2897"/>
                    </a:lnTo>
                    <a:cubicBezTo>
                      <a:pt x="2357" y="3094"/>
                      <a:pt x="2357" y="3274"/>
                      <a:pt x="2292" y="3405"/>
                    </a:cubicBezTo>
                    <a:cubicBezTo>
                      <a:pt x="2243" y="3552"/>
                      <a:pt x="2128" y="3634"/>
                      <a:pt x="1964" y="3667"/>
                    </a:cubicBezTo>
                    <a:cubicBezTo>
                      <a:pt x="1922" y="3682"/>
                      <a:pt x="1879" y="3690"/>
                      <a:pt x="1834" y="3690"/>
                    </a:cubicBezTo>
                    <a:cubicBezTo>
                      <a:pt x="1741" y="3690"/>
                      <a:pt x="1644" y="3657"/>
                      <a:pt x="1555" y="3601"/>
                    </a:cubicBezTo>
                    <a:cubicBezTo>
                      <a:pt x="1440" y="3519"/>
                      <a:pt x="1359" y="3388"/>
                      <a:pt x="1293" y="3176"/>
                    </a:cubicBezTo>
                    <a:lnTo>
                      <a:pt x="851" y="1621"/>
                    </a:lnTo>
                    <a:lnTo>
                      <a:pt x="1866" y="1342"/>
                    </a:lnTo>
                    <a:close/>
                    <a:moveTo>
                      <a:pt x="3748" y="0"/>
                    </a:moveTo>
                    <a:lnTo>
                      <a:pt x="0" y="1048"/>
                    </a:lnTo>
                    <a:lnTo>
                      <a:pt x="638" y="3339"/>
                    </a:lnTo>
                    <a:cubicBezTo>
                      <a:pt x="720" y="3585"/>
                      <a:pt x="802" y="3781"/>
                      <a:pt x="900" y="3945"/>
                    </a:cubicBezTo>
                    <a:cubicBezTo>
                      <a:pt x="1015" y="4109"/>
                      <a:pt x="1113" y="4256"/>
                      <a:pt x="1260" y="4338"/>
                    </a:cubicBezTo>
                    <a:cubicBezTo>
                      <a:pt x="1375" y="4420"/>
                      <a:pt x="1522" y="4485"/>
                      <a:pt x="1686" y="4502"/>
                    </a:cubicBezTo>
                    <a:cubicBezTo>
                      <a:pt x="1725" y="4506"/>
                      <a:pt x="1766" y="4508"/>
                      <a:pt x="1808" y="4508"/>
                    </a:cubicBezTo>
                    <a:cubicBezTo>
                      <a:pt x="1922" y="4508"/>
                      <a:pt x="2045" y="4493"/>
                      <a:pt x="2177" y="4469"/>
                    </a:cubicBezTo>
                    <a:cubicBezTo>
                      <a:pt x="2406" y="4403"/>
                      <a:pt x="2570" y="4305"/>
                      <a:pt x="2701" y="4174"/>
                    </a:cubicBezTo>
                    <a:cubicBezTo>
                      <a:pt x="2848" y="4060"/>
                      <a:pt x="2930" y="3896"/>
                      <a:pt x="2995" y="3683"/>
                    </a:cubicBezTo>
                    <a:cubicBezTo>
                      <a:pt x="3136" y="3754"/>
                      <a:pt x="3271" y="3787"/>
                      <a:pt x="3411" y="3787"/>
                    </a:cubicBezTo>
                    <a:cubicBezTo>
                      <a:pt x="3499" y="3787"/>
                      <a:pt x="3588" y="3774"/>
                      <a:pt x="3683" y="3749"/>
                    </a:cubicBezTo>
                    <a:cubicBezTo>
                      <a:pt x="3830" y="3716"/>
                      <a:pt x="3978" y="3650"/>
                      <a:pt x="4076" y="3552"/>
                    </a:cubicBezTo>
                    <a:cubicBezTo>
                      <a:pt x="4174" y="3438"/>
                      <a:pt x="4289" y="3323"/>
                      <a:pt x="4321" y="3176"/>
                    </a:cubicBezTo>
                    <a:cubicBezTo>
                      <a:pt x="4370" y="3028"/>
                      <a:pt x="4403" y="2865"/>
                      <a:pt x="4403" y="2668"/>
                    </a:cubicBezTo>
                    <a:cubicBezTo>
                      <a:pt x="4403" y="2488"/>
                      <a:pt x="4370" y="2259"/>
                      <a:pt x="4305" y="2014"/>
                    </a:cubicBezTo>
                    <a:lnTo>
                      <a:pt x="3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6858025" y="1774300"/>
                <a:ext cx="1064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09" extrusionOk="0">
                    <a:moveTo>
                      <a:pt x="3601" y="0"/>
                    </a:moveTo>
                    <a:lnTo>
                      <a:pt x="966" y="2145"/>
                    </a:lnTo>
                    <a:lnTo>
                      <a:pt x="0" y="2276"/>
                    </a:lnTo>
                    <a:lnTo>
                      <a:pt x="131" y="3045"/>
                    </a:lnTo>
                    <a:lnTo>
                      <a:pt x="1097" y="2898"/>
                    </a:lnTo>
                    <a:lnTo>
                      <a:pt x="4256" y="4109"/>
                    </a:lnTo>
                    <a:lnTo>
                      <a:pt x="4125" y="3225"/>
                    </a:lnTo>
                    <a:lnTo>
                      <a:pt x="1751" y="2407"/>
                    </a:lnTo>
                    <a:lnTo>
                      <a:pt x="3748" y="884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6871925" y="1955175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508" y="0"/>
                    </a:moveTo>
                    <a:cubicBezTo>
                      <a:pt x="426" y="164"/>
                      <a:pt x="344" y="311"/>
                      <a:pt x="279" y="491"/>
                    </a:cubicBezTo>
                    <a:cubicBezTo>
                      <a:pt x="230" y="671"/>
                      <a:pt x="164" y="868"/>
                      <a:pt x="115" y="1048"/>
                    </a:cubicBezTo>
                    <a:cubicBezTo>
                      <a:pt x="82" y="1244"/>
                      <a:pt x="33" y="1457"/>
                      <a:pt x="17" y="1654"/>
                    </a:cubicBezTo>
                    <a:cubicBezTo>
                      <a:pt x="1" y="1883"/>
                      <a:pt x="1" y="2096"/>
                      <a:pt x="1" y="2308"/>
                    </a:cubicBezTo>
                    <a:cubicBezTo>
                      <a:pt x="1" y="2636"/>
                      <a:pt x="33" y="2947"/>
                      <a:pt x="99" y="3209"/>
                    </a:cubicBezTo>
                    <a:cubicBezTo>
                      <a:pt x="164" y="3487"/>
                      <a:pt x="262" y="3732"/>
                      <a:pt x="393" y="3912"/>
                    </a:cubicBezTo>
                    <a:cubicBezTo>
                      <a:pt x="508" y="4093"/>
                      <a:pt x="655" y="4240"/>
                      <a:pt x="835" y="4338"/>
                    </a:cubicBezTo>
                    <a:cubicBezTo>
                      <a:pt x="999" y="4436"/>
                      <a:pt x="1212" y="4485"/>
                      <a:pt x="1425" y="4485"/>
                    </a:cubicBezTo>
                    <a:cubicBezTo>
                      <a:pt x="1588" y="4485"/>
                      <a:pt x="1736" y="4436"/>
                      <a:pt x="1883" y="4387"/>
                    </a:cubicBezTo>
                    <a:cubicBezTo>
                      <a:pt x="2030" y="4305"/>
                      <a:pt x="2128" y="4223"/>
                      <a:pt x="2227" y="4093"/>
                    </a:cubicBezTo>
                    <a:cubicBezTo>
                      <a:pt x="2309" y="3978"/>
                      <a:pt x="2390" y="3831"/>
                      <a:pt x="2439" y="3651"/>
                    </a:cubicBezTo>
                    <a:cubicBezTo>
                      <a:pt x="2472" y="3454"/>
                      <a:pt x="2489" y="3258"/>
                      <a:pt x="2489" y="3029"/>
                    </a:cubicBezTo>
                    <a:cubicBezTo>
                      <a:pt x="2489" y="2914"/>
                      <a:pt x="2489" y="2783"/>
                      <a:pt x="2472" y="2668"/>
                    </a:cubicBezTo>
                    <a:cubicBezTo>
                      <a:pt x="2472" y="2521"/>
                      <a:pt x="2456" y="2390"/>
                      <a:pt x="2439" y="2276"/>
                    </a:cubicBezTo>
                    <a:cubicBezTo>
                      <a:pt x="2407" y="2145"/>
                      <a:pt x="2407" y="2030"/>
                      <a:pt x="2390" y="1932"/>
                    </a:cubicBezTo>
                    <a:cubicBezTo>
                      <a:pt x="2374" y="1801"/>
                      <a:pt x="2374" y="1703"/>
                      <a:pt x="2374" y="1621"/>
                    </a:cubicBezTo>
                    <a:cubicBezTo>
                      <a:pt x="2374" y="1392"/>
                      <a:pt x="2390" y="1228"/>
                      <a:pt x="2472" y="1130"/>
                    </a:cubicBezTo>
                    <a:cubicBezTo>
                      <a:pt x="2554" y="1032"/>
                      <a:pt x="2636" y="966"/>
                      <a:pt x="2767" y="966"/>
                    </a:cubicBezTo>
                    <a:cubicBezTo>
                      <a:pt x="2832" y="966"/>
                      <a:pt x="2881" y="982"/>
                      <a:pt x="2947" y="999"/>
                    </a:cubicBezTo>
                    <a:cubicBezTo>
                      <a:pt x="3012" y="1032"/>
                      <a:pt x="3061" y="1081"/>
                      <a:pt x="3111" y="1163"/>
                    </a:cubicBezTo>
                    <a:cubicBezTo>
                      <a:pt x="3143" y="1244"/>
                      <a:pt x="3192" y="1359"/>
                      <a:pt x="3225" y="1490"/>
                    </a:cubicBezTo>
                    <a:cubicBezTo>
                      <a:pt x="3274" y="1637"/>
                      <a:pt x="3291" y="1801"/>
                      <a:pt x="3291" y="2030"/>
                    </a:cubicBezTo>
                    <a:cubicBezTo>
                      <a:pt x="3291" y="2177"/>
                      <a:pt x="3291" y="2341"/>
                      <a:pt x="3274" y="2472"/>
                    </a:cubicBezTo>
                    <a:lnTo>
                      <a:pt x="3209" y="2914"/>
                    </a:lnTo>
                    <a:cubicBezTo>
                      <a:pt x="3192" y="3029"/>
                      <a:pt x="3143" y="3176"/>
                      <a:pt x="3111" y="3290"/>
                    </a:cubicBezTo>
                    <a:cubicBezTo>
                      <a:pt x="3078" y="3421"/>
                      <a:pt x="3029" y="3536"/>
                      <a:pt x="2996" y="3651"/>
                    </a:cubicBezTo>
                    <a:lnTo>
                      <a:pt x="3651" y="3978"/>
                    </a:lnTo>
                    <a:cubicBezTo>
                      <a:pt x="3700" y="3847"/>
                      <a:pt x="3765" y="3700"/>
                      <a:pt x="3814" y="3536"/>
                    </a:cubicBezTo>
                    <a:lnTo>
                      <a:pt x="3929" y="3045"/>
                    </a:lnTo>
                    <a:cubicBezTo>
                      <a:pt x="3962" y="2881"/>
                      <a:pt x="3994" y="2718"/>
                      <a:pt x="4011" y="2538"/>
                    </a:cubicBezTo>
                    <a:cubicBezTo>
                      <a:pt x="4027" y="2357"/>
                      <a:pt x="4027" y="2194"/>
                      <a:pt x="4027" y="2014"/>
                    </a:cubicBezTo>
                    <a:cubicBezTo>
                      <a:pt x="4027" y="1768"/>
                      <a:pt x="4011" y="1539"/>
                      <a:pt x="3962" y="1359"/>
                    </a:cubicBezTo>
                    <a:cubicBezTo>
                      <a:pt x="3929" y="1163"/>
                      <a:pt x="3880" y="999"/>
                      <a:pt x="3831" y="868"/>
                    </a:cubicBezTo>
                    <a:cubicBezTo>
                      <a:pt x="3765" y="721"/>
                      <a:pt x="3683" y="590"/>
                      <a:pt x="3602" y="491"/>
                    </a:cubicBezTo>
                    <a:cubicBezTo>
                      <a:pt x="3520" y="393"/>
                      <a:pt x="3438" y="311"/>
                      <a:pt x="3340" y="246"/>
                    </a:cubicBezTo>
                    <a:cubicBezTo>
                      <a:pt x="3242" y="180"/>
                      <a:pt x="3127" y="131"/>
                      <a:pt x="3029" y="99"/>
                    </a:cubicBezTo>
                    <a:cubicBezTo>
                      <a:pt x="2914" y="82"/>
                      <a:pt x="2800" y="66"/>
                      <a:pt x="2701" y="66"/>
                    </a:cubicBezTo>
                    <a:cubicBezTo>
                      <a:pt x="2521" y="66"/>
                      <a:pt x="2374" y="115"/>
                      <a:pt x="2227" y="197"/>
                    </a:cubicBezTo>
                    <a:cubicBezTo>
                      <a:pt x="2112" y="262"/>
                      <a:pt x="1981" y="377"/>
                      <a:pt x="1899" y="491"/>
                    </a:cubicBezTo>
                    <a:cubicBezTo>
                      <a:pt x="1801" y="622"/>
                      <a:pt x="1736" y="770"/>
                      <a:pt x="1703" y="933"/>
                    </a:cubicBezTo>
                    <a:cubicBezTo>
                      <a:pt x="1654" y="1097"/>
                      <a:pt x="1637" y="1261"/>
                      <a:pt x="1637" y="1441"/>
                    </a:cubicBezTo>
                    <a:cubicBezTo>
                      <a:pt x="1637" y="1539"/>
                      <a:pt x="1637" y="1637"/>
                      <a:pt x="1654" y="1768"/>
                    </a:cubicBezTo>
                    <a:lnTo>
                      <a:pt x="1719" y="2128"/>
                    </a:lnTo>
                    <a:lnTo>
                      <a:pt x="1785" y="2505"/>
                    </a:lnTo>
                    <a:cubicBezTo>
                      <a:pt x="1785" y="2619"/>
                      <a:pt x="1801" y="2750"/>
                      <a:pt x="1801" y="2849"/>
                    </a:cubicBezTo>
                    <a:cubicBezTo>
                      <a:pt x="1801" y="3094"/>
                      <a:pt x="1768" y="3274"/>
                      <a:pt x="1686" y="3405"/>
                    </a:cubicBezTo>
                    <a:cubicBezTo>
                      <a:pt x="1605" y="3520"/>
                      <a:pt x="1490" y="3585"/>
                      <a:pt x="1359" y="3585"/>
                    </a:cubicBezTo>
                    <a:cubicBezTo>
                      <a:pt x="1277" y="3585"/>
                      <a:pt x="1195" y="3569"/>
                      <a:pt x="1114" y="3520"/>
                    </a:cubicBezTo>
                    <a:cubicBezTo>
                      <a:pt x="1032" y="3487"/>
                      <a:pt x="966" y="3405"/>
                      <a:pt x="901" y="3290"/>
                    </a:cubicBezTo>
                    <a:cubicBezTo>
                      <a:pt x="835" y="3192"/>
                      <a:pt x="803" y="3045"/>
                      <a:pt x="753" y="2881"/>
                    </a:cubicBezTo>
                    <a:cubicBezTo>
                      <a:pt x="721" y="2734"/>
                      <a:pt x="704" y="2521"/>
                      <a:pt x="704" y="2292"/>
                    </a:cubicBezTo>
                    <a:cubicBezTo>
                      <a:pt x="704" y="2096"/>
                      <a:pt x="704" y="1916"/>
                      <a:pt x="721" y="1752"/>
                    </a:cubicBezTo>
                    <a:cubicBezTo>
                      <a:pt x="737" y="1588"/>
                      <a:pt x="786" y="1424"/>
                      <a:pt x="819" y="1261"/>
                    </a:cubicBezTo>
                    <a:cubicBezTo>
                      <a:pt x="868" y="1113"/>
                      <a:pt x="917" y="950"/>
                      <a:pt x="983" y="802"/>
                    </a:cubicBezTo>
                    <a:cubicBezTo>
                      <a:pt x="1048" y="655"/>
                      <a:pt x="1097" y="524"/>
                      <a:pt x="1195" y="377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6862100" y="2092250"/>
                <a:ext cx="1056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144" extrusionOk="0">
                    <a:moveTo>
                      <a:pt x="328" y="1"/>
                    </a:moveTo>
                    <a:lnTo>
                      <a:pt x="1" y="3062"/>
                    </a:lnTo>
                    <a:lnTo>
                      <a:pt x="705" y="3144"/>
                    </a:lnTo>
                    <a:lnTo>
                      <a:pt x="950" y="885"/>
                    </a:lnTo>
                    <a:lnTo>
                      <a:pt x="4142" y="1228"/>
                    </a:lnTo>
                    <a:lnTo>
                      <a:pt x="4224" y="45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6854750" y="2190475"/>
                <a:ext cx="994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74" extrusionOk="0">
                    <a:moveTo>
                      <a:pt x="131" y="0"/>
                    </a:moveTo>
                    <a:lnTo>
                      <a:pt x="0" y="786"/>
                    </a:lnTo>
                    <a:lnTo>
                      <a:pt x="3830" y="1473"/>
                    </a:lnTo>
                    <a:lnTo>
                      <a:pt x="3978" y="70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6836725" y="2240800"/>
                <a:ext cx="107250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8" extrusionOk="0">
                    <a:moveTo>
                      <a:pt x="983" y="917"/>
                    </a:moveTo>
                    <a:lnTo>
                      <a:pt x="3438" y="1572"/>
                    </a:lnTo>
                    <a:lnTo>
                      <a:pt x="3225" y="2374"/>
                    </a:lnTo>
                    <a:cubicBezTo>
                      <a:pt x="3176" y="2603"/>
                      <a:pt x="3094" y="2783"/>
                      <a:pt x="2980" y="2947"/>
                    </a:cubicBezTo>
                    <a:cubicBezTo>
                      <a:pt x="2882" y="3111"/>
                      <a:pt x="2783" y="3225"/>
                      <a:pt x="2636" y="3307"/>
                    </a:cubicBezTo>
                    <a:cubicBezTo>
                      <a:pt x="2489" y="3389"/>
                      <a:pt x="2358" y="3454"/>
                      <a:pt x="2194" y="3471"/>
                    </a:cubicBezTo>
                    <a:cubicBezTo>
                      <a:pt x="2146" y="3480"/>
                      <a:pt x="2096" y="3484"/>
                      <a:pt x="2043" y="3484"/>
                    </a:cubicBezTo>
                    <a:cubicBezTo>
                      <a:pt x="1917" y="3484"/>
                      <a:pt x="1781" y="3461"/>
                      <a:pt x="1654" y="3438"/>
                    </a:cubicBezTo>
                    <a:cubicBezTo>
                      <a:pt x="1474" y="3373"/>
                      <a:pt x="1310" y="3307"/>
                      <a:pt x="1163" y="3209"/>
                    </a:cubicBezTo>
                    <a:cubicBezTo>
                      <a:pt x="1016" y="3111"/>
                      <a:pt x="917" y="2980"/>
                      <a:pt x="836" y="2849"/>
                    </a:cubicBezTo>
                    <a:cubicBezTo>
                      <a:pt x="754" y="2701"/>
                      <a:pt x="721" y="2554"/>
                      <a:pt x="688" y="2358"/>
                    </a:cubicBezTo>
                    <a:cubicBezTo>
                      <a:pt x="672" y="2145"/>
                      <a:pt x="688" y="1948"/>
                      <a:pt x="754" y="1719"/>
                    </a:cubicBezTo>
                    <a:lnTo>
                      <a:pt x="983" y="917"/>
                    </a:lnTo>
                    <a:close/>
                    <a:moveTo>
                      <a:pt x="525" y="1"/>
                    </a:moveTo>
                    <a:lnTo>
                      <a:pt x="165" y="1392"/>
                    </a:lnTo>
                    <a:cubicBezTo>
                      <a:pt x="34" y="1785"/>
                      <a:pt x="1" y="2145"/>
                      <a:pt x="17" y="2472"/>
                    </a:cubicBezTo>
                    <a:cubicBezTo>
                      <a:pt x="34" y="2800"/>
                      <a:pt x="99" y="3062"/>
                      <a:pt x="214" y="3307"/>
                    </a:cubicBezTo>
                    <a:cubicBezTo>
                      <a:pt x="345" y="3553"/>
                      <a:pt x="508" y="3749"/>
                      <a:pt x="721" y="3913"/>
                    </a:cubicBezTo>
                    <a:cubicBezTo>
                      <a:pt x="917" y="4076"/>
                      <a:pt x="1163" y="4175"/>
                      <a:pt x="1425" y="4256"/>
                    </a:cubicBezTo>
                    <a:cubicBezTo>
                      <a:pt x="1626" y="4312"/>
                      <a:pt x="1812" y="4338"/>
                      <a:pt x="1994" y="4338"/>
                    </a:cubicBezTo>
                    <a:cubicBezTo>
                      <a:pt x="2077" y="4338"/>
                      <a:pt x="2160" y="4332"/>
                      <a:pt x="2243" y="4322"/>
                    </a:cubicBezTo>
                    <a:cubicBezTo>
                      <a:pt x="2489" y="4273"/>
                      <a:pt x="2734" y="4175"/>
                      <a:pt x="2947" y="4027"/>
                    </a:cubicBezTo>
                    <a:cubicBezTo>
                      <a:pt x="3176" y="3880"/>
                      <a:pt x="3356" y="3667"/>
                      <a:pt x="3520" y="3389"/>
                    </a:cubicBezTo>
                    <a:cubicBezTo>
                      <a:pt x="3684" y="3111"/>
                      <a:pt x="3831" y="2783"/>
                      <a:pt x="3929" y="2374"/>
                    </a:cubicBezTo>
                    <a:lnTo>
                      <a:pt x="4289" y="983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6784350" y="2357850"/>
                <a:ext cx="122800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4485" extrusionOk="0">
                    <a:moveTo>
                      <a:pt x="1212" y="0"/>
                    </a:moveTo>
                    <a:lnTo>
                      <a:pt x="1" y="3159"/>
                    </a:lnTo>
                    <a:lnTo>
                      <a:pt x="655" y="3405"/>
                    </a:lnTo>
                    <a:lnTo>
                      <a:pt x="1605" y="982"/>
                    </a:lnTo>
                    <a:lnTo>
                      <a:pt x="2620" y="1375"/>
                    </a:lnTo>
                    <a:lnTo>
                      <a:pt x="1818" y="3454"/>
                    </a:lnTo>
                    <a:lnTo>
                      <a:pt x="2440" y="3683"/>
                    </a:lnTo>
                    <a:lnTo>
                      <a:pt x="3242" y="1604"/>
                    </a:lnTo>
                    <a:lnTo>
                      <a:pt x="3978" y="1882"/>
                    </a:lnTo>
                    <a:lnTo>
                      <a:pt x="3045" y="4239"/>
                    </a:lnTo>
                    <a:lnTo>
                      <a:pt x="3700" y="4485"/>
                    </a:lnTo>
                    <a:lnTo>
                      <a:pt x="4911" y="1375"/>
                    </a:lnTo>
                    <a:lnTo>
                      <a:pt x="1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6739350" y="2460950"/>
                <a:ext cx="110500" cy="125675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5027" extrusionOk="0">
                    <a:moveTo>
                      <a:pt x="2013" y="1"/>
                    </a:moveTo>
                    <a:cubicBezTo>
                      <a:pt x="1866" y="115"/>
                      <a:pt x="1719" y="214"/>
                      <a:pt x="1588" y="328"/>
                    </a:cubicBezTo>
                    <a:cubicBezTo>
                      <a:pt x="1441" y="459"/>
                      <a:pt x="1310" y="607"/>
                      <a:pt x="1179" y="737"/>
                    </a:cubicBezTo>
                    <a:cubicBezTo>
                      <a:pt x="1031" y="885"/>
                      <a:pt x="900" y="1048"/>
                      <a:pt x="786" y="1212"/>
                    </a:cubicBezTo>
                    <a:cubicBezTo>
                      <a:pt x="655" y="1392"/>
                      <a:pt x="557" y="1556"/>
                      <a:pt x="458" y="1769"/>
                    </a:cubicBezTo>
                    <a:cubicBezTo>
                      <a:pt x="295" y="2063"/>
                      <a:pt x="164" y="2342"/>
                      <a:pt x="115" y="2603"/>
                    </a:cubicBezTo>
                    <a:cubicBezTo>
                      <a:pt x="17" y="2882"/>
                      <a:pt x="0" y="3111"/>
                      <a:pt x="17" y="3340"/>
                    </a:cubicBezTo>
                    <a:cubicBezTo>
                      <a:pt x="49" y="3569"/>
                      <a:pt x="115" y="3766"/>
                      <a:pt x="213" y="3929"/>
                    </a:cubicBezTo>
                    <a:cubicBezTo>
                      <a:pt x="311" y="4109"/>
                      <a:pt x="458" y="4240"/>
                      <a:pt x="655" y="4339"/>
                    </a:cubicBezTo>
                    <a:cubicBezTo>
                      <a:pt x="802" y="4404"/>
                      <a:pt x="966" y="4470"/>
                      <a:pt x="1113" y="4470"/>
                    </a:cubicBezTo>
                    <a:cubicBezTo>
                      <a:pt x="1244" y="4470"/>
                      <a:pt x="1391" y="4453"/>
                      <a:pt x="1539" y="4388"/>
                    </a:cubicBezTo>
                    <a:cubicBezTo>
                      <a:pt x="1686" y="4322"/>
                      <a:pt x="1817" y="4240"/>
                      <a:pt x="1948" y="4109"/>
                    </a:cubicBezTo>
                    <a:cubicBezTo>
                      <a:pt x="2079" y="3962"/>
                      <a:pt x="2194" y="3798"/>
                      <a:pt x="2292" y="3586"/>
                    </a:cubicBezTo>
                    <a:cubicBezTo>
                      <a:pt x="2357" y="3471"/>
                      <a:pt x="2423" y="3373"/>
                      <a:pt x="2455" y="3242"/>
                    </a:cubicBezTo>
                    <a:cubicBezTo>
                      <a:pt x="2521" y="3127"/>
                      <a:pt x="2570" y="2996"/>
                      <a:pt x="2603" y="2898"/>
                    </a:cubicBezTo>
                    <a:cubicBezTo>
                      <a:pt x="2635" y="2800"/>
                      <a:pt x="2685" y="2669"/>
                      <a:pt x="2717" y="2571"/>
                    </a:cubicBezTo>
                    <a:cubicBezTo>
                      <a:pt x="2766" y="2473"/>
                      <a:pt x="2799" y="2391"/>
                      <a:pt x="2848" y="2309"/>
                    </a:cubicBezTo>
                    <a:cubicBezTo>
                      <a:pt x="2946" y="2112"/>
                      <a:pt x="3045" y="1998"/>
                      <a:pt x="3176" y="1932"/>
                    </a:cubicBezTo>
                    <a:cubicBezTo>
                      <a:pt x="3233" y="1900"/>
                      <a:pt x="3290" y="1883"/>
                      <a:pt x="3345" y="1883"/>
                    </a:cubicBezTo>
                    <a:cubicBezTo>
                      <a:pt x="3401" y="1883"/>
                      <a:pt x="3454" y="1900"/>
                      <a:pt x="3503" y="1932"/>
                    </a:cubicBezTo>
                    <a:cubicBezTo>
                      <a:pt x="3568" y="1949"/>
                      <a:pt x="3601" y="1998"/>
                      <a:pt x="3650" y="2063"/>
                    </a:cubicBezTo>
                    <a:cubicBezTo>
                      <a:pt x="3683" y="2112"/>
                      <a:pt x="3699" y="2178"/>
                      <a:pt x="3699" y="2276"/>
                    </a:cubicBezTo>
                    <a:cubicBezTo>
                      <a:pt x="3732" y="2358"/>
                      <a:pt x="3699" y="2505"/>
                      <a:pt x="3667" y="2636"/>
                    </a:cubicBezTo>
                    <a:cubicBezTo>
                      <a:pt x="3618" y="2751"/>
                      <a:pt x="3568" y="2931"/>
                      <a:pt x="3454" y="3127"/>
                    </a:cubicBezTo>
                    <a:cubicBezTo>
                      <a:pt x="3405" y="3258"/>
                      <a:pt x="3323" y="3389"/>
                      <a:pt x="3241" y="3504"/>
                    </a:cubicBezTo>
                    <a:cubicBezTo>
                      <a:pt x="3159" y="3635"/>
                      <a:pt x="3077" y="3733"/>
                      <a:pt x="2963" y="3864"/>
                    </a:cubicBezTo>
                    <a:cubicBezTo>
                      <a:pt x="2865" y="3978"/>
                      <a:pt x="2783" y="4077"/>
                      <a:pt x="2685" y="4159"/>
                    </a:cubicBezTo>
                    <a:cubicBezTo>
                      <a:pt x="2586" y="4240"/>
                      <a:pt x="2505" y="4322"/>
                      <a:pt x="2390" y="4404"/>
                    </a:cubicBezTo>
                    <a:lnTo>
                      <a:pt x="2799" y="5026"/>
                    </a:lnTo>
                    <a:cubicBezTo>
                      <a:pt x="2930" y="4944"/>
                      <a:pt x="3045" y="4846"/>
                      <a:pt x="3159" y="4715"/>
                    </a:cubicBezTo>
                    <a:cubicBezTo>
                      <a:pt x="3257" y="4584"/>
                      <a:pt x="3372" y="4470"/>
                      <a:pt x="3487" y="4339"/>
                    </a:cubicBezTo>
                    <a:cubicBezTo>
                      <a:pt x="3585" y="4224"/>
                      <a:pt x="3683" y="4077"/>
                      <a:pt x="3781" y="3929"/>
                    </a:cubicBezTo>
                    <a:cubicBezTo>
                      <a:pt x="3896" y="3798"/>
                      <a:pt x="3978" y="3651"/>
                      <a:pt x="4060" y="3487"/>
                    </a:cubicBezTo>
                    <a:cubicBezTo>
                      <a:pt x="4158" y="3291"/>
                      <a:pt x="4240" y="3078"/>
                      <a:pt x="4305" y="2898"/>
                    </a:cubicBezTo>
                    <a:cubicBezTo>
                      <a:pt x="4354" y="2718"/>
                      <a:pt x="4387" y="2554"/>
                      <a:pt x="4403" y="2391"/>
                    </a:cubicBezTo>
                    <a:cubicBezTo>
                      <a:pt x="4420" y="2227"/>
                      <a:pt x="4403" y="2080"/>
                      <a:pt x="4387" y="1949"/>
                    </a:cubicBezTo>
                    <a:cubicBezTo>
                      <a:pt x="4354" y="1834"/>
                      <a:pt x="4321" y="1703"/>
                      <a:pt x="4256" y="1605"/>
                    </a:cubicBezTo>
                    <a:cubicBezTo>
                      <a:pt x="4190" y="1507"/>
                      <a:pt x="4141" y="1425"/>
                      <a:pt x="4060" y="1343"/>
                    </a:cubicBezTo>
                    <a:cubicBezTo>
                      <a:pt x="3978" y="1261"/>
                      <a:pt x="3896" y="1196"/>
                      <a:pt x="3781" y="1163"/>
                    </a:cubicBezTo>
                    <a:cubicBezTo>
                      <a:pt x="3618" y="1065"/>
                      <a:pt x="3454" y="1032"/>
                      <a:pt x="3323" y="1032"/>
                    </a:cubicBezTo>
                    <a:cubicBezTo>
                      <a:pt x="3176" y="1032"/>
                      <a:pt x="3012" y="1081"/>
                      <a:pt x="2881" y="1130"/>
                    </a:cubicBezTo>
                    <a:cubicBezTo>
                      <a:pt x="2766" y="1196"/>
                      <a:pt x="2635" y="1294"/>
                      <a:pt x="2521" y="1425"/>
                    </a:cubicBezTo>
                    <a:cubicBezTo>
                      <a:pt x="2423" y="1540"/>
                      <a:pt x="2308" y="1670"/>
                      <a:pt x="2226" y="1834"/>
                    </a:cubicBezTo>
                    <a:cubicBezTo>
                      <a:pt x="2177" y="1932"/>
                      <a:pt x="2128" y="2014"/>
                      <a:pt x="2095" y="2129"/>
                    </a:cubicBezTo>
                    <a:cubicBezTo>
                      <a:pt x="2046" y="2260"/>
                      <a:pt x="2013" y="2358"/>
                      <a:pt x="1964" y="2489"/>
                    </a:cubicBezTo>
                    <a:cubicBezTo>
                      <a:pt x="1932" y="2603"/>
                      <a:pt x="1883" y="2702"/>
                      <a:pt x="1850" y="2833"/>
                    </a:cubicBezTo>
                    <a:cubicBezTo>
                      <a:pt x="1801" y="2931"/>
                      <a:pt x="1752" y="3029"/>
                      <a:pt x="1702" y="3144"/>
                    </a:cubicBezTo>
                    <a:cubicBezTo>
                      <a:pt x="1588" y="3356"/>
                      <a:pt x="1457" y="3504"/>
                      <a:pt x="1342" y="3569"/>
                    </a:cubicBezTo>
                    <a:cubicBezTo>
                      <a:pt x="1269" y="3602"/>
                      <a:pt x="1199" y="3618"/>
                      <a:pt x="1134" y="3618"/>
                    </a:cubicBezTo>
                    <a:cubicBezTo>
                      <a:pt x="1068" y="3618"/>
                      <a:pt x="1007" y="3602"/>
                      <a:pt x="950" y="3569"/>
                    </a:cubicBezTo>
                    <a:cubicBezTo>
                      <a:pt x="868" y="3520"/>
                      <a:pt x="802" y="3471"/>
                      <a:pt x="753" y="3389"/>
                    </a:cubicBezTo>
                    <a:cubicBezTo>
                      <a:pt x="720" y="3307"/>
                      <a:pt x="704" y="3225"/>
                      <a:pt x="704" y="3095"/>
                    </a:cubicBezTo>
                    <a:cubicBezTo>
                      <a:pt x="704" y="2996"/>
                      <a:pt x="737" y="2849"/>
                      <a:pt x="786" y="2685"/>
                    </a:cubicBezTo>
                    <a:cubicBezTo>
                      <a:pt x="835" y="2522"/>
                      <a:pt x="933" y="2342"/>
                      <a:pt x="1031" y="2145"/>
                    </a:cubicBezTo>
                    <a:cubicBezTo>
                      <a:pt x="1113" y="1981"/>
                      <a:pt x="1211" y="1818"/>
                      <a:pt x="1310" y="1670"/>
                    </a:cubicBezTo>
                    <a:cubicBezTo>
                      <a:pt x="1424" y="1523"/>
                      <a:pt x="1539" y="1409"/>
                      <a:pt x="1637" y="1278"/>
                    </a:cubicBezTo>
                    <a:cubicBezTo>
                      <a:pt x="1752" y="1163"/>
                      <a:pt x="1866" y="1048"/>
                      <a:pt x="1997" y="950"/>
                    </a:cubicBezTo>
                    <a:cubicBezTo>
                      <a:pt x="2112" y="852"/>
                      <a:pt x="2243" y="754"/>
                      <a:pt x="2374" y="672"/>
                    </a:cubicBez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6669375" y="2589450"/>
                <a:ext cx="1084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486" extrusionOk="0">
                    <a:moveTo>
                      <a:pt x="2382" y="1"/>
                    </a:moveTo>
                    <a:cubicBezTo>
                      <a:pt x="2247" y="1"/>
                      <a:pt x="2112" y="17"/>
                      <a:pt x="1981" y="50"/>
                    </a:cubicBezTo>
                    <a:cubicBezTo>
                      <a:pt x="1719" y="115"/>
                      <a:pt x="1457" y="213"/>
                      <a:pt x="1211" y="393"/>
                    </a:cubicBezTo>
                    <a:cubicBezTo>
                      <a:pt x="933" y="574"/>
                      <a:pt x="720" y="803"/>
                      <a:pt x="508" y="1114"/>
                    </a:cubicBezTo>
                    <a:cubicBezTo>
                      <a:pt x="344" y="1310"/>
                      <a:pt x="246" y="1539"/>
                      <a:pt x="164" y="1752"/>
                    </a:cubicBezTo>
                    <a:cubicBezTo>
                      <a:pt x="82" y="1948"/>
                      <a:pt x="33" y="2161"/>
                      <a:pt x="16" y="2358"/>
                    </a:cubicBezTo>
                    <a:cubicBezTo>
                      <a:pt x="0" y="2570"/>
                      <a:pt x="16" y="2751"/>
                      <a:pt x="66" y="2931"/>
                    </a:cubicBezTo>
                    <a:cubicBezTo>
                      <a:pt x="98" y="3111"/>
                      <a:pt x="164" y="3274"/>
                      <a:pt x="262" y="3438"/>
                    </a:cubicBezTo>
                    <a:cubicBezTo>
                      <a:pt x="360" y="3585"/>
                      <a:pt x="491" y="3733"/>
                      <a:pt x="638" y="3847"/>
                    </a:cubicBezTo>
                    <a:cubicBezTo>
                      <a:pt x="769" y="3978"/>
                      <a:pt x="933" y="4076"/>
                      <a:pt x="1130" y="4158"/>
                    </a:cubicBezTo>
                    <a:lnTo>
                      <a:pt x="2308" y="2456"/>
                    </a:lnTo>
                    <a:lnTo>
                      <a:pt x="1784" y="2096"/>
                    </a:lnTo>
                    <a:lnTo>
                      <a:pt x="999" y="3225"/>
                    </a:lnTo>
                    <a:cubicBezTo>
                      <a:pt x="900" y="3111"/>
                      <a:pt x="819" y="3012"/>
                      <a:pt x="769" y="2898"/>
                    </a:cubicBezTo>
                    <a:cubicBezTo>
                      <a:pt x="737" y="2767"/>
                      <a:pt x="720" y="2652"/>
                      <a:pt x="720" y="2505"/>
                    </a:cubicBezTo>
                    <a:cubicBezTo>
                      <a:pt x="720" y="2374"/>
                      <a:pt x="737" y="2210"/>
                      <a:pt x="802" y="2079"/>
                    </a:cubicBezTo>
                    <a:cubicBezTo>
                      <a:pt x="851" y="1916"/>
                      <a:pt x="933" y="1768"/>
                      <a:pt x="1048" y="1605"/>
                    </a:cubicBezTo>
                    <a:cubicBezTo>
                      <a:pt x="1179" y="1425"/>
                      <a:pt x="1326" y="1261"/>
                      <a:pt x="1490" y="1130"/>
                    </a:cubicBezTo>
                    <a:cubicBezTo>
                      <a:pt x="1653" y="1015"/>
                      <a:pt x="1833" y="934"/>
                      <a:pt x="1997" y="885"/>
                    </a:cubicBezTo>
                    <a:cubicBezTo>
                      <a:pt x="2093" y="865"/>
                      <a:pt x="2200" y="857"/>
                      <a:pt x="2305" y="857"/>
                    </a:cubicBezTo>
                    <a:cubicBezTo>
                      <a:pt x="2380" y="857"/>
                      <a:pt x="2453" y="861"/>
                      <a:pt x="2521" y="868"/>
                    </a:cubicBezTo>
                    <a:cubicBezTo>
                      <a:pt x="2685" y="885"/>
                      <a:pt x="2848" y="966"/>
                      <a:pt x="3012" y="1065"/>
                    </a:cubicBezTo>
                    <a:cubicBezTo>
                      <a:pt x="3176" y="1196"/>
                      <a:pt x="3290" y="1310"/>
                      <a:pt x="3372" y="1457"/>
                    </a:cubicBezTo>
                    <a:cubicBezTo>
                      <a:pt x="3470" y="1605"/>
                      <a:pt x="3519" y="1768"/>
                      <a:pt x="3536" y="1932"/>
                    </a:cubicBezTo>
                    <a:cubicBezTo>
                      <a:pt x="3552" y="2112"/>
                      <a:pt x="3536" y="2292"/>
                      <a:pt x="3470" y="2489"/>
                    </a:cubicBezTo>
                    <a:cubicBezTo>
                      <a:pt x="3421" y="2669"/>
                      <a:pt x="3307" y="2865"/>
                      <a:pt x="3176" y="3078"/>
                    </a:cubicBezTo>
                    <a:cubicBezTo>
                      <a:pt x="3110" y="3160"/>
                      <a:pt x="3045" y="3242"/>
                      <a:pt x="2963" y="3323"/>
                    </a:cubicBezTo>
                    <a:cubicBezTo>
                      <a:pt x="2881" y="3405"/>
                      <a:pt x="2816" y="3487"/>
                      <a:pt x="2734" y="3553"/>
                    </a:cubicBezTo>
                    <a:cubicBezTo>
                      <a:pt x="2652" y="3602"/>
                      <a:pt x="2603" y="3667"/>
                      <a:pt x="2521" y="3733"/>
                    </a:cubicBezTo>
                    <a:cubicBezTo>
                      <a:pt x="2439" y="3765"/>
                      <a:pt x="2374" y="3814"/>
                      <a:pt x="2292" y="3847"/>
                    </a:cubicBezTo>
                    <a:lnTo>
                      <a:pt x="2570" y="4486"/>
                    </a:lnTo>
                    <a:cubicBezTo>
                      <a:pt x="2701" y="4420"/>
                      <a:pt x="2816" y="4371"/>
                      <a:pt x="2930" y="4289"/>
                    </a:cubicBezTo>
                    <a:cubicBezTo>
                      <a:pt x="3028" y="4224"/>
                      <a:pt x="3127" y="4125"/>
                      <a:pt x="3225" y="4044"/>
                    </a:cubicBezTo>
                    <a:cubicBezTo>
                      <a:pt x="3339" y="3962"/>
                      <a:pt x="3438" y="3847"/>
                      <a:pt x="3519" y="3749"/>
                    </a:cubicBezTo>
                    <a:cubicBezTo>
                      <a:pt x="3601" y="3651"/>
                      <a:pt x="3683" y="3520"/>
                      <a:pt x="3765" y="3422"/>
                    </a:cubicBezTo>
                    <a:cubicBezTo>
                      <a:pt x="3994" y="3111"/>
                      <a:pt x="4141" y="2816"/>
                      <a:pt x="4223" y="2521"/>
                    </a:cubicBezTo>
                    <a:cubicBezTo>
                      <a:pt x="4305" y="2243"/>
                      <a:pt x="4338" y="1948"/>
                      <a:pt x="4305" y="1687"/>
                    </a:cubicBezTo>
                    <a:cubicBezTo>
                      <a:pt x="4272" y="1425"/>
                      <a:pt x="4190" y="1179"/>
                      <a:pt x="4060" y="950"/>
                    </a:cubicBezTo>
                    <a:cubicBezTo>
                      <a:pt x="3912" y="721"/>
                      <a:pt x="3732" y="541"/>
                      <a:pt x="3503" y="377"/>
                    </a:cubicBezTo>
                    <a:cubicBezTo>
                      <a:pt x="3274" y="213"/>
                      <a:pt x="3028" y="115"/>
                      <a:pt x="2783" y="50"/>
                    </a:cubicBezTo>
                    <a:cubicBezTo>
                      <a:pt x="2652" y="17"/>
                      <a:pt x="2517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6584650" y="2698975"/>
                <a:ext cx="1072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4" extrusionOk="0">
                    <a:moveTo>
                      <a:pt x="2313" y="767"/>
                    </a:moveTo>
                    <a:cubicBezTo>
                      <a:pt x="2427" y="767"/>
                      <a:pt x="2543" y="781"/>
                      <a:pt x="2653" y="825"/>
                    </a:cubicBezTo>
                    <a:cubicBezTo>
                      <a:pt x="2816" y="890"/>
                      <a:pt x="2980" y="972"/>
                      <a:pt x="3127" y="1103"/>
                    </a:cubicBezTo>
                    <a:cubicBezTo>
                      <a:pt x="3275" y="1234"/>
                      <a:pt x="3373" y="1381"/>
                      <a:pt x="3471" y="1561"/>
                    </a:cubicBezTo>
                    <a:cubicBezTo>
                      <a:pt x="3553" y="1725"/>
                      <a:pt x="3569" y="1889"/>
                      <a:pt x="3569" y="2052"/>
                    </a:cubicBezTo>
                    <a:cubicBezTo>
                      <a:pt x="3569" y="2216"/>
                      <a:pt x="3536" y="2396"/>
                      <a:pt x="3455" y="2560"/>
                    </a:cubicBezTo>
                    <a:cubicBezTo>
                      <a:pt x="3373" y="2740"/>
                      <a:pt x="3275" y="2887"/>
                      <a:pt x="3127" y="3051"/>
                    </a:cubicBezTo>
                    <a:cubicBezTo>
                      <a:pt x="2980" y="3215"/>
                      <a:pt x="2833" y="3346"/>
                      <a:pt x="2669" y="3411"/>
                    </a:cubicBezTo>
                    <a:cubicBezTo>
                      <a:pt x="2505" y="3509"/>
                      <a:pt x="2358" y="3558"/>
                      <a:pt x="2178" y="3591"/>
                    </a:cubicBezTo>
                    <a:cubicBezTo>
                      <a:pt x="2118" y="3597"/>
                      <a:pt x="2060" y="3600"/>
                      <a:pt x="2003" y="3600"/>
                    </a:cubicBezTo>
                    <a:cubicBezTo>
                      <a:pt x="1889" y="3600"/>
                      <a:pt x="1780" y="3586"/>
                      <a:pt x="1670" y="3542"/>
                    </a:cubicBezTo>
                    <a:cubicBezTo>
                      <a:pt x="1507" y="3477"/>
                      <a:pt x="1343" y="3395"/>
                      <a:pt x="1196" y="3264"/>
                    </a:cubicBezTo>
                    <a:cubicBezTo>
                      <a:pt x="1065" y="3116"/>
                      <a:pt x="934" y="2969"/>
                      <a:pt x="868" y="2805"/>
                    </a:cubicBezTo>
                    <a:cubicBezTo>
                      <a:pt x="819" y="2658"/>
                      <a:pt x="770" y="2478"/>
                      <a:pt x="770" y="2314"/>
                    </a:cubicBezTo>
                    <a:cubicBezTo>
                      <a:pt x="770" y="2151"/>
                      <a:pt x="819" y="1971"/>
                      <a:pt x="868" y="1807"/>
                    </a:cubicBezTo>
                    <a:cubicBezTo>
                      <a:pt x="934" y="1627"/>
                      <a:pt x="1032" y="1480"/>
                      <a:pt x="1179" y="1316"/>
                    </a:cubicBezTo>
                    <a:cubicBezTo>
                      <a:pt x="1327" y="1152"/>
                      <a:pt x="1474" y="1021"/>
                      <a:pt x="1638" y="939"/>
                    </a:cubicBezTo>
                    <a:cubicBezTo>
                      <a:pt x="1801" y="858"/>
                      <a:pt x="1981" y="808"/>
                      <a:pt x="2145" y="776"/>
                    </a:cubicBezTo>
                    <a:cubicBezTo>
                      <a:pt x="2200" y="770"/>
                      <a:pt x="2256" y="767"/>
                      <a:pt x="2313" y="767"/>
                    </a:cubicBezTo>
                    <a:close/>
                    <a:moveTo>
                      <a:pt x="2322" y="1"/>
                    </a:moveTo>
                    <a:cubicBezTo>
                      <a:pt x="2263" y="1"/>
                      <a:pt x="2204" y="3"/>
                      <a:pt x="2145" y="6"/>
                    </a:cubicBezTo>
                    <a:cubicBezTo>
                      <a:pt x="1883" y="23"/>
                      <a:pt x="1638" y="105"/>
                      <a:pt x="1359" y="252"/>
                    </a:cubicBezTo>
                    <a:cubicBezTo>
                      <a:pt x="1114" y="366"/>
                      <a:pt x="868" y="579"/>
                      <a:pt x="656" y="825"/>
                    </a:cubicBezTo>
                    <a:cubicBezTo>
                      <a:pt x="426" y="1070"/>
                      <a:pt x="263" y="1332"/>
                      <a:pt x="165" y="1594"/>
                    </a:cubicBezTo>
                    <a:cubicBezTo>
                      <a:pt x="50" y="1872"/>
                      <a:pt x="1" y="2134"/>
                      <a:pt x="1" y="2396"/>
                    </a:cubicBezTo>
                    <a:cubicBezTo>
                      <a:pt x="1" y="2658"/>
                      <a:pt x="50" y="2904"/>
                      <a:pt x="165" y="3149"/>
                    </a:cubicBezTo>
                    <a:cubicBezTo>
                      <a:pt x="263" y="3395"/>
                      <a:pt x="426" y="3624"/>
                      <a:pt x="656" y="3837"/>
                    </a:cubicBezTo>
                    <a:cubicBezTo>
                      <a:pt x="868" y="4017"/>
                      <a:pt x="1098" y="4164"/>
                      <a:pt x="1359" y="4246"/>
                    </a:cubicBezTo>
                    <a:cubicBezTo>
                      <a:pt x="1575" y="4309"/>
                      <a:pt x="1771" y="4333"/>
                      <a:pt x="1970" y="4333"/>
                    </a:cubicBezTo>
                    <a:cubicBezTo>
                      <a:pt x="2028" y="4333"/>
                      <a:pt x="2086" y="4331"/>
                      <a:pt x="2145" y="4328"/>
                    </a:cubicBezTo>
                    <a:cubicBezTo>
                      <a:pt x="2407" y="4295"/>
                      <a:pt x="2669" y="4213"/>
                      <a:pt x="2914" y="4082"/>
                    </a:cubicBezTo>
                    <a:cubicBezTo>
                      <a:pt x="3176" y="3951"/>
                      <a:pt x="3405" y="3755"/>
                      <a:pt x="3635" y="3509"/>
                    </a:cubicBezTo>
                    <a:cubicBezTo>
                      <a:pt x="3847" y="3264"/>
                      <a:pt x="4027" y="2985"/>
                      <a:pt x="4126" y="2724"/>
                    </a:cubicBezTo>
                    <a:cubicBezTo>
                      <a:pt x="4224" y="2462"/>
                      <a:pt x="4289" y="2200"/>
                      <a:pt x="4289" y="1921"/>
                    </a:cubicBezTo>
                    <a:cubicBezTo>
                      <a:pt x="4289" y="1660"/>
                      <a:pt x="4224" y="1414"/>
                      <a:pt x="4126" y="1169"/>
                    </a:cubicBezTo>
                    <a:cubicBezTo>
                      <a:pt x="4027" y="923"/>
                      <a:pt x="3864" y="727"/>
                      <a:pt x="3635" y="514"/>
                    </a:cubicBezTo>
                    <a:cubicBezTo>
                      <a:pt x="3438" y="317"/>
                      <a:pt x="3176" y="170"/>
                      <a:pt x="2914" y="88"/>
                    </a:cubicBezTo>
                    <a:cubicBezTo>
                      <a:pt x="2724" y="25"/>
                      <a:pt x="2524" y="1"/>
                      <a:pt x="2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6508550" y="2865675"/>
                <a:ext cx="66725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71" extrusionOk="0">
                    <a:moveTo>
                      <a:pt x="1572" y="0"/>
                    </a:moveTo>
                    <a:lnTo>
                      <a:pt x="966" y="49"/>
                    </a:lnTo>
                    <a:lnTo>
                      <a:pt x="1031" y="950"/>
                    </a:lnTo>
                    <a:lnTo>
                      <a:pt x="1031" y="950"/>
                    </a:lnTo>
                    <a:lnTo>
                      <a:pt x="148" y="721"/>
                    </a:lnTo>
                    <a:lnTo>
                      <a:pt x="0" y="1277"/>
                    </a:lnTo>
                    <a:lnTo>
                      <a:pt x="884" y="1506"/>
                    </a:lnTo>
                    <a:lnTo>
                      <a:pt x="393" y="2259"/>
                    </a:lnTo>
                    <a:lnTo>
                      <a:pt x="884" y="2570"/>
                    </a:lnTo>
                    <a:lnTo>
                      <a:pt x="1375" y="1801"/>
                    </a:lnTo>
                    <a:lnTo>
                      <a:pt x="1948" y="2505"/>
                    </a:lnTo>
                    <a:lnTo>
                      <a:pt x="2406" y="2128"/>
                    </a:lnTo>
                    <a:lnTo>
                      <a:pt x="1834" y="1441"/>
                    </a:lnTo>
                    <a:lnTo>
                      <a:pt x="2668" y="1113"/>
                    </a:lnTo>
                    <a:lnTo>
                      <a:pt x="2456" y="573"/>
                    </a:lnTo>
                    <a:lnTo>
                      <a:pt x="1621" y="90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6284300" y="2922950"/>
                <a:ext cx="1215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4716" extrusionOk="0">
                    <a:moveTo>
                      <a:pt x="2603" y="983"/>
                    </a:moveTo>
                    <a:lnTo>
                      <a:pt x="3110" y="1916"/>
                    </a:lnTo>
                    <a:lnTo>
                      <a:pt x="1703" y="2685"/>
                    </a:lnTo>
                    <a:cubicBezTo>
                      <a:pt x="1559" y="2757"/>
                      <a:pt x="1433" y="2803"/>
                      <a:pt x="1324" y="2803"/>
                    </a:cubicBezTo>
                    <a:cubicBezTo>
                      <a:pt x="1284" y="2803"/>
                      <a:pt x="1247" y="2797"/>
                      <a:pt x="1212" y="2784"/>
                    </a:cubicBezTo>
                    <a:cubicBezTo>
                      <a:pt x="1064" y="2751"/>
                      <a:pt x="966" y="2669"/>
                      <a:pt x="884" y="2522"/>
                    </a:cubicBezTo>
                    <a:cubicBezTo>
                      <a:pt x="802" y="2374"/>
                      <a:pt x="770" y="2260"/>
                      <a:pt x="835" y="2113"/>
                    </a:cubicBezTo>
                    <a:cubicBezTo>
                      <a:pt x="901" y="1998"/>
                      <a:pt x="1015" y="1867"/>
                      <a:pt x="1212" y="1769"/>
                    </a:cubicBezTo>
                    <a:lnTo>
                      <a:pt x="2603" y="983"/>
                    </a:lnTo>
                    <a:close/>
                    <a:moveTo>
                      <a:pt x="3438" y="2505"/>
                    </a:moveTo>
                    <a:lnTo>
                      <a:pt x="3814" y="3193"/>
                    </a:lnTo>
                    <a:lnTo>
                      <a:pt x="2668" y="3831"/>
                    </a:lnTo>
                    <a:cubicBezTo>
                      <a:pt x="2513" y="3909"/>
                      <a:pt x="2388" y="3956"/>
                      <a:pt x="2270" y="3956"/>
                    </a:cubicBezTo>
                    <a:cubicBezTo>
                      <a:pt x="2239" y="3956"/>
                      <a:pt x="2208" y="3953"/>
                      <a:pt x="2177" y="3946"/>
                    </a:cubicBezTo>
                    <a:cubicBezTo>
                      <a:pt x="2046" y="3929"/>
                      <a:pt x="1932" y="3864"/>
                      <a:pt x="1883" y="3749"/>
                    </a:cubicBezTo>
                    <a:cubicBezTo>
                      <a:pt x="1817" y="3618"/>
                      <a:pt x="1817" y="3487"/>
                      <a:pt x="1850" y="3340"/>
                    </a:cubicBezTo>
                    <a:cubicBezTo>
                      <a:pt x="1915" y="3324"/>
                      <a:pt x="1981" y="3307"/>
                      <a:pt x="2046" y="3258"/>
                    </a:cubicBezTo>
                    <a:lnTo>
                      <a:pt x="3438" y="2505"/>
                    </a:lnTo>
                    <a:close/>
                    <a:moveTo>
                      <a:pt x="3028" y="1"/>
                    </a:moveTo>
                    <a:lnTo>
                      <a:pt x="933" y="1147"/>
                    </a:lnTo>
                    <a:cubicBezTo>
                      <a:pt x="704" y="1278"/>
                      <a:pt x="524" y="1392"/>
                      <a:pt x="377" y="1540"/>
                    </a:cubicBezTo>
                    <a:cubicBezTo>
                      <a:pt x="246" y="1687"/>
                      <a:pt x="131" y="1802"/>
                      <a:pt x="82" y="1965"/>
                    </a:cubicBezTo>
                    <a:cubicBezTo>
                      <a:pt x="17" y="2129"/>
                      <a:pt x="0" y="2276"/>
                      <a:pt x="17" y="2440"/>
                    </a:cubicBezTo>
                    <a:cubicBezTo>
                      <a:pt x="33" y="2587"/>
                      <a:pt x="99" y="2751"/>
                      <a:pt x="180" y="2915"/>
                    </a:cubicBezTo>
                    <a:cubicBezTo>
                      <a:pt x="279" y="3111"/>
                      <a:pt x="410" y="3258"/>
                      <a:pt x="573" y="3357"/>
                    </a:cubicBezTo>
                    <a:cubicBezTo>
                      <a:pt x="737" y="3471"/>
                      <a:pt x="917" y="3520"/>
                      <a:pt x="1113" y="3520"/>
                    </a:cubicBezTo>
                    <a:cubicBezTo>
                      <a:pt x="1064" y="3749"/>
                      <a:pt x="1097" y="3979"/>
                      <a:pt x="1228" y="4208"/>
                    </a:cubicBezTo>
                    <a:cubicBezTo>
                      <a:pt x="1310" y="4322"/>
                      <a:pt x="1392" y="4453"/>
                      <a:pt x="1506" y="4535"/>
                    </a:cubicBezTo>
                    <a:cubicBezTo>
                      <a:pt x="1637" y="4617"/>
                      <a:pt x="1752" y="4666"/>
                      <a:pt x="1915" y="4699"/>
                    </a:cubicBezTo>
                    <a:cubicBezTo>
                      <a:pt x="1968" y="4710"/>
                      <a:pt x="2024" y="4716"/>
                      <a:pt x="2083" y="4716"/>
                    </a:cubicBezTo>
                    <a:cubicBezTo>
                      <a:pt x="2190" y="4716"/>
                      <a:pt x="2307" y="4698"/>
                      <a:pt x="2423" y="4666"/>
                    </a:cubicBezTo>
                    <a:cubicBezTo>
                      <a:pt x="2619" y="4633"/>
                      <a:pt x="2816" y="4551"/>
                      <a:pt x="3045" y="4420"/>
                    </a:cubicBezTo>
                    <a:lnTo>
                      <a:pt x="4862" y="3422"/>
                    </a:lnTo>
                    <a:lnTo>
                      <a:pt x="3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6177500" y="2990375"/>
                <a:ext cx="1137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621" extrusionOk="0">
                    <a:moveTo>
                      <a:pt x="2202" y="1"/>
                    </a:moveTo>
                    <a:cubicBezTo>
                      <a:pt x="2161" y="1"/>
                      <a:pt x="2120" y="2"/>
                      <a:pt x="2079" y="5"/>
                    </a:cubicBezTo>
                    <a:cubicBezTo>
                      <a:pt x="1833" y="21"/>
                      <a:pt x="1572" y="87"/>
                      <a:pt x="1277" y="218"/>
                    </a:cubicBezTo>
                    <a:cubicBezTo>
                      <a:pt x="999" y="332"/>
                      <a:pt x="753" y="479"/>
                      <a:pt x="573" y="643"/>
                    </a:cubicBezTo>
                    <a:cubicBezTo>
                      <a:pt x="377" y="807"/>
                      <a:pt x="246" y="987"/>
                      <a:pt x="131" y="1200"/>
                    </a:cubicBezTo>
                    <a:cubicBezTo>
                      <a:pt x="33" y="1380"/>
                      <a:pt x="0" y="1609"/>
                      <a:pt x="0" y="1838"/>
                    </a:cubicBezTo>
                    <a:cubicBezTo>
                      <a:pt x="0" y="2051"/>
                      <a:pt x="33" y="2280"/>
                      <a:pt x="131" y="2526"/>
                    </a:cubicBezTo>
                    <a:lnTo>
                      <a:pt x="982" y="4621"/>
                    </a:lnTo>
                    <a:lnTo>
                      <a:pt x="1719" y="4310"/>
                    </a:lnTo>
                    <a:lnTo>
                      <a:pt x="900" y="2329"/>
                    </a:lnTo>
                    <a:cubicBezTo>
                      <a:pt x="835" y="2165"/>
                      <a:pt x="819" y="2002"/>
                      <a:pt x="786" y="1854"/>
                    </a:cubicBezTo>
                    <a:cubicBezTo>
                      <a:pt x="769" y="1707"/>
                      <a:pt x="819" y="1560"/>
                      <a:pt x="851" y="1445"/>
                    </a:cubicBezTo>
                    <a:cubicBezTo>
                      <a:pt x="900" y="1314"/>
                      <a:pt x="982" y="1216"/>
                      <a:pt x="1097" y="1118"/>
                    </a:cubicBezTo>
                    <a:cubicBezTo>
                      <a:pt x="1228" y="1036"/>
                      <a:pt x="1359" y="921"/>
                      <a:pt x="1522" y="872"/>
                    </a:cubicBezTo>
                    <a:cubicBezTo>
                      <a:pt x="1719" y="790"/>
                      <a:pt x="1883" y="741"/>
                      <a:pt x="2013" y="741"/>
                    </a:cubicBezTo>
                    <a:cubicBezTo>
                      <a:pt x="2048" y="737"/>
                      <a:pt x="2083" y="735"/>
                      <a:pt x="2117" y="735"/>
                    </a:cubicBezTo>
                    <a:cubicBezTo>
                      <a:pt x="2229" y="735"/>
                      <a:pt x="2335" y="757"/>
                      <a:pt x="2423" y="807"/>
                    </a:cubicBezTo>
                    <a:cubicBezTo>
                      <a:pt x="2554" y="872"/>
                      <a:pt x="2652" y="954"/>
                      <a:pt x="2750" y="1052"/>
                    </a:cubicBezTo>
                    <a:cubicBezTo>
                      <a:pt x="2865" y="1151"/>
                      <a:pt x="2946" y="1298"/>
                      <a:pt x="2996" y="1462"/>
                    </a:cubicBezTo>
                    <a:lnTo>
                      <a:pt x="3814" y="3442"/>
                    </a:lnTo>
                    <a:lnTo>
                      <a:pt x="4551" y="3148"/>
                    </a:lnTo>
                    <a:lnTo>
                      <a:pt x="3716" y="1052"/>
                    </a:lnTo>
                    <a:cubicBezTo>
                      <a:pt x="3618" y="823"/>
                      <a:pt x="3487" y="610"/>
                      <a:pt x="3323" y="463"/>
                    </a:cubicBezTo>
                    <a:cubicBezTo>
                      <a:pt x="3159" y="316"/>
                      <a:pt x="2979" y="185"/>
                      <a:pt x="2783" y="103"/>
                    </a:cubicBezTo>
                    <a:cubicBezTo>
                      <a:pt x="2605" y="35"/>
                      <a:pt x="240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6044900" y="3033450"/>
                <a:ext cx="11420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154" extrusionOk="0">
                    <a:moveTo>
                      <a:pt x="3062" y="0"/>
                    </a:moveTo>
                    <a:cubicBezTo>
                      <a:pt x="2865" y="0"/>
                      <a:pt x="2652" y="33"/>
                      <a:pt x="2456" y="50"/>
                    </a:cubicBezTo>
                    <a:cubicBezTo>
                      <a:pt x="2243" y="66"/>
                      <a:pt x="2014" y="115"/>
                      <a:pt x="1818" y="164"/>
                    </a:cubicBezTo>
                    <a:cubicBezTo>
                      <a:pt x="1490" y="246"/>
                      <a:pt x="1196" y="361"/>
                      <a:pt x="950" y="492"/>
                    </a:cubicBezTo>
                    <a:cubicBezTo>
                      <a:pt x="705" y="639"/>
                      <a:pt x="525" y="786"/>
                      <a:pt x="361" y="950"/>
                    </a:cubicBezTo>
                    <a:cubicBezTo>
                      <a:pt x="214" y="1114"/>
                      <a:pt x="115" y="1310"/>
                      <a:pt x="50" y="1506"/>
                    </a:cubicBezTo>
                    <a:cubicBezTo>
                      <a:pt x="1" y="1686"/>
                      <a:pt x="1" y="1883"/>
                      <a:pt x="50" y="2112"/>
                    </a:cubicBezTo>
                    <a:cubicBezTo>
                      <a:pt x="99" y="2276"/>
                      <a:pt x="164" y="2407"/>
                      <a:pt x="263" y="2521"/>
                    </a:cubicBezTo>
                    <a:cubicBezTo>
                      <a:pt x="344" y="2652"/>
                      <a:pt x="459" y="2734"/>
                      <a:pt x="606" y="2783"/>
                    </a:cubicBezTo>
                    <a:cubicBezTo>
                      <a:pt x="754" y="2849"/>
                      <a:pt x="917" y="2898"/>
                      <a:pt x="1097" y="2898"/>
                    </a:cubicBezTo>
                    <a:cubicBezTo>
                      <a:pt x="1277" y="2898"/>
                      <a:pt x="1490" y="2865"/>
                      <a:pt x="1719" y="2816"/>
                    </a:cubicBezTo>
                    <a:cubicBezTo>
                      <a:pt x="1818" y="2767"/>
                      <a:pt x="1932" y="2734"/>
                      <a:pt x="2063" y="2685"/>
                    </a:cubicBezTo>
                    <a:cubicBezTo>
                      <a:pt x="2178" y="2652"/>
                      <a:pt x="2292" y="2587"/>
                      <a:pt x="2407" y="2538"/>
                    </a:cubicBezTo>
                    <a:cubicBezTo>
                      <a:pt x="2505" y="2488"/>
                      <a:pt x="2636" y="2439"/>
                      <a:pt x="2734" y="2407"/>
                    </a:cubicBezTo>
                    <a:cubicBezTo>
                      <a:pt x="2832" y="2358"/>
                      <a:pt x="2947" y="2325"/>
                      <a:pt x="3029" y="2292"/>
                    </a:cubicBezTo>
                    <a:cubicBezTo>
                      <a:pt x="3137" y="2265"/>
                      <a:pt x="3235" y="2253"/>
                      <a:pt x="3324" y="2253"/>
                    </a:cubicBezTo>
                    <a:cubicBezTo>
                      <a:pt x="3396" y="2253"/>
                      <a:pt x="3461" y="2261"/>
                      <a:pt x="3520" y="2276"/>
                    </a:cubicBezTo>
                    <a:cubicBezTo>
                      <a:pt x="3635" y="2325"/>
                      <a:pt x="3700" y="2407"/>
                      <a:pt x="3733" y="2505"/>
                    </a:cubicBezTo>
                    <a:cubicBezTo>
                      <a:pt x="3765" y="2570"/>
                      <a:pt x="3765" y="2619"/>
                      <a:pt x="3733" y="2685"/>
                    </a:cubicBezTo>
                    <a:cubicBezTo>
                      <a:pt x="3716" y="2750"/>
                      <a:pt x="3684" y="2832"/>
                      <a:pt x="3618" y="2898"/>
                    </a:cubicBezTo>
                    <a:cubicBezTo>
                      <a:pt x="3553" y="2947"/>
                      <a:pt x="3454" y="3029"/>
                      <a:pt x="3324" y="3094"/>
                    </a:cubicBezTo>
                    <a:cubicBezTo>
                      <a:pt x="3209" y="3160"/>
                      <a:pt x="3029" y="3225"/>
                      <a:pt x="2816" y="3274"/>
                    </a:cubicBezTo>
                    <a:cubicBezTo>
                      <a:pt x="2652" y="3323"/>
                      <a:pt x="2505" y="3356"/>
                      <a:pt x="2374" y="3389"/>
                    </a:cubicBezTo>
                    <a:cubicBezTo>
                      <a:pt x="2227" y="3405"/>
                      <a:pt x="2080" y="3421"/>
                      <a:pt x="1932" y="3421"/>
                    </a:cubicBezTo>
                    <a:lnTo>
                      <a:pt x="1523" y="3421"/>
                    </a:lnTo>
                    <a:cubicBezTo>
                      <a:pt x="1408" y="3405"/>
                      <a:pt x="1277" y="3405"/>
                      <a:pt x="1163" y="3389"/>
                    </a:cubicBezTo>
                    <a:lnTo>
                      <a:pt x="999" y="4093"/>
                    </a:lnTo>
                    <a:cubicBezTo>
                      <a:pt x="1147" y="4125"/>
                      <a:pt x="1277" y="4125"/>
                      <a:pt x="1441" y="4142"/>
                    </a:cubicBezTo>
                    <a:cubicBezTo>
                      <a:pt x="1531" y="4150"/>
                      <a:pt x="1617" y="4154"/>
                      <a:pt x="1701" y="4154"/>
                    </a:cubicBezTo>
                    <a:cubicBezTo>
                      <a:pt x="1785" y="4154"/>
                      <a:pt x="1867" y="4150"/>
                      <a:pt x="1949" y="4142"/>
                    </a:cubicBezTo>
                    <a:cubicBezTo>
                      <a:pt x="2112" y="4125"/>
                      <a:pt x="2260" y="4093"/>
                      <a:pt x="2456" y="4076"/>
                    </a:cubicBezTo>
                    <a:cubicBezTo>
                      <a:pt x="2620" y="4060"/>
                      <a:pt x="2800" y="4011"/>
                      <a:pt x="2963" y="3978"/>
                    </a:cubicBezTo>
                    <a:cubicBezTo>
                      <a:pt x="3209" y="3913"/>
                      <a:pt x="3422" y="3831"/>
                      <a:pt x="3585" y="3749"/>
                    </a:cubicBezTo>
                    <a:cubicBezTo>
                      <a:pt x="3765" y="3667"/>
                      <a:pt x="3913" y="3585"/>
                      <a:pt x="4027" y="3487"/>
                    </a:cubicBezTo>
                    <a:cubicBezTo>
                      <a:pt x="4158" y="3389"/>
                      <a:pt x="4257" y="3274"/>
                      <a:pt x="4338" y="3176"/>
                    </a:cubicBezTo>
                    <a:cubicBezTo>
                      <a:pt x="4404" y="3078"/>
                      <a:pt x="4453" y="2947"/>
                      <a:pt x="4502" y="2849"/>
                    </a:cubicBezTo>
                    <a:cubicBezTo>
                      <a:pt x="4535" y="2750"/>
                      <a:pt x="4568" y="2652"/>
                      <a:pt x="4568" y="2521"/>
                    </a:cubicBezTo>
                    <a:cubicBezTo>
                      <a:pt x="4568" y="2407"/>
                      <a:pt x="4535" y="2292"/>
                      <a:pt x="4518" y="2194"/>
                    </a:cubicBezTo>
                    <a:cubicBezTo>
                      <a:pt x="4486" y="2014"/>
                      <a:pt x="4404" y="1866"/>
                      <a:pt x="4289" y="1768"/>
                    </a:cubicBezTo>
                    <a:cubicBezTo>
                      <a:pt x="4191" y="1670"/>
                      <a:pt x="4076" y="1572"/>
                      <a:pt x="3929" y="1523"/>
                    </a:cubicBezTo>
                    <a:cubicBezTo>
                      <a:pt x="3782" y="1457"/>
                      <a:pt x="3618" y="1441"/>
                      <a:pt x="3454" y="1441"/>
                    </a:cubicBezTo>
                    <a:cubicBezTo>
                      <a:pt x="3274" y="1441"/>
                      <a:pt x="3111" y="1457"/>
                      <a:pt x="2947" y="1490"/>
                    </a:cubicBezTo>
                    <a:cubicBezTo>
                      <a:pt x="2849" y="1523"/>
                      <a:pt x="2718" y="1555"/>
                      <a:pt x="2620" y="1605"/>
                    </a:cubicBezTo>
                    <a:cubicBezTo>
                      <a:pt x="2521" y="1637"/>
                      <a:pt x="2407" y="1686"/>
                      <a:pt x="2292" y="1752"/>
                    </a:cubicBezTo>
                    <a:cubicBezTo>
                      <a:pt x="2161" y="1801"/>
                      <a:pt x="2063" y="1850"/>
                      <a:pt x="1949" y="1883"/>
                    </a:cubicBezTo>
                    <a:cubicBezTo>
                      <a:pt x="1818" y="1932"/>
                      <a:pt x="1719" y="1965"/>
                      <a:pt x="1621" y="1997"/>
                    </a:cubicBezTo>
                    <a:cubicBezTo>
                      <a:pt x="1495" y="2024"/>
                      <a:pt x="1384" y="2037"/>
                      <a:pt x="1285" y="2037"/>
                    </a:cubicBezTo>
                    <a:cubicBezTo>
                      <a:pt x="1204" y="2037"/>
                      <a:pt x="1131" y="2029"/>
                      <a:pt x="1065" y="2014"/>
                    </a:cubicBezTo>
                    <a:cubicBezTo>
                      <a:pt x="917" y="1948"/>
                      <a:pt x="836" y="1866"/>
                      <a:pt x="803" y="1719"/>
                    </a:cubicBezTo>
                    <a:cubicBezTo>
                      <a:pt x="770" y="1637"/>
                      <a:pt x="770" y="1555"/>
                      <a:pt x="803" y="1474"/>
                    </a:cubicBezTo>
                    <a:cubicBezTo>
                      <a:pt x="819" y="1392"/>
                      <a:pt x="885" y="1310"/>
                      <a:pt x="966" y="1228"/>
                    </a:cubicBezTo>
                    <a:cubicBezTo>
                      <a:pt x="1048" y="1146"/>
                      <a:pt x="1163" y="1081"/>
                      <a:pt x="1310" y="1015"/>
                    </a:cubicBezTo>
                    <a:cubicBezTo>
                      <a:pt x="1474" y="933"/>
                      <a:pt x="1654" y="868"/>
                      <a:pt x="1883" y="803"/>
                    </a:cubicBezTo>
                    <a:cubicBezTo>
                      <a:pt x="2063" y="753"/>
                      <a:pt x="2243" y="721"/>
                      <a:pt x="2407" y="704"/>
                    </a:cubicBezTo>
                    <a:cubicBezTo>
                      <a:pt x="2603" y="655"/>
                      <a:pt x="2767" y="655"/>
                      <a:pt x="2931" y="655"/>
                    </a:cubicBezTo>
                    <a:cubicBezTo>
                      <a:pt x="3062" y="655"/>
                      <a:pt x="3225" y="672"/>
                      <a:pt x="3389" y="704"/>
                    </a:cubicBezTo>
                    <a:cubicBezTo>
                      <a:pt x="3553" y="737"/>
                      <a:pt x="3700" y="753"/>
                      <a:pt x="3864" y="803"/>
                    </a:cubicBezTo>
                    <a:lnTo>
                      <a:pt x="4175" y="148"/>
                    </a:lnTo>
                    <a:cubicBezTo>
                      <a:pt x="4011" y="115"/>
                      <a:pt x="3815" y="66"/>
                      <a:pt x="3635" y="50"/>
                    </a:cubicBezTo>
                    <a:cubicBezTo>
                      <a:pt x="3454" y="0"/>
                      <a:pt x="3274" y="0"/>
                      <a:pt x="3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5992525" y="3055550"/>
                <a:ext cx="36850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95" extrusionOk="0">
                    <a:moveTo>
                      <a:pt x="786" y="0"/>
                    </a:moveTo>
                    <a:lnTo>
                      <a:pt x="1" y="148"/>
                    </a:lnTo>
                    <a:lnTo>
                      <a:pt x="704" y="3994"/>
                    </a:lnTo>
                    <a:lnTo>
                      <a:pt x="1474" y="384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5862800" y="3064950"/>
                <a:ext cx="1093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4290" extrusionOk="0">
                    <a:moveTo>
                      <a:pt x="4011" y="1"/>
                    </a:moveTo>
                    <a:lnTo>
                      <a:pt x="3209" y="83"/>
                    </a:lnTo>
                    <a:lnTo>
                      <a:pt x="3504" y="3127"/>
                    </a:lnTo>
                    <a:lnTo>
                      <a:pt x="950" y="2096"/>
                    </a:lnTo>
                    <a:lnTo>
                      <a:pt x="803" y="328"/>
                    </a:lnTo>
                    <a:lnTo>
                      <a:pt x="1" y="410"/>
                    </a:lnTo>
                    <a:lnTo>
                      <a:pt x="361" y="4289"/>
                    </a:lnTo>
                    <a:lnTo>
                      <a:pt x="1163" y="4208"/>
                    </a:lnTo>
                    <a:lnTo>
                      <a:pt x="1048" y="2947"/>
                    </a:lnTo>
                    <a:lnTo>
                      <a:pt x="1048" y="2947"/>
                    </a:lnTo>
                    <a:lnTo>
                      <a:pt x="3569" y="3962"/>
                    </a:lnTo>
                    <a:lnTo>
                      <a:pt x="4371" y="3880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5746175" y="3073550"/>
                <a:ext cx="859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962" extrusionOk="0">
                    <a:moveTo>
                      <a:pt x="50" y="1"/>
                    </a:moveTo>
                    <a:lnTo>
                      <a:pt x="33" y="688"/>
                    </a:lnTo>
                    <a:lnTo>
                      <a:pt x="2620" y="737"/>
                    </a:lnTo>
                    <a:lnTo>
                      <a:pt x="2587" y="1817"/>
                    </a:lnTo>
                    <a:lnTo>
                      <a:pt x="344" y="1785"/>
                    </a:lnTo>
                    <a:lnTo>
                      <a:pt x="328" y="2440"/>
                    </a:lnTo>
                    <a:lnTo>
                      <a:pt x="2571" y="2472"/>
                    </a:lnTo>
                    <a:lnTo>
                      <a:pt x="2554" y="3258"/>
                    </a:lnTo>
                    <a:lnTo>
                      <a:pt x="17" y="3209"/>
                    </a:lnTo>
                    <a:lnTo>
                      <a:pt x="1" y="3913"/>
                    </a:lnTo>
                    <a:lnTo>
                      <a:pt x="3307" y="3962"/>
                    </a:lnTo>
                    <a:lnTo>
                      <a:pt x="3438" y="66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5609100" y="3061850"/>
                <a:ext cx="1133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4087" extrusionOk="0">
                    <a:moveTo>
                      <a:pt x="1771" y="0"/>
                    </a:moveTo>
                    <a:cubicBezTo>
                      <a:pt x="1663" y="0"/>
                      <a:pt x="1559" y="4"/>
                      <a:pt x="1457" y="10"/>
                    </a:cubicBezTo>
                    <a:cubicBezTo>
                      <a:pt x="1179" y="43"/>
                      <a:pt x="933" y="92"/>
                      <a:pt x="737" y="207"/>
                    </a:cubicBezTo>
                    <a:cubicBezTo>
                      <a:pt x="524" y="305"/>
                      <a:pt x="360" y="419"/>
                      <a:pt x="246" y="583"/>
                    </a:cubicBezTo>
                    <a:cubicBezTo>
                      <a:pt x="115" y="747"/>
                      <a:pt x="33" y="943"/>
                      <a:pt x="17" y="1156"/>
                    </a:cubicBezTo>
                    <a:cubicBezTo>
                      <a:pt x="0" y="1320"/>
                      <a:pt x="17" y="1483"/>
                      <a:pt x="66" y="1631"/>
                    </a:cubicBezTo>
                    <a:cubicBezTo>
                      <a:pt x="98" y="1778"/>
                      <a:pt x="180" y="1925"/>
                      <a:pt x="279" y="2024"/>
                    </a:cubicBezTo>
                    <a:cubicBezTo>
                      <a:pt x="393" y="2138"/>
                      <a:pt x="524" y="2220"/>
                      <a:pt x="688" y="2302"/>
                    </a:cubicBezTo>
                    <a:cubicBezTo>
                      <a:pt x="851" y="2384"/>
                      <a:pt x="1064" y="2449"/>
                      <a:pt x="1293" y="2466"/>
                    </a:cubicBezTo>
                    <a:cubicBezTo>
                      <a:pt x="1408" y="2466"/>
                      <a:pt x="1539" y="2482"/>
                      <a:pt x="1653" y="2482"/>
                    </a:cubicBezTo>
                    <a:lnTo>
                      <a:pt x="2390" y="2482"/>
                    </a:lnTo>
                    <a:cubicBezTo>
                      <a:pt x="2521" y="2482"/>
                      <a:pt x="2619" y="2482"/>
                      <a:pt x="2701" y="2515"/>
                    </a:cubicBezTo>
                    <a:cubicBezTo>
                      <a:pt x="2930" y="2531"/>
                      <a:pt x="3061" y="2597"/>
                      <a:pt x="3176" y="2678"/>
                    </a:cubicBezTo>
                    <a:cubicBezTo>
                      <a:pt x="3274" y="2760"/>
                      <a:pt x="3307" y="2858"/>
                      <a:pt x="3290" y="2973"/>
                    </a:cubicBezTo>
                    <a:cubicBezTo>
                      <a:pt x="3290" y="3022"/>
                      <a:pt x="3274" y="3088"/>
                      <a:pt x="3225" y="3137"/>
                    </a:cubicBezTo>
                    <a:cubicBezTo>
                      <a:pt x="3192" y="3202"/>
                      <a:pt x="3127" y="3251"/>
                      <a:pt x="3045" y="3284"/>
                    </a:cubicBezTo>
                    <a:cubicBezTo>
                      <a:pt x="2963" y="3333"/>
                      <a:pt x="2848" y="3349"/>
                      <a:pt x="2701" y="3366"/>
                    </a:cubicBezTo>
                    <a:cubicBezTo>
                      <a:pt x="2658" y="3371"/>
                      <a:pt x="2613" y="3373"/>
                      <a:pt x="2566" y="3373"/>
                    </a:cubicBezTo>
                    <a:cubicBezTo>
                      <a:pt x="2452" y="3373"/>
                      <a:pt x="2323" y="3361"/>
                      <a:pt x="2161" y="3349"/>
                    </a:cubicBezTo>
                    <a:cubicBezTo>
                      <a:pt x="1997" y="3333"/>
                      <a:pt x="1866" y="3300"/>
                      <a:pt x="1719" y="3268"/>
                    </a:cubicBezTo>
                    <a:cubicBezTo>
                      <a:pt x="1572" y="3219"/>
                      <a:pt x="1457" y="3186"/>
                      <a:pt x="1310" y="3137"/>
                    </a:cubicBezTo>
                    <a:cubicBezTo>
                      <a:pt x="1162" y="3088"/>
                      <a:pt x="1048" y="3038"/>
                      <a:pt x="917" y="2973"/>
                    </a:cubicBezTo>
                    <a:cubicBezTo>
                      <a:pt x="802" y="2924"/>
                      <a:pt x="688" y="2858"/>
                      <a:pt x="590" y="2793"/>
                    </a:cubicBezTo>
                    <a:lnTo>
                      <a:pt x="164" y="3382"/>
                    </a:lnTo>
                    <a:cubicBezTo>
                      <a:pt x="279" y="3464"/>
                      <a:pt x="426" y="3562"/>
                      <a:pt x="573" y="3611"/>
                    </a:cubicBezTo>
                    <a:cubicBezTo>
                      <a:pt x="737" y="3677"/>
                      <a:pt x="884" y="3742"/>
                      <a:pt x="1048" y="3791"/>
                    </a:cubicBezTo>
                    <a:cubicBezTo>
                      <a:pt x="1179" y="3857"/>
                      <a:pt x="1375" y="3906"/>
                      <a:pt x="1539" y="3939"/>
                    </a:cubicBezTo>
                    <a:cubicBezTo>
                      <a:pt x="1703" y="3988"/>
                      <a:pt x="1883" y="4021"/>
                      <a:pt x="2046" y="4037"/>
                    </a:cubicBezTo>
                    <a:cubicBezTo>
                      <a:pt x="2292" y="4086"/>
                      <a:pt x="2521" y="4086"/>
                      <a:pt x="2701" y="4086"/>
                    </a:cubicBezTo>
                    <a:cubicBezTo>
                      <a:pt x="2881" y="4070"/>
                      <a:pt x="3061" y="4053"/>
                      <a:pt x="3208" y="4004"/>
                    </a:cubicBezTo>
                    <a:cubicBezTo>
                      <a:pt x="3356" y="3971"/>
                      <a:pt x="3503" y="3906"/>
                      <a:pt x="3601" y="3841"/>
                    </a:cubicBezTo>
                    <a:cubicBezTo>
                      <a:pt x="3716" y="3775"/>
                      <a:pt x="3798" y="3726"/>
                      <a:pt x="3880" y="3611"/>
                    </a:cubicBezTo>
                    <a:cubicBezTo>
                      <a:pt x="3961" y="3513"/>
                      <a:pt x="4027" y="3431"/>
                      <a:pt x="4076" y="3333"/>
                    </a:cubicBezTo>
                    <a:cubicBezTo>
                      <a:pt x="4109" y="3235"/>
                      <a:pt x="4125" y="3120"/>
                      <a:pt x="4158" y="3022"/>
                    </a:cubicBezTo>
                    <a:cubicBezTo>
                      <a:pt x="4174" y="2842"/>
                      <a:pt x="4174" y="2678"/>
                      <a:pt x="4109" y="2531"/>
                    </a:cubicBezTo>
                    <a:cubicBezTo>
                      <a:pt x="4076" y="2384"/>
                      <a:pt x="3961" y="2269"/>
                      <a:pt x="3863" y="2171"/>
                    </a:cubicBezTo>
                    <a:cubicBezTo>
                      <a:pt x="3765" y="2056"/>
                      <a:pt x="3634" y="1974"/>
                      <a:pt x="3470" y="1925"/>
                    </a:cubicBezTo>
                    <a:cubicBezTo>
                      <a:pt x="3307" y="1860"/>
                      <a:pt x="3143" y="1811"/>
                      <a:pt x="2979" y="1794"/>
                    </a:cubicBezTo>
                    <a:cubicBezTo>
                      <a:pt x="2881" y="1778"/>
                      <a:pt x="2783" y="1778"/>
                      <a:pt x="2652" y="1778"/>
                    </a:cubicBezTo>
                    <a:lnTo>
                      <a:pt x="1915" y="1778"/>
                    </a:lnTo>
                    <a:cubicBezTo>
                      <a:pt x="1801" y="1778"/>
                      <a:pt x="1670" y="1778"/>
                      <a:pt x="1572" y="1762"/>
                    </a:cubicBezTo>
                    <a:cubicBezTo>
                      <a:pt x="1326" y="1729"/>
                      <a:pt x="1146" y="1680"/>
                      <a:pt x="1048" y="1565"/>
                    </a:cubicBezTo>
                    <a:cubicBezTo>
                      <a:pt x="933" y="1483"/>
                      <a:pt x="901" y="1369"/>
                      <a:pt x="917" y="1222"/>
                    </a:cubicBezTo>
                    <a:cubicBezTo>
                      <a:pt x="933" y="1140"/>
                      <a:pt x="966" y="1058"/>
                      <a:pt x="1015" y="992"/>
                    </a:cubicBezTo>
                    <a:cubicBezTo>
                      <a:pt x="1081" y="943"/>
                      <a:pt x="1162" y="878"/>
                      <a:pt x="1261" y="829"/>
                    </a:cubicBezTo>
                    <a:cubicBezTo>
                      <a:pt x="1375" y="796"/>
                      <a:pt x="1506" y="747"/>
                      <a:pt x="1670" y="747"/>
                    </a:cubicBezTo>
                    <a:cubicBezTo>
                      <a:pt x="1834" y="747"/>
                      <a:pt x="2046" y="780"/>
                      <a:pt x="2275" y="796"/>
                    </a:cubicBezTo>
                    <a:cubicBezTo>
                      <a:pt x="2456" y="812"/>
                      <a:pt x="2636" y="861"/>
                      <a:pt x="2799" y="894"/>
                    </a:cubicBezTo>
                    <a:cubicBezTo>
                      <a:pt x="2963" y="943"/>
                      <a:pt x="3127" y="992"/>
                      <a:pt x="3274" y="1058"/>
                    </a:cubicBezTo>
                    <a:cubicBezTo>
                      <a:pt x="3421" y="1123"/>
                      <a:pt x="3552" y="1205"/>
                      <a:pt x="3700" y="1287"/>
                    </a:cubicBezTo>
                    <a:cubicBezTo>
                      <a:pt x="3847" y="1369"/>
                      <a:pt x="3994" y="1451"/>
                      <a:pt x="4109" y="1549"/>
                    </a:cubicBezTo>
                    <a:lnTo>
                      <a:pt x="4534" y="878"/>
                    </a:lnTo>
                    <a:cubicBezTo>
                      <a:pt x="4403" y="780"/>
                      <a:pt x="4256" y="698"/>
                      <a:pt x="4092" y="583"/>
                    </a:cubicBezTo>
                    <a:cubicBezTo>
                      <a:pt x="3945" y="501"/>
                      <a:pt x="3765" y="419"/>
                      <a:pt x="3585" y="338"/>
                    </a:cubicBezTo>
                    <a:cubicBezTo>
                      <a:pt x="3389" y="289"/>
                      <a:pt x="3208" y="223"/>
                      <a:pt x="3012" y="158"/>
                    </a:cubicBezTo>
                    <a:cubicBezTo>
                      <a:pt x="2799" y="92"/>
                      <a:pt x="2603" y="59"/>
                      <a:pt x="2374" y="43"/>
                    </a:cubicBezTo>
                    <a:cubicBezTo>
                      <a:pt x="2156" y="12"/>
                      <a:pt x="1958" y="0"/>
                      <a:pt x="17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5474475" y="3035425"/>
                <a:ext cx="11787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211" extrusionOk="0">
                    <a:moveTo>
                      <a:pt x="1631" y="0"/>
                    </a:moveTo>
                    <a:cubicBezTo>
                      <a:pt x="1408" y="0"/>
                      <a:pt x="1197" y="43"/>
                      <a:pt x="998" y="85"/>
                    </a:cubicBezTo>
                    <a:cubicBezTo>
                      <a:pt x="802" y="167"/>
                      <a:pt x="622" y="249"/>
                      <a:pt x="475" y="413"/>
                    </a:cubicBezTo>
                    <a:cubicBezTo>
                      <a:pt x="327" y="576"/>
                      <a:pt x="229" y="740"/>
                      <a:pt x="164" y="969"/>
                    </a:cubicBezTo>
                    <a:cubicBezTo>
                      <a:pt x="131" y="1133"/>
                      <a:pt x="98" y="1296"/>
                      <a:pt x="147" y="1444"/>
                    </a:cubicBezTo>
                    <a:cubicBezTo>
                      <a:pt x="180" y="1591"/>
                      <a:pt x="246" y="1722"/>
                      <a:pt x="327" y="1853"/>
                    </a:cubicBezTo>
                    <a:cubicBezTo>
                      <a:pt x="409" y="1968"/>
                      <a:pt x="540" y="2098"/>
                      <a:pt x="704" y="2180"/>
                    </a:cubicBezTo>
                    <a:cubicBezTo>
                      <a:pt x="868" y="2262"/>
                      <a:pt x="1048" y="2344"/>
                      <a:pt x="1277" y="2409"/>
                    </a:cubicBezTo>
                    <a:cubicBezTo>
                      <a:pt x="1391" y="2442"/>
                      <a:pt x="1522" y="2459"/>
                      <a:pt x="1637" y="2491"/>
                    </a:cubicBezTo>
                    <a:lnTo>
                      <a:pt x="2013" y="2540"/>
                    </a:lnTo>
                    <a:cubicBezTo>
                      <a:pt x="2128" y="2540"/>
                      <a:pt x="2259" y="2573"/>
                      <a:pt x="2357" y="2590"/>
                    </a:cubicBezTo>
                    <a:cubicBezTo>
                      <a:pt x="2455" y="2606"/>
                      <a:pt x="2553" y="2622"/>
                      <a:pt x="2635" y="2639"/>
                    </a:cubicBezTo>
                    <a:cubicBezTo>
                      <a:pt x="2848" y="2688"/>
                      <a:pt x="2995" y="2786"/>
                      <a:pt x="3077" y="2868"/>
                    </a:cubicBezTo>
                    <a:cubicBezTo>
                      <a:pt x="3159" y="2950"/>
                      <a:pt x="3175" y="3048"/>
                      <a:pt x="3159" y="3179"/>
                    </a:cubicBezTo>
                    <a:cubicBezTo>
                      <a:pt x="3126" y="3244"/>
                      <a:pt x="3094" y="3293"/>
                      <a:pt x="3045" y="3342"/>
                    </a:cubicBezTo>
                    <a:cubicBezTo>
                      <a:pt x="3012" y="3408"/>
                      <a:pt x="2946" y="3441"/>
                      <a:pt x="2848" y="3457"/>
                    </a:cubicBezTo>
                    <a:cubicBezTo>
                      <a:pt x="2766" y="3506"/>
                      <a:pt x="2635" y="3506"/>
                      <a:pt x="2504" y="3506"/>
                    </a:cubicBezTo>
                    <a:cubicBezTo>
                      <a:pt x="2357" y="3506"/>
                      <a:pt x="2161" y="3490"/>
                      <a:pt x="1964" y="3424"/>
                    </a:cubicBezTo>
                    <a:cubicBezTo>
                      <a:pt x="1817" y="3392"/>
                      <a:pt x="1653" y="3342"/>
                      <a:pt x="1539" y="3277"/>
                    </a:cubicBezTo>
                    <a:cubicBezTo>
                      <a:pt x="1408" y="3228"/>
                      <a:pt x="1277" y="3162"/>
                      <a:pt x="1146" y="3097"/>
                    </a:cubicBezTo>
                    <a:cubicBezTo>
                      <a:pt x="1015" y="3031"/>
                      <a:pt x="900" y="2950"/>
                      <a:pt x="802" y="2901"/>
                    </a:cubicBezTo>
                    <a:cubicBezTo>
                      <a:pt x="687" y="2819"/>
                      <a:pt x="589" y="2753"/>
                      <a:pt x="491" y="2671"/>
                    </a:cubicBezTo>
                    <a:lnTo>
                      <a:pt x="0" y="3195"/>
                    </a:lnTo>
                    <a:cubicBezTo>
                      <a:pt x="98" y="3277"/>
                      <a:pt x="229" y="3392"/>
                      <a:pt x="360" y="3457"/>
                    </a:cubicBezTo>
                    <a:cubicBezTo>
                      <a:pt x="491" y="3555"/>
                      <a:pt x="655" y="3637"/>
                      <a:pt x="802" y="3719"/>
                    </a:cubicBezTo>
                    <a:cubicBezTo>
                      <a:pt x="933" y="3801"/>
                      <a:pt x="1080" y="3850"/>
                      <a:pt x="1260" y="3915"/>
                    </a:cubicBezTo>
                    <a:cubicBezTo>
                      <a:pt x="1457" y="3981"/>
                      <a:pt x="1620" y="4030"/>
                      <a:pt x="1784" y="4079"/>
                    </a:cubicBezTo>
                    <a:cubicBezTo>
                      <a:pt x="1997" y="4145"/>
                      <a:pt x="2226" y="4177"/>
                      <a:pt x="2406" y="4210"/>
                    </a:cubicBezTo>
                    <a:cubicBezTo>
                      <a:pt x="2603" y="4210"/>
                      <a:pt x="2766" y="4210"/>
                      <a:pt x="2930" y="4177"/>
                    </a:cubicBezTo>
                    <a:cubicBezTo>
                      <a:pt x="3094" y="4161"/>
                      <a:pt x="3208" y="4112"/>
                      <a:pt x="3339" y="4063"/>
                    </a:cubicBezTo>
                    <a:cubicBezTo>
                      <a:pt x="3454" y="3997"/>
                      <a:pt x="3552" y="3932"/>
                      <a:pt x="3634" y="3850"/>
                    </a:cubicBezTo>
                    <a:cubicBezTo>
                      <a:pt x="3716" y="3768"/>
                      <a:pt x="3781" y="3686"/>
                      <a:pt x="3847" y="3588"/>
                    </a:cubicBezTo>
                    <a:cubicBezTo>
                      <a:pt x="3912" y="3506"/>
                      <a:pt x="3945" y="3408"/>
                      <a:pt x="3961" y="3310"/>
                    </a:cubicBezTo>
                    <a:cubicBezTo>
                      <a:pt x="4027" y="3113"/>
                      <a:pt x="4027" y="2950"/>
                      <a:pt x="3994" y="2819"/>
                    </a:cubicBezTo>
                    <a:cubicBezTo>
                      <a:pt x="3945" y="2655"/>
                      <a:pt x="3879" y="2524"/>
                      <a:pt x="3781" y="2409"/>
                    </a:cubicBezTo>
                    <a:cubicBezTo>
                      <a:pt x="3683" y="2279"/>
                      <a:pt x="3568" y="2180"/>
                      <a:pt x="3421" y="2098"/>
                    </a:cubicBezTo>
                    <a:cubicBezTo>
                      <a:pt x="3274" y="2017"/>
                      <a:pt x="3110" y="1951"/>
                      <a:pt x="2946" y="1918"/>
                    </a:cubicBezTo>
                    <a:cubicBezTo>
                      <a:pt x="2848" y="1886"/>
                      <a:pt x="2750" y="1869"/>
                      <a:pt x="2619" y="1853"/>
                    </a:cubicBezTo>
                    <a:cubicBezTo>
                      <a:pt x="2504" y="1837"/>
                      <a:pt x="2373" y="1804"/>
                      <a:pt x="2259" y="1804"/>
                    </a:cubicBezTo>
                    <a:cubicBezTo>
                      <a:pt x="2128" y="1804"/>
                      <a:pt x="2013" y="1787"/>
                      <a:pt x="1882" y="1771"/>
                    </a:cubicBezTo>
                    <a:cubicBezTo>
                      <a:pt x="1784" y="1755"/>
                      <a:pt x="1653" y="1722"/>
                      <a:pt x="1555" y="1706"/>
                    </a:cubicBezTo>
                    <a:cubicBezTo>
                      <a:pt x="1326" y="1640"/>
                      <a:pt x="1146" y="1542"/>
                      <a:pt x="1064" y="1444"/>
                    </a:cubicBezTo>
                    <a:cubicBezTo>
                      <a:pt x="982" y="1346"/>
                      <a:pt x="949" y="1215"/>
                      <a:pt x="982" y="1067"/>
                    </a:cubicBezTo>
                    <a:cubicBezTo>
                      <a:pt x="998" y="985"/>
                      <a:pt x="1048" y="904"/>
                      <a:pt x="1113" y="854"/>
                    </a:cubicBezTo>
                    <a:cubicBezTo>
                      <a:pt x="1162" y="789"/>
                      <a:pt x="1244" y="740"/>
                      <a:pt x="1375" y="724"/>
                    </a:cubicBezTo>
                    <a:cubicBezTo>
                      <a:pt x="1456" y="712"/>
                      <a:pt x="1553" y="700"/>
                      <a:pt x="1661" y="700"/>
                    </a:cubicBezTo>
                    <a:cubicBezTo>
                      <a:pt x="1706" y="700"/>
                      <a:pt x="1753" y="702"/>
                      <a:pt x="1801" y="707"/>
                    </a:cubicBezTo>
                    <a:cubicBezTo>
                      <a:pt x="1964" y="707"/>
                      <a:pt x="2177" y="740"/>
                      <a:pt x="2390" y="805"/>
                    </a:cubicBezTo>
                    <a:cubicBezTo>
                      <a:pt x="2603" y="854"/>
                      <a:pt x="2766" y="904"/>
                      <a:pt x="2930" y="969"/>
                    </a:cubicBezTo>
                    <a:cubicBezTo>
                      <a:pt x="3094" y="1035"/>
                      <a:pt x="3241" y="1116"/>
                      <a:pt x="3372" y="1198"/>
                    </a:cubicBezTo>
                    <a:cubicBezTo>
                      <a:pt x="3503" y="1280"/>
                      <a:pt x="3650" y="1362"/>
                      <a:pt x="3765" y="1460"/>
                    </a:cubicBezTo>
                    <a:cubicBezTo>
                      <a:pt x="3896" y="1558"/>
                      <a:pt x="4010" y="1673"/>
                      <a:pt x="4141" y="1787"/>
                    </a:cubicBezTo>
                    <a:lnTo>
                      <a:pt x="4714" y="1280"/>
                    </a:lnTo>
                    <a:cubicBezTo>
                      <a:pt x="4583" y="1149"/>
                      <a:pt x="4436" y="1035"/>
                      <a:pt x="4305" y="936"/>
                    </a:cubicBezTo>
                    <a:lnTo>
                      <a:pt x="3814" y="625"/>
                    </a:lnTo>
                    <a:cubicBezTo>
                      <a:pt x="3650" y="527"/>
                      <a:pt x="3454" y="445"/>
                      <a:pt x="3257" y="363"/>
                    </a:cubicBezTo>
                    <a:cubicBezTo>
                      <a:pt x="3045" y="282"/>
                      <a:pt x="2848" y="216"/>
                      <a:pt x="2635" y="151"/>
                    </a:cubicBezTo>
                    <a:cubicBezTo>
                      <a:pt x="2308" y="69"/>
                      <a:pt x="2030" y="3"/>
                      <a:pt x="1735" y="3"/>
                    </a:cubicBezTo>
                    <a:cubicBezTo>
                      <a:pt x="1700" y="1"/>
                      <a:pt x="1665" y="0"/>
                      <a:pt x="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5275575" y="2955700"/>
                <a:ext cx="140800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5386" extrusionOk="0">
                    <a:moveTo>
                      <a:pt x="1621" y="0"/>
                    </a:moveTo>
                    <a:lnTo>
                      <a:pt x="1" y="3536"/>
                    </a:lnTo>
                    <a:lnTo>
                      <a:pt x="721" y="3863"/>
                    </a:lnTo>
                    <a:lnTo>
                      <a:pt x="2603" y="3176"/>
                    </a:lnTo>
                    <a:lnTo>
                      <a:pt x="3291" y="5058"/>
                    </a:lnTo>
                    <a:lnTo>
                      <a:pt x="4011" y="5386"/>
                    </a:lnTo>
                    <a:lnTo>
                      <a:pt x="5632" y="1850"/>
                    </a:lnTo>
                    <a:lnTo>
                      <a:pt x="4911" y="1523"/>
                    </a:lnTo>
                    <a:lnTo>
                      <a:pt x="3749" y="4076"/>
                    </a:lnTo>
                    <a:lnTo>
                      <a:pt x="3029" y="2227"/>
                    </a:lnTo>
                    <a:lnTo>
                      <a:pt x="1163" y="2898"/>
                    </a:lnTo>
                    <a:lnTo>
                      <a:pt x="2325" y="328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5165925" y="2895950"/>
                <a:ext cx="1227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5075" extrusionOk="0">
                    <a:moveTo>
                      <a:pt x="2030" y="1"/>
                    </a:moveTo>
                    <a:lnTo>
                      <a:pt x="1670" y="590"/>
                    </a:lnTo>
                    <a:lnTo>
                      <a:pt x="3879" y="1949"/>
                    </a:lnTo>
                    <a:lnTo>
                      <a:pt x="3307" y="2865"/>
                    </a:lnTo>
                    <a:lnTo>
                      <a:pt x="1375" y="1703"/>
                    </a:lnTo>
                    <a:lnTo>
                      <a:pt x="1031" y="2243"/>
                    </a:lnTo>
                    <a:lnTo>
                      <a:pt x="2946" y="3422"/>
                    </a:lnTo>
                    <a:lnTo>
                      <a:pt x="2537" y="4076"/>
                    </a:lnTo>
                    <a:lnTo>
                      <a:pt x="377" y="2751"/>
                    </a:lnTo>
                    <a:lnTo>
                      <a:pt x="0" y="3340"/>
                    </a:lnTo>
                    <a:lnTo>
                      <a:pt x="2848" y="5075"/>
                    </a:lnTo>
                    <a:lnTo>
                      <a:pt x="4911" y="1752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5069350" y="2828850"/>
                <a:ext cx="1252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157" extrusionOk="0">
                    <a:moveTo>
                      <a:pt x="2341" y="0"/>
                    </a:moveTo>
                    <a:lnTo>
                      <a:pt x="1899" y="557"/>
                    </a:lnTo>
                    <a:lnTo>
                      <a:pt x="3945" y="2128"/>
                    </a:lnTo>
                    <a:lnTo>
                      <a:pt x="3290" y="2996"/>
                    </a:lnTo>
                    <a:lnTo>
                      <a:pt x="1522" y="1621"/>
                    </a:lnTo>
                    <a:lnTo>
                      <a:pt x="1130" y="2128"/>
                    </a:lnTo>
                    <a:lnTo>
                      <a:pt x="2914" y="3503"/>
                    </a:lnTo>
                    <a:lnTo>
                      <a:pt x="2439" y="4125"/>
                    </a:lnTo>
                    <a:lnTo>
                      <a:pt x="426" y="2586"/>
                    </a:lnTo>
                    <a:lnTo>
                      <a:pt x="0" y="3143"/>
                    </a:lnTo>
                    <a:lnTo>
                      <a:pt x="2635" y="5156"/>
                    </a:lnTo>
                    <a:lnTo>
                      <a:pt x="5009" y="2046"/>
                    </a:lnTo>
                    <a:lnTo>
                      <a:pt x="23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4978500" y="2777275"/>
                <a:ext cx="1072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404" extrusionOk="0">
                    <a:moveTo>
                      <a:pt x="3716" y="1"/>
                    </a:moveTo>
                    <a:lnTo>
                      <a:pt x="1506" y="2341"/>
                    </a:lnTo>
                    <a:lnTo>
                      <a:pt x="459" y="1359"/>
                    </a:lnTo>
                    <a:lnTo>
                      <a:pt x="0" y="1867"/>
                    </a:lnTo>
                    <a:lnTo>
                      <a:pt x="2668" y="4404"/>
                    </a:lnTo>
                    <a:lnTo>
                      <a:pt x="3143" y="3896"/>
                    </a:lnTo>
                    <a:lnTo>
                      <a:pt x="2096" y="2914"/>
                    </a:lnTo>
                    <a:lnTo>
                      <a:pt x="4289" y="557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4944125" y="2720000"/>
                <a:ext cx="85550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242" extrusionOk="0">
                    <a:moveTo>
                      <a:pt x="2881" y="0"/>
                    </a:moveTo>
                    <a:lnTo>
                      <a:pt x="0" y="2636"/>
                    </a:lnTo>
                    <a:lnTo>
                      <a:pt x="524" y="3241"/>
                    </a:lnTo>
                    <a:lnTo>
                      <a:pt x="3421" y="589"/>
                    </a:lnTo>
                    <a:lnTo>
                      <a:pt x="28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4856550" y="2618925"/>
                <a:ext cx="1387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5566" extrusionOk="0">
                    <a:moveTo>
                      <a:pt x="3094" y="0"/>
                    </a:moveTo>
                    <a:lnTo>
                      <a:pt x="1" y="2374"/>
                    </a:lnTo>
                    <a:lnTo>
                      <a:pt x="492" y="2996"/>
                    </a:lnTo>
                    <a:lnTo>
                      <a:pt x="1490" y="2226"/>
                    </a:lnTo>
                    <a:lnTo>
                      <a:pt x="1965" y="4927"/>
                    </a:lnTo>
                    <a:lnTo>
                      <a:pt x="2456" y="5565"/>
                    </a:lnTo>
                    <a:lnTo>
                      <a:pt x="5549" y="3192"/>
                    </a:lnTo>
                    <a:lnTo>
                      <a:pt x="5058" y="2554"/>
                    </a:lnTo>
                    <a:lnTo>
                      <a:pt x="2636" y="4420"/>
                    </a:lnTo>
                    <a:lnTo>
                      <a:pt x="2178" y="1719"/>
                    </a:lnTo>
                    <a:lnTo>
                      <a:pt x="3585" y="622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4793525" y="2518100"/>
                <a:ext cx="10847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495" extrusionOk="0">
                    <a:moveTo>
                      <a:pt x="2175" y="0"/>
                    </a:moveTo>
                    <a:cubicBezTo>
                      <a:pt x="2094" y="0"/>
                      <a:pt x="2013" y="8"/>
                      <a:pt x="1932" y="23"/>
                    </a:cubicBezTo>
                    <a:cubicBezTo>
                      <a:pt x="1736" y="39"/>
                      <a:pt x="1556" y="105"/>
                      <a:pt x="1392" y="187"/>
                    </a:cubicBezTo>
                    <a:cubicBezTo>
                      <a:pt x="1212" y="268"/>
                      <a:pt x="1048" y="367"/>
                      <a:pt x="901" y="514"/>
                    </a:cubicBezTo>
                    <a:lnTo>
                      <a:pt x="1949" y="2282"/>
                    </a:lnTo>
                    <a:lnTo>
                      <a:pt x="2505" y="1954"/>
                    </a:lnTo>
                    <a:lnTo>
                      <a:pt x="1801" y="792"/>
                    </a:lnTo>
                    <a:cubicBezTo>
                      <a:pt x="1932" y="759"/>
                      <a:pt x="2063" y="727"/>
                      <a:pt x="2194" y="727"/>
                    </a:cubicBezTo>
                    <a:cubicBezTo>
                      <a:pt x="2309" y="727"/>
                      <a:pt x="2456" y="776"/>
                      <a:pt x="2587" y="841"/>
                    </a:cubicBezTo>
                    <a:cubicBezTo>
                      <a:pt x="2702" y="890"/>
                      <a:pt x="2833" y="972"/>
                      <a:pt x="2947" y="1103"/>
                    </a:cubicBezTo>
                    <a:cubicBezTo>
                      <a:pt x="3045" y="1201"/>
                      <a:pt x="3160" y="1349"/>
                      <a:pt x="3258" y="1512"/>
                    </a:cubicBezTo>
                    <a:cubicBezTo>
                      <a:pt x="3373" y="1692"/>
                      <a:pt x="3455" y="1922"/>
                      <a:pt x="3504" y="2102"/>
                    </a:cubicBezTo>
                    <a:cubicBezTo>
                      <a:pt x="3536" y="2282"/>
                      <a:pt x="3569" y="2478"/>
                      <a:pt x="3520" y="2658"/>
                    </a:cubicBezTo>
                    <a:cubicBezTo>
                      <a:pt x="3487" y="2822"/>
                      <a:pt x="3422" y="2986"/>
                      <a:pt x="3324" y="3133"/>
                    </a:cubicBezTo>
                    <a:cubicBezTo>
                      <a:pt x="3209" y="3264"/>
                      <a:pt x="3078" y="3395"/>
                      <a:pt x="2914" y="3493"/>
                    </a:cubicBezTo>
                    <a:cubicBezTo>
                      <a:pt x="2751" y="3575"/>
                      <a:pt x="2587" y="3640"/>
                      <a:pt x="2423" y="3657"/>
                    </a:cubicBezTo>
                    <a:cubicBezTo>
                      <a:pt x="2377" y="3661"/>
                      <a:pt x="2332" y="3663"/>
                      <a:pt x="2289" y="3663"/>
                    </a:cubicBezTo>
                    <a:cubicBezTo>
                      <a:pt x="2150" y="3663"/>
                      <a:pt x="2025" y="3641"/>
                      <a:pt x="1900" y="3591"/>
                    </a:cubicBezTo>
                    <a:cubicBezTo>
                      <a:pt x="1736" y="3542"/>
                      <a:pt x="1572" y="3460"/>
                      <a:pt x="1441" y="3313"/>
                    </a:cubicBezTo>
                    <a:cubicBezTo>
                      <a:pt x="1294" y="3182"/>
                      <a:pt x="1147" y="3002"/>
                      <a:pt x="1032" y="2806"/>
                    </a:cubicBezTo>
                    <a:cubicBezTo>
                      <a:pt x="983" y="2691"/>
                      <a:pt x="917" y="2609"/>
                      <a:pt x="885" y="2511"/>
                    </a:cubicBezTo>
                    <a:cubicBezTo>
                      <a:pt x="836" y="2413"/>
                      <a:pt x="819" y="2331"/>
                      <a:pt x="786" y="2233"/>
                    </a:cubicBezTo>
                    <a:cubicBezTo>
                      <a:pt x="754" y="2118"/>
                      <a:pt x="737" y="2020"/>
                      <a:pt x="721" y="1938"/>
                    </a:cubicBezTo>
                    <a:cubicBezTo>
                      <a:pt x="705" y="1856"/>
                      <a:pt x="705" y="1774"/>
                      <a:pt x="705" y="1692"/>
                    </a:cubicBezTo>
                    <a:lnTo>
                      <a:pt x="1" y="1676"/>
                    </a:lnTo>
                    <a:lnTo>
                      <a:pt x="1" y="1676"/>
                    </a:lnTo>
                    <a:cubicBezTo>
                      <a:pt x="1" y="1791"/>
                      <a:pt x="17" y="1938"/>
                      <a:pt x="50" y="2069"/>
                    </a:cubicBezTo>
                    <a:cubicBezTo>
                      <a:pt x="66" y="2184"/>
                      <a:pt x="99" y="2331"/>
                      <a:pt x="148" y="2445"/>
                    </a:cubicBezTo>
                    <a:cubicBezTo>
                      <a:pt x="197" y="2593"/>
                      <a:pt x="230" y="2724"/>
                      <a:pt x="295" y="2838"/>
                    </a:cubicBezTo>
                    <a:lnTo>
                      <a:pt x="475" y="3215"/>
                    </a:lnTo>
                    <a:cubicBezTo>
                      <a:pt x="656" y="3542"/>
                      <a:pt x="885" y="3788"/>
                      <a:pt x="1114" y="3984"/>
                    </a:cubicBezTo>
                    <a:cubicBezTo>
                      <a:pt x="1359" y="4164"/>
                      <a:pt x="1605" y="4311"/>
                      <a:pt x="1850" y="4393"/>
                    </a:cubicBezTo>
                    <a:cubicBezTo>
                      <a:pt x="2028" y="4453"/>
                      <a:pt x="2206" y="4495"/>
                      <a:pt x="2390" y="4495"/>
                    </a:cubicBezTo>
                    <a:cubicBezTo>
                      <a:pt x="2460" y="4495"/>
                      <a:pt x="2531" y="4489"/>
                      <a:pt x="2603" y="4475"/>
                    </a:cubicBezTo>
                    <a:cubicBezTo>
                      <a:pt x="2849" y="4442"/>
                      <a:pt x="3094" y="4361"/>
                      <a:pt x="3340" y="4213"/>
                    </a:cubicBezTo>
                    <a:cubicBezTo>
                      <a:pt x="3585" y="4066"/>
                      <a:pt x="3782" y="3902"/>
                      <a:pt x="3946" y="3706"/>
                    </a:cubicBezTo>
                    <a:cubicBezTo>
                      <a:pt x="4109" y="3493"/>
                      <a:pt x="4224" y="3247"/>
                      <a:pt x="4273" y="2986"/>
                    </a:cubicBezTo>
                    <a:cubicBezTo>
                      <a:pt x="4338" y="2724"/>
                      <a:pt x="4322" y="2429"/>
                      <a:pt x="4273" y="2118"/>
                    </a:cubicBezTo>
                    <a:cubicBezTo>
                      <a:pt x="4240" y="1823"/>
                      <a:pt x="4109" y="1512"/>
                      <a:pt x="3929" y="1201"/>
                    </a:cubicBezTo>
                    <a:cubicBezTo>
                      <a:pt x="3815" y="972"/>
                      <a:pt x="3651" y="792"/>
                      <a:pt x="3504" y="628"/>
                    </a:cubicBezTo>
                    <a:cubicBezTo>
                      <a:pt x="3356" y="465"/>
                      <a:pt x="3176" y="350"/>
                      <a:pt x="3013" y="236"/>
                    </a:cubicBezTo>
                    <a:cubicBezTo>
                      <a:pt x="2849" y="137"/>
                      <a:pt x="2669" y="72"/>
                      <a:pt x="2472" y="39"/>
                    </a:cubicBezTo>
                    <a:cubicBezTo>
                      <a:pt x="2373" y="12"/>
                      <a:pt x="2274" y="0"/>
                      <a:pt x="2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4723975" y="2406950"/>
                <a:ext cx="135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2783" extrusionOk="0">
                    <a:moveTo>
                      <a:pt x="5173" y="0"/>
                    </a:moveTo>
                    <a:lnTo>
                      <a:pt x="0" y="2194"/>
                    </a:lnTo>
                    <a:lnTo>
                      <a:pt x="246" y="2783"/>
                    </a:lnTo>
                    <a:lnTo>
                      <a:pt x="5434" y="590"/>
                    </a:lnTo>
                    <a:lnTo>
                      <a:pt x="51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4686325" y="2256425"/>
                <a:ext cx="11092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532" extrusionOk="0">
                    <a:moveTo>
                      <a:pt x="2569" y="826"/>
                    </a:moveTo>
                    <a:cubicBezTo>
                      <a:pt x="2663" y="826"/>
                      <a:pt x="2759" y="859"/>
                      <a:pt x="2848" y="914"/>
                    </a:cubicBezTo>
                    <a:cubicBezTo>
                      <a:pt x="2963" y="996"/>
                      <a:pt x="3045" y="1127"/>
                      <a:pt x="3110" y="1340"/>
                    </a:cubicBezTo>
                    <a:lnTo>
                      <a:pt x="3552" y="2895"/>
                    </a:lnTo>
                    <a:lnTo>
                      <a:pt x="2537" y="3173"/>
                    </a:lnTo>
                    <a:lnTo>
                      <a:pt x="2112" y="1618"/>
                    </a:lnTo>
                    <a:cubicBezTo>
                      <a:pt x="2046" y="1422"/>
                      <a:pt x="2046" y="1242"/>
                      <a:pt x="2112" y="1111"/>
                    </a:cubicBezTo>
                    <a:cubicBezTo>
                      <a:pt x="2161" y="996"/>
                      <a:pt x="2292" y="882"/>
                      <a:pt x="2439" y="849"/>
                    </a:cubicBezTo>
                    <a:cubicBezTo>
                      <a:pt x="2481" y="833"/>
                      <a:pt x="2525" y="826"/>
                      <a:pt x="2569" y="826"/>
                    </a:cubicBezTo>
                    <a:close/>
                    <a:moveTo>
                      <a:pt x="1144" y="1562"/>
                    </a:moveTo>
                    <a:cubicBezTo>
                      <a:pt x="1237" y="1562"/>
                      <a:pt x="1330" y="1595"/>
                      <a:pt x="1408" y="1651"/>
                    </a:cubicBezTo>
                    <a:cubicBezTo>
                      <a:pt x="1408" y="1700"/>
                      <a:pt x="1424" y="1765"/>
                      <a:pt x="1457" y="1831"/>
                    </a:cubicBezTo>
                    <a:lnTo>
                      <a:pt x="1899" y="3353"/>
                    </a:lnTo>
                    <a:lnTo>
                      <a:pt x="1130" y="3582"/>
                    </a:lnTo>
                    <a:lnTo>
                      <a:pt x="770" y="2322"/>
                    </a:lnTo>
                    <a:cubicBezTo>
                      <a:pt x="720" y="2109"/>
                      <a:pt x="720" y="1945"/>
                      <a:pt x="753" y="1831"/>
                    </a:cubicBezTo>
                    <a:cubicBezTo>
                      <a:pt x="802" y="1700"/>
                      <a:pt x="884" y="1618"/>
                      <a:pt x="1015" y="1585"/>
                    </a:cubicBezTo>
                    <a:cubicBezTo>
                      <a:pt x="1057" y="1570"/>
                      <a:pt x="1101" y="1562"/>
                      <a:pt x="1144" y="1562"/>
                    </a:cubicBezTo>
                    <a:close/>
                    <a:moveTo>
                      <a:pt x="2584" y="0"/>
                    </a:moveTo>
                    <a:cubicBezTo>
                      <a:pt x="2473" y="0"/>
                      <a:pt x="2354" y="24"/>
                      <a:pt x="2226" y="47"/>
                    </a:cubicBezTo>
                    <a:cubicBezTo>
                      <a:pt x="1997" y="112"/>
                      <a:pt x="1833" y="210"/>
                      <a:pt x="1703" y="341"/>
                    </a:cubicBezTo>
                    <a:cubicBezTo>
                      <a:pt x="1555" y="456"/>
                      <a:pt x="1473" y="620"/>
                      <a:pt x="1408" y="832"/>
                    </a:cubicBezTo>
                    <a:cubicBezTo>
                      <a:pt x="1263" y="781"/>
                      <a:pt x="1124" y="748"/>
                      <a:pt x="980" y="748"/>
                    </a:cubicBezTo>
                    <a:cubicBezTo>
                      <a:pt x="896" y="748"/>
                      <a:pt x="811" y="759"/>
                      <a:pt x="720" y="783"/>
                    </a:cubicBezTo>
                    <a:cubicBezTo>
                      <a:pt x="573" y="832"/>
                      <a:pt x="426" y="882"/>
                      <a:pt x="328" y="996"/>
                    </a:cubicBezTo>
                    <a:cubicBezTo>
                      <a:pt x="229" y="1094"/>
                      <a:pt x="148" y="1209"/>
                      <a:pt x="82" y="1356"/>
                    </a:cubicBezTo>
                    <a:cubicBezTo>
                      <a:pt x="17" y="1504"/>
                      <a:pt x="0" y="1667"/>
                      <a:pt x="0" y="1864"/>
                    </a:cubicBezTo>
                    <a:cubicBezTo>
                      <a:pt x="0" y="2060"/>
                      <a:pt x="33" y="2273"/>
                      <a:pt x="98" y="2518"/>
                    </a:cubicBezTo>
                    <a:lnTo>
                      <a:pt x="671" y="4532"/>
                    </a:lnTo>
                    <a:lnTo>
                      <a:pt x="4436" y="3468"/>
                    </a:lnTo>
                    <a:lnTo>
                      <a:pt x="3781" y="1176"/>
                    </a:lnTo>
                    <a:cubicBezTo>
                      <a:pt x="3700" y="931"/>
                      <a:pt x="3618" y="718"/>
                      <a:pt x="3519" y="554"/>
                    </a:cubicBezTo>
                    <a:cubicBezTo>
                      <a:pt x="3388" y="390"/>
                      <a:pt x="3290" y="260"/>
                      <a:pt x="3143" y="178"/>
                    </a:cubicBezTo>
                    <a:cubicBezTo>
                      <a:pt x="3028" y="96"/>
                      <a:pt x="2881" y="30"/>
                      <a:pt x="2717" y="14"/>
                    </a:cubicBezTo>
                    <a:cubicBezTo>
                      <a:pt x="2674" y="4"/>
                      <a:pt x="2630" y="0"/>
                      <a:pt x="25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4654000" y="2151175"/>
                <a:ext cx="106400" cy="1027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10" extrusionOk="0">
                    <a:moveTo>
                      <a:pt x="0" y="1"/>
                    </a:moveTo>
                    <a:lnTo>
                      <a:pt x="147" y="885"/>
                    </a:lnTo>
                    <a:lnTo>
                      <a:pt x="2537" y="1687"/>
                    </a:lnTo>
                    <a:lnTo>
                      <a:pt x="557" y="3242"/>
                    </a:lnTo>
                    <a:lnTo>
                      <a:pt x="704" y="4109"/>
                    </a:lnTo>
                    <a:lnTo>
                      <a:pt x="3323" y="1949"/>
                    </a:lnTo>
                    <a:lnTo>
                      <a:pt x="4256" y="1801"/>
                    </a:lnTo>
                    <a:lnTo>
                      <a:pt x="4141" y="1032"/>
                    </a:lnTo>
                    <a:lnTo>
                      <a:pt x="3176" y="11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4645400" y="1960500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2587" y="0"/>
                    </a:moveTo>
                    <a:cubicBezTo>
                      <a:pt x="2423" y="0"/>
                      <a:pt x="2292" y="33"/>
                      <a:pt x="2145" y="98"/>
                    </a:cubicBezTo>
                    <a:cubicBezTo>
                      <a:pt x="1997" y="180"/>
                      <a:pt x="1899" y="262"/>
                      <a:pt x="1801" y="393"/>
                    </a:cubicBezTo>
                    <a:cubicBezTo>
                      <a:pt x="1719" y="508"/>
                      <a:pt x="1637" y="655"/>
                      <a:pt x="1588" y="835"/>
                    </a:cubicBezTo>
                    <a:cubicBezTo>
                      <a:pt x="1555" y="1015"/>
                      <a:pt x="1523" y="1228"/>
                      <a:pt x="1523" y="1457"/>
                    </a:cubicBezTo>
                    <a:cubicBezTo>
                      <a:pt x="1523" y="1572"/>
                      <a:pt x="1523" y="1703"/>
                      <a:pt x="1555" y="1817"/>
                    </a:cubicBezTo>
                    <a:cubicBezTo>
                      <a:pt x="1555" y="1964"/>
                      <a:pt x="1572" y="2079"/>
                      <a:pt x="1588" y="2210"/>
                    </a:cubicBezTo>
                    <a:cubicBezTo>
                      <a:pt x="1604" y="2325"/>
                      <a:pt x="1604" y="2455"/>
                      <a:pt x="1637" y="2554"/>
                    </a:cubicBezTo>
                    <a:cubicBezTo>
                      <a:pt x="1654" y="2685"/>
                      <a:pt x="1654" y="2783"/>
                      <a:pt x="1654" y="2865"/>
                    </a:cubicBezTo>
                    <a:cubicBezTo>
                      <a:pt x="1654" y="3094"/>
                      <a:pt x="1637" y="3258"/>
                      <a:pt x="1555" y="3356"/>
                    </a:cubicBezTo>
                    <a:cubicBezTo>
                      <a:pt x="1474" y="3454"/>
                      <a:pt x="1392" y="3519"/>
                      <a:pt x="1261" y="3519"/>
                    </a:cubicBezTo>
                    <a:cubicBezTo>
                      <a:pt x="1195" y="3519"/>
                      <a:pt x="1146" y="3503"/>
                      <a:pt x="1081" y="3470"/>
                    </a:cubicBezTo>
                    <a:cubicBezTo>
                      <a:pt x="1015" y="3454"/>
                      <a:pt x="950" y="3388"/>
                      <a:pt x="917" y="3307"/>
                    </a:cubicBezTo>
                    <a:cubicBezTo>
                      <a:pt x="868" y="3225"/>
                      <a:pt x="835" y="3127"/>
                      <a:pt x="786" y="2979"/>
                    </a:cubicBezTo>
                    <a:cubicBezTo>
                      <a:pt x="753" y="2848"/>
                      <a:pt x="737" y="2685"/>
                      <a:pt x="737" y="2455"/>
                    </a:cubicBezTo>
                    <a:cubicBezTo>
                      <a:pt x="737" y="2308"/>
                      <a:pt x="737" y="2144"/>
                      <a:pt x="753" y="1997"/>
                    </a:cubicBezTo>
                    <a:lnTo>
                      <a:pt x="819" y="1572"/>
                    </a:lnTo>
                    <a:cubicBezTo>
                      <a:pt x="835" y="1457"/>
                      <a:pt x="868" y="1310"/>
                      <a:pt x="917" y="1179"/>
                    </a:cubicBezTo>
                    <a:cubicBezTo>
                      <a:pt x="950" y="1064"/>
                      <a:pt x="999" y="933"/>
                      <a:pt x="1032" y="835"/>
                    </a:cubicBezTo>
                    <a:lnTo>
                      <a:pt x="377" y="508"/>
                    </a:lnTo>
                    <a:cubicBezTo>
                      <a:pt x="328" y="639"/>
                      <a:pt x="262" y="769"/>
                      <a:pt x="213" y="933"/>
                    </a:cubicBezTo>
                    <a:lnTo>
                      <a:pt x="99" y="1424"/>
                    </a:lnTo>
                    <a:cubicBezTo>
                      <a:pt x="66" y="1588"/>
                      <a:pt x="33" y="1752"/>
                      <a:pt x="17" y="1948"/>
                    </a:cubicBezTo>
                    <a:cubicBezTo>
                      <a:pt x="0" y="2128"/>
                      <a:pt x="0" y="2292"/>
                      <a:pt x="0" y="2472"/>
                    </a:cubicBezTo>
                    <a:cubicBezTo>
                      <a:pt x="0" y="2717"/>
                      <a:pt x="17" y="2947"/>
                      <a:pt x="49" y="3127"/>
                    </a:cubicBezTo>
                    <a:cubicBezTo>
                      <a:pt x="99" y="3307"/>
                      <a:pt x="131" y="3470"/>
                      <a:pt x="197" y="3618"/>
                    </a:cubicBezTo>
                    <a:cubicBezTo>
                      <a:pt x="262" y="3765"/>
                      <a:pt x="344" y="3880"/>
                      <a:pt x="426" y="3994"/>
                    </a:cubicBezTo>
                    <a:cubicBezTo>
                      <a:pt x="508" y="4092"/>
                      <a:pt x="590" y="4174"/>
                      <a:pt x="688" y="4240"/>
                    </a:cubicBezTo>
                    <a:cubicBezTo>
                      <a:pt x="786" y="4289"/>
                      <a:pt x="901" y="4354"/>
                      <a:pt x="999" y="4371"/>
                    </a:cubicBezTo>
                    <a:cubicBezTo>
                      <a:pt x="1113" y="4403"/>
                      <a:pt x="1228" y="4420"/>
                      <a:pt x="1326" y="4420"/>
                    </a:cubicBezTo>
                    <a:cubicBezTo>
                      <a:pt x="1506" y="4420"/>
                      <a:pt x="1654" y="4371"/>
                      <a:pt x="1801" y="4289"/>
                    </a:cubicBezTo>
                    <a:cubicBezTo>
                      <a:pt x="1915" y="4207"/>
                      <a:pt x="2046" y="4109"/>
                      <a:pt x="2128" y="3994"/>
                    </a:cubicBezTo>
                    <a:cubicBezTo>
                      <a:pt x="2226" y="3863"/>
                      <a:pt x="2292" y="3716"/>
                      <a:pt x="2325" y="3552"/>
                    </a:cubicBezTo>
                    <a:cubicBezTo>
                      <a:pt x="2374" y="3388"/>
                      <a:pt x="2390" y="3225"/>
                      <a:pt x="2390" y="3045"/>
                    </a:cubicBezTo>
                    <a:cubicBezTo>
                      <a:pt x="2390" y="2947"/>
                      <a:pt x="2390" y="2848"/>
                      <a:pt x="2374" y="2717"/>
                    </a:cubicBezTo>
                    <a:lnTo>
                      <a:pt x="2308" y="2357"/>
                    </a:lnTo>
                    <a:lnTo>
                      <a:pt x="2243" y="1981"/>
                    </a:lnTo>
                    <a:cubicBezTo>
                      <a:pt x="2243" y="1866"/>
                      <a:pt x="2226" y="1735"/>
                      <a:pt x="2226" y="1637"/>
                    </a:cubicBezTo>
                    <a:cubicBezTo>
                      <a:pt x="2226" y="1391"/>
                      <a:pt x="2259" y="1211"/>
                      <a:pt x="2341" y="1080"/>
                    </a:cubicBezTo>
                    <a:cubicBezTo>
                      <a:pt x="2423" y="966"/>
                      <a:pt x="2537" y="900"/>
                      <a:pt x="2668" y="900"/>
                    </a:cubicBezTo>
                    <a:cubicBezTo>
                      <a:pt x="2767" y="900"/>
                      <a:pt x="2848" y="917"/>
                      <a:pt x="2930" y="966"/>
                    </a:cubicBezTo>
                    <a:cubicBezTo>
                      <a:pt x="2996" y="999"/>
                      <a:pt x="3061" y="1080"/>
                      <a:pt x="3127" y="1179"/>
                    </a:cubicBezTo>
                    <a:cubicBezTo>
                      <a:pt x="3192" y="1293"/>
                      <a:pt x="3225" y="1424"/>
                      <a:pt x="3274" y="1588"/>
                    </a:cubicBezTo>
                    <a:cubicBezTo>
                      <a:pt x="3307" y="1752"/>
                      <a:pt x="3340" y="1964"/>
                      <a:pt x="3340" y="2194"/>
                    </a:cubicBezTo>
                    <a:cubicBezTo>
                      <a:pt x="3340" y="2390"/>
                      <a:pt x="3340" y="2570"/>
                      <a:pt x="3307" y="2734"/>
                    </a:cubicBezTo>
                    <a:cubicBezTo>
                      <a:pt x="3290" y="2897"/>
                      <a:pt x="3258" y="3061"/>
                      <a:pt x="3209" y="3225"/>
                    </a:cubicBezTo>
                    <a:cubicBezTo>
                      <a:pt x="3176" y="3372"/>
                      <a:pt x="3110" y="3536"/>
                      <a:pt x="3045" y="3683"/>
                    </a:cubicBezTo>
                    <a:cubicBezTo>
                      <a:pt x="2979" y="3830"/>
                      <a:pt x="2930" y="3961"/>
                      <a:pt x="2848" y="4109"/>
                    </a:cubicBezTo>
                    <a:lnTo>
                      <a:pt x="3487" y="4485"/>
                    </a:lnTo>
                    <a:cubicBezTo>
                      <a:pt x="3569" y="4321"/>
                      <a:pt x="3651" y="4174"/>
                      <a:pt x="3716" y="3994"/>
                    </a:cubicBezTo>
                    <a:cubicBezTo>
                      <a:pt x="3781" y="3798"/>
                      <a:pt x="3847" y="3618"/>
                      <a:pt x="3880" y="3438"/>
                    </a:cubicBezTo>
                    <a:cubicBezTo>
                      <a:pt x="3929" y="3225"/>
                      <a:pt x="3962" y="3028"/>
                      <a:pt x="3978" y="2816"/>
                    </a:cubicBezTo>
                    <a:cubicBezTo>
                      <a:pt x="4027" y="2603"/>
                      <a:pt x="4027" y="2390"/>
                      <a:pt x="4027" y="2161"/>
                    </a:cubicBezTo>
                    <a:cubicBezTo>
                      <a:pt x="4027" y="1833"/>
                      <a:pt x="3978" y="1539"/>
                      <a:pt x="3929" y="1261"/>
                    </a:cubicBezTo>
                    <a:cubicBezTo>
                      <a:pt x="3863" y="999"/>
                      <a:pt x="3765" y="753"/>
                      <a:pt x="3634" y="573"/>
                    </a:cubicBezTo>
                    <a:cubicBezTo>
                      <a:pt x="3520" y="393"/>
                      <a:pt x="3372" y="246"/>
                      <a:pt x="3192" y="147"/>
                    </a:cubicBezTo>
                    <a:cubicBezTo>
                      <a:pt x="3029" y="33"/>
                      <a:pt x="2816" y="0"/>
                      <a:pt x="2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4649900" y="1857775"/>
                <a:ext cx="104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3111" extrusionOk="0">
                    <a:moveTo>
                      <a:pt x="3503" y="1"/>
                    </a:moveTo>
                    <a:lnTo>
                      <a:pt x="3274" y="2243"/>
                    </a:lnTo>
                    <a:lnTo>
                      <a:pt x="82" y="1916"/>
                    </a:lnTo>
                    <a:lnTo>
                      <a:pt x="0" y="2701"/>
                    </a:lnTo>
                    <a:lnTo>
                      <a:pt x="3896" y="3111"/>
                    </a:lnTo>
                    <a:lnTo>
                      <a:pt x="4191" y="50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4662575" y="1800900"/>
                <a:ext cx="998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8" extrusionOk="0">
                    <a:moveTo>
                      <a:pt x="148" y="0"/>
                    </a:moveTo>
                    <a:lnTo>
                      <a:pt x="1" y="770"/>
                    </a:lnTo>
                    <a:lnTo>
                      <a:pt x="3847" y="1457"/>
                    </a:lnTo>
                    <a:lnTo>
                      <a:pt x="3995" y="67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4672825" y="1678550"/>
                <a:ext cx="10722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338" extrusionOk="0">
                    <a:moveTo>
                      <a:pt x="2221" y="845"/>
                    </a:moveTo>
                    <a:cubicBezTo>
                      <a:pt x="2349" y="845"/>
                      <a:pt x="2484" y="864"/>
                      <a:pt x="2619" y="901"/>
                    </a:cubicBezTo>
                    <a:cubicBezTo>
                      <a:pt x="2799" y="966"/>
                      <a:pt x="2963" y="1015"/>
                      <a:pt x="3110" y="1130"/>
                    </a:cubicBezTo>
                    <a:cubicBezTo>
                      <a:pt x="3257" y="1228"/>
                      <a:pt x="3356" y="1359"/>
                      <a:pt x="3437" y="1490"/>
                    </a:cubicBezTo>
                    <a:cubicBezTo>
                      <a:pt x="3519" y="1637"/>
                      <a:pt x="3568" y="1801"/>
                      <a:pt x="3585" y="1981"/>
                    </a:cubicBezTo>
                    <a:cubicBezTo>
                      <a:pt x="3601" y="2194"/>
                      <a:pt x="3585" y="2390"/>
                      <a:pt x="3519" y="2619"/>
                    </a:cubicBezTo>
                    <a:lnTo>
                      <a:pt x="3290" y="3405"/>
                    </a:lnTo>
                    <a:lnTo>
                      <a:pt x="835" y="2767"/>
                    </a:lnTo>
                    <a:lnTo>
                      <a:pt x="1048" y="1964"/>
                    </a:lnTo>
                    <a:cubicBezTo>
                      <a:pt x="1113" y="1735"/>
                      <a:pt x="1195" y="1555"/>
                      <a:pt x="1293" y="1392"/>
                    </a:cubicBezTo>
                    <a:cubicBezTo>
                      <a:pt x="1391" y="1228"/>
                      <a:pt x="1490" y="1097"/>
                      <a:pt x="1637" y="1015"/>
                    </a:cubicBezTo>
                    <a:cubicBezTo>
                      <a:pt x="1784" y="933"/>
                      <a:pt x="1932" y="884"/>
                      <a:pt x="2095" y="851"/>
                    </a:cubicBezTo>
                    <a:cubicBezTo>
                      <a:pt x="2136" y="847"/>
                      <a:pt x="2178" y="845"/>
                      <a:pt x="2221" y="845"/>
                    </a:cubicBezTo>
                    <a:close/>
                    <a:moveTo>
                      <a:pt x="2283" y="1"/>
                    </a:moveTo>
                    <a:cubicBezTo>
                      <a:pt x="2197" y="1"/>
                      <a:pt x="2113" y="6"/>
                      <a:pt x="2030" y="17"/>
                    </a:cubicBezTo>
                    <a:cubicBezTo>
                      <a:pt x="1784" y="66"/>
                      <a:pt x="1539" y="148"/>
                      <a:pt x="1342" y="311"/>
                    </a:cubicBezTo>
                    <a:cubicBezTo>
                      <a:pt x="1113" y="475"/>
                      <a:pt x="933" y="704"/>
                      <a:pt x="769" y="966"/>
                    </a:cubicBezTo>
                    <a:cubicBezTo>
                      <a:pt x="606" y="1244"/>
                      <a:pt x="458" y="1572"/>
                      <a:pt x="360" y="1981"/>
                    </a:cubicBezTo>
                    <a:lnTo>
                      <a:pt x="0" y="3372"/>
                    </a:lnTo>
                    <a:lnTo>
                      <a:pt x="3765" y="4338"/>
                    </a:lnTo>
                    <a:lnTo>
                      <a:pt x="4141" y="2947"/>
                    </a:lnTo>
                    <a:cubicBezTo>
                      <a:pt x="4240" y="2554"/>
                      <a:pt x="4289" y="2194"/>
                      <a:pt x="4256" y="1866"/>
                    </a:cubicBezTo>
                    <a:cubicBezTo>
                      <a:pt x="4240" y="1539"/>
                      <a:pt x="4174" y="1277"/>
                      <a:pt x="4059" y="1031"/>
                    </a:cubicBezTo>
                    <a:cubicBezTo>
                      <a:pt x="3928" y="786"/>
                      <a:pt x="3765" y="590"/>
                      <a:pt x="3568" y="426"/>
                    </a:cubicBezTo>
                    <a:cubicBezTo>
                      <a:pt x="3356" y="262"/>
                      <a:pt x="3110" y="148"/>
                      <a:pt x="2848" y="82"/>
                    </a:cubicBezTo>
                    <a:cubicBezTo>
                      <a:pt x="2658" y="26"/>
                      <a:pt x="2468" y="1"/>
                      <a:pt x="2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4708425" y="1557825"/>
                <a:ext cx="1219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4486" extrusionOk="0">
                    <a:moveTo>
                      <a:pt x="1179" y="1"/>
                    </a:moveTo>
                    <a:lnTo>
                      <a:pt x="0" y="3111"/>
                    </a:lnTo>
                    <a:lnTo>
                      <a:pt x="3699" y="4486"/>
                    </a:lnTo>
                    <a:lnTo>
                      <a:pt x="4878" y="1326"/>
                    </a:lnTo>
                    <a:lnTo>
                      <a:pt x="4223" y="1081"/>
                    </a:lnTo>
                    <a:lnTo>
                      <a:pt x="3307" y="3503"/>
                    </a:lnTo>
                    <a:lnTo>
                      <a:pt x="2292" y="3111"/>
                    </a:lnTo>
                    <a:lnTo>
                      <a:pt x="3077" y="999"/>
                    </a:lnTo>
                    <a:lnTo>
                      <a:pt x="2472" y="786"/>
                    </a:lnTo>
                    <a:lnTo>
                      <a:pt x="1670" y="2881"/>
                    </a:lnTo>
                    <a:lnTo>
                      <a:pt x="933" y="2619"/>
                    </a:lnTo>
                    <a:lnTo>
                      <a:pt x="1833" y="246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4764075" y="1439975"/>
                <a:ext cx="1109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026" extrusionOk="0">
                    <a:moveTo>
                      <a:pt x="1621" y="0"/>
                    </a:moveTo>
                    <a:cubicBezTo>
                      <a:pt x="1490" y="82"/>
                      <a:pt x="1392" y="197"/>
                      <a:pt x="1261" y="311"/>
                    </a:cubicBezTo>
                    <a:cubicBezTo>
                      <a:pt x="1162" y="410"/>
                      <a:pt x="1048" y="541"/>
                      <a:pt x="933" y="688"/>
                    </a:cubicBezTo>
                    <a:lnTo>
                      <a:pt x="639" y="1113"/>
                    </a:lnTo>
                    <a:cubicBezTo>
                      <a:pt x="524" y="1261"/>
                      <a:pt x="442" y="1392"/>
                      <a:pt x="360" y="1555"/>
                    </a:cubicBezTo>
                    <a:cubicBezTo>
                      <a:pt x="262" y="1768"/>
                      <a:pt x="180" y="1965"/>
                      <a:pt x="115" y="2161"/>
                    </a:cubicBezTo>
                    <a:cubicBezTo>
                      <a:pt x="66" y="2341"/>
                      <a:pt x="33" y="2505"/>
                      <a:pt x="17" y="2668"/>
                    </a:cubicBezTo>
                    <a:cubicBezTo>
                      <a:pt x="0" y="2832"/>
                      <a:pt x="17" y="2979"/>
                      <a:pt x="33" y="3094"/>
                    </a:cubicBezTo>
                    <a:cubicBezTo>
                      <a:pt x="66" y="3225"/>
                      <a:pt x="98" y="3340"/>
                      <a:pt x="164" y="3438"/>
                    </a:cubicBezTo>
                    <a:cubicBezTo>
                      <a:pt x="229" y="3552"/>
                      <a:pt x="278" y="3634"/>
                      <a:pt x="360" y="3716"/>
                    </a:cubicBezTo>
                    <a:cubicBezTo>
                      <a:pt x="442" y="3798"/>
                      <a:pt x="524" y="3847"/>
                      <a:pt x="639" y="3896"/>
                    </a:cubicBezTo>
                    <a:cubicBezTo>
                      <a:pt x="802" y="3978"/>
                      <a:pt x="933" y="4011"/>
                      <a:pt x="1097" y="4011"/>
                    </a:cubicBezTo>
                    <a:cubicBezTo>
                      <a:pt x="1244" y="4011"/>
                      <a:pt x="1392" y="3978"/>
                      <a:pt x="1539" y="3912"/>
                    </a:cubicBezTo>
                    <a:cubicBezTo>
                      <a:pt x="1653" y="3847"/>
                      <a:pt x="1784" y="3749"/>
                      <a:pt x="1899" y="3634"/>
                    </a:cubicBezTo>
                    <a:cubicBezTo>
                      <a:pt x="1997" y="3503"/>
                      <a:pt x="2112" y="3389"/>
                      <a:pt x="2194" y="3225"/>
                    </a:cubicBezTo>
                    <a:cubicBezTo>
                      <a:pt x="2243" y="3143"/>
                      <a:pt x="2292" y="3012"/>
                      <a:pt x="2325" y="2914"/>
                    </a:cubicBezTo>
                    <a:cubicBezTo>
                      <a:pt x="2374" y="2783"/>
                      <a:pt x="2406" y="2685"/>
                      <a:pt x="2456" y="2570"/>
                    </a:cubicBezTo>
                    <a:cubicBezTo>
                      <a:pt x="2488" y="2439"/>
                      <a:pt x="2537" y="2341"/>
                      <a:pt x="2570" y="2210"/>
                    </a:cubicBezTo>
                    <a:cubicBezTo>
                      <a:pt x="2619" y="2112"/>
                      <a:pt x="2685" y="2014"/>
                      <a:pt x="2717" y="1916"/>
                    </a:cubicBezTo>
                    <a:cubicBezTo>
                      <a:pt x="2848" y="1686"/>
                      <a:pt x="2947" y="1539"/>
                      <a:pt x="3094" y="1474"/>
                    </a:cubicBezTo>
                    <a:cubicBezTo>
                      <a:pt x="3159" y="1449"/>
                      <a:pt x="3225" y="1437"/>
                      <a:pt x="3288" y="1437"/>
                    </a:cubicBezTo>
                    <a:cubicBezTo>
                      <a:pt x="3352" y="1437"/>
                      <a:pt x="3413" y="1449"/>
                      <a:pt x="3470" y="1474"/>
                    </a:cubicBezTo>
                    <a:cubicBezTo>
                      <a:pt x="3552" y="1523"/>
                      <a:pt x="3618" y="1588"/>
                      <a:pt x="3667" y="1670"/>
                    </a:cubicBezTo>
                    <a:cubicBezTo>
                      <a:pt x="3700" y="1752"/>
                      <a:pt x="3716" y="1850"/>
                      <a:pt x="3716" y="1948"/>
                    </a:cubicBezTo>
                    <a:cubicBezTo>
                      <a:pt x="3716" y="2046"/>
                      <a:pt x="3683" y="2194"/>
                      <a:pt x="3634" y="2357"/>
                    </a:cubicBezTo>
                    <a:cubicBezTo>
                      <a:pt x="3601" y="2521"/>
                      <a:pt x="3519" y="2701"/>
                      <a:pt x="3421" y="2914"/>
                    </a:cubicBezTo>
                    <a:cubicBezTo>
                      <a:pt x="3339" y="3078"/>
                      <a:pt x="3225" y="3241"/>
                      <a:pt x="3127" y="3389"/>
                    </a:cubicBezTo>
                    <a:cubicBezTo>
                      <a:pt x="3045" y="3536"/>
                      <a:pt x="2930" y="3651"/>
                      <a:pt x="2816" y="3765"/>
                    </a:cubicBezTo>
                    <a:cubicBezTo>
                      <a:pt x="2717" y="3896"/>
                      <a:pt x="2603" y="3994"/>
                      <a:pt x="2472" y="4093"/>
                    </a:cubicBezTo>
                    <a:cubicBezTo>
                      <a:pt x="2341" y="4207"/>
                      <a:pt x="2226" y="4305"/>
                      <a:pt x="2079" y="4387"/>
                    </a:cubicBezTo>
                    <a:lnTo>
                      <a:pt x="2456" y="5026"/>
                    </a:lnTo>
                    <a:cubicBezTo>
                      <a:pt x="2603" y="4911"/>
                      <a:pt x="2734" y="4813"/>
                      <a:pt x="2881" y="4698"/>
                    </a:cubicBezTo>
                    <a:cubicBezTo>
                      <a:pt x="3028" y="4567"/>
                      <a:pt x="3143" y="4420"/>
                      <a:pt x="3290" y="4289"/>
                    </a:cubicBezTo>
                    <a:cubicBezTo>
                      <a:pt x="3438" y="4125"/>
                      <a:pt x="3552" y="3962"/>
                      <a:pt x="3683" y="3798"/>
                    </a:cubicBezTo>
                    <a:cubicBezTo>
                      <a:pt x="3798" y="3634"/>
                      <a:pt x="3912" y="3438"/>
                      <a:pt x="4011" y="3241"/>
                    </a:cubicBezTo>
                    <a:cubicBezTo>
                      <a:pt x="4158" y="2947"/>
                      <a:pt x="4272" y="2668"/>
                      <a:pt x="4338" y="2407"/>
                    </a:cubicBezTo>
                    <a:cubicBezTo>
                      <a:pt x="4420" y="2128"/>
                      <a:pt x="4436" y="1883"/>
                      <a:pt x="4420" y="1670"/>
                    </a:cubicBezTo>
                    <a:cubicBezTo>
                      <a:pt x="4403" y="1441"/>
                      <a:pt x="4338" y="1228"/>
                      <a:pt x="4240" y="1064"/>
                    </a:cubicBezTo>
                    <a:cubicBezTo>
                      <a:pt x="4109" y="901"/>
                      <a:pt x="3961" y="770"/>
                      <a:pt x="3765" y="655"/>
                    </a:cubicBezTo>
                    <a:cubicBezTo>
                      <a:pt x="3618" y="573"/>
                      <a:pt x="3454" y="541"/>
                      <a:pt x="3307" y="541"/>
                    </a:cubicBezTo>
                    <a:cubicBezTo>
                      <a:pt x="3176" y="541"/>
                      <a:pt x="3028" y="557"/>
                      <a:pt x="2881" y="622"/>
                    </a:cubicBezTo>
                    <a:cubicBezTo>
                      <a:pt x="2734" y="688"/>
                      <a:pt x="2603" y="770"/>
                      <a:pt x="2472" y="901"/>
                    </a:cubicBezTo>
                    <a:cubicBezTo>
                      <a:pt x="2357" y="1048"/>
                      <a:pt x="2226" y="1212"/>
                      <a:pt x="2128" y="1424"/>
                    </a:cubicBezTo>
                    <a:cubicBezTo>
                      <a:pt x="2063" y="1539"/>
                      <a:pt x="1997" y="1637"/>
                      <a:pt x="1964" y="1768"/>
                    </a:cubicBezTo>
                    <a:cubicBezTo>
                      <a:pt x="1899" y="1866"/>
                      <a:pt x="1866" y="2014"/>
                      <a:pt x="1817" y="2112"/>
                    </a:cubicBezTo>
                    <a:cubicBezTo>
                      <a:pt x="1784" y="2210"/>
                      <a:pt x="1735" y="2341"/>
                      <a:pt x="1703" y="2439"/>
                    </a:cubicBezTo>
                    <a:cubicBezTo>
                      <a:pt x="1653" y="2538"/>
                      <a:pt x="1621" y="2619"/>
                      <a:pt x="1572" y="2701"/>
                    </a:cubicBezTo>
                    <a:cubicBezTo>
                      <a:pt x="1473" y="2898"/>
                      <a:pt x="1375" y="3012"/>
                      <a:pt x="1244" y="3078"/>
                    </a:cubicBezTo>
                    <a:cubicBezTo>
                      <a:pt x="1178" y="3097"/>
                      <a:pt x="1112" y="3115"/>
                      <a:pt x="1049" y="3115"/>
                    </a:cubicBezTo>
                    <a:cubicBezTo>
                      <a:pt x="1003" y="3115"/>
                      <a:pt x="958" y="3105"/>
                      <a:pt x="917" y="3078"/>
                    </a:cubicBezTo>
                    <a:cubicBezTo>
                      <a:pt x="851" y="3061"/>
                      <a:pt x="819" y="3012"/>
                      <a:pt x="770" y="2947"/>
                    </a:cubicBezTo>
                    <a:cubicBezTo>
                      <a:pt x="737" y="2898"/>
                      <a:pt x="737" y="2816"/>
                      <a:pt x="720" y="2734"/>
                    </a:cubicBezTo>
                    <a:cubicBezTo>
                      <a:pt x="688" y="2652"/>
                      <a:pt x="720" y="2521"/>
                      <a:pt x="753" y="2374"/>
                    </a:cubicBezTo>
                    <a:cubicBezTo>
                      <a:pt x="802" y="2259"/>
                      <a:pt x="851" y="2079"/>
                      <a:pt x="966" y="1883"/>
                    </a:cubicBezTo>
                    <a:cubicBezTo>
                      <a:pt x="1015" y="1752"/>
                      <a:pt x="1097" y="1621"/>
                      <a:pt x="1179" y="1506"/>
                    </a:cubicBezTo>
                    <a:cubicBezTo>
                      <a:pt x="1261" y="1375"/>
                      <a:pt x="1375" y="1261"/>
                      <a:pt x="1457" y="1146"/>
                    </a:cubicBezTo>
                    <a:cubicBezTo>
                      <a:pt x="1555" y="1048"/>
                      <a:pt x="1637" y="933"/>
                      <a:pt x="1735" y="852"/>
                    </a:cubicBezTo>
                    <a:cubicBezTo>
                      <a:pt x="1834" y="770"/>
                      <a:pt x="1915" y="688"/>
                      <a:pt x="2030" y="606"/>
                    </a:cubicBez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4836100" y="1326200"/>
                <a:ext cx="1076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407" extrusionOk="0">
                    <a:moveTo>
                      <a:pt x="1702" y="1"/>
                    </a:moveTo>
                    <a:cubicBezTo>
                      <a:pt x="1604" y="66"/>
                      <a:pt x="1473" y="116"/>
                      <a:pt x="1375" y="197"/>
                    </a:cubicBezTo>
                    <a:cubicBezTo>
                      <a:pt x="1277" y="263"/>
                      <a:pt x="1162" y="345"/>
                      <a:pt x="1064" y="443"/>
                    </a:cubicBezTo>
                    <a:cubicBezTo>
                      <a:pt x="966" y="525"/>
                      <a:pt x="868" y="639"/>
                      <a:pt x="786" y="738"/>
                    </a:cubicBezTo>
                    <a:cubicBezTo>
                      <a:pt x="688" y="836"/>
                      <a:pt x="622" y="950"/>
                      <a:pt x="540" y="1065"/>
                    </a:cubicBezTo>
                    <a:cubicBezTo>
                      <a:pt x="327" y="1360"/>
                      <a:pt x="180" y="1671"/>
                      <a:pt x="98" y="1965"/>
                    </a:cubicBezTo>
                    <a:cubicBezTo>
                      <a:pt x="16" y="2243"/>
                      <a:pt x="0" y="2538"/>
                      <a:pt x="49" y="2800"/>
                    </a:cubicBezTo>
                    <a:cubicBezTo>
                      <a:pt x="82" y="3045"/>
                      <a:pt x="164" y="3291"/>
                      <a:pt x="311" y="3520"/>
                    </a:cubicBezTo>
                    <a:cubicBezTo>
                      <a:pt x="458" y="3749"/>
                      <a:pt x="638" y="3929"/>
                      <a:pt x="868" y="4093"/>
                    </a:cubicBezTo>
                    <a:cubicBezTo>
                      <a:pt x="1080" y="4240"/>
                      <a:pt x="1326" y="4355"/>
                      <a:pt x="1555" y="4371"/>
                    </a:cubicBezTo>
                    <a:cubicBezTo>
                      <a:pt x="1677" y="4394"/>
                      <a:pt x="1802" y="4406"/>
                      <a:pt x="1927" y="4406"/>
                    </a:cubicBezTo>
                    <a:cubicBezTo>
                      <a:pt x="2072" y="4406"/>
                      <a:pt x="2217" y="4390"/>
                      <a:pt x="2357" y="4355"/>
                    </a:cubicBezTo>
                    <a:cubicBezTo>
                      <a:pt x="2619" y="4289"/>
                      <a:pt x="2881" y="4191"/>
                      <a:pt x="3126" y="4011"/>
                    </a:cubicBezTo>
                    <a:cubicBezTo>
                      <a:pt x="3372" y="3815"/>
                      <a:pt x="3601" y="3602"/>
                      <a:pt x="3814" y="3291"/>
                    </a:cubicBezTo>
                    <a:cubicBezTo>
                      <a:pt x="3945" y="3095"/>
                      <a:pt x="4059" y="2865"/>
                      <a:pt x="4141" y="2653"/>
                    </a:cubicBezTo>
                    <a:cubicBezTo>
                      <a:pt x="4223" y="2456"/>
                      <a:pt x="4256" y="2243"/>
                      <a:pt x="4272" y="2047"/>
                    </a:cubicBezTo>
                    <a:cubicBezTo>
                      <a:pt x="4305" y="1834"/>
                      <a:pt x="4305" y="1638"/>
                      <a:pt x="4240" y="1474"/>
                    </a:cubicBezTo>
                    <a:cubicBezTo>
                      <a:pt x="4174" y="1310"/>
                      <a:pt x="4109" y="1114"/>
                      <a:pt x="4010" y="983"/>
                    </a:cubicBezTo>
                    <a:cubicBezTo>
                      <a:pt x="3912" y="836"/>
                      <a:pt x="3781" y="688"/>
                      <a:pt x="3650" y="574"/>
                    </a:cubicBezTo>
                    <a:cubicBezTo>
                      <a:pt x="3487" y="443"/>
                      <a:pt x="3323" y="345"/>
                      <a:pt x="3126" y="263"/>
                    </a:cubicBezTo>
                    <a:lnTo>
                      <a:pt x="1964" y="1982"/>
                    </a:lnTo>
                    <a:lnTo>
                      <a:pt x="2504" y="2358"/>
                    </a:lnTo>
                    <a:lnTo>
                      <a:pt x="3274" y="1229"/>
                    </a:lnTo>
                    <a:cubicBezTo>
                      <a:pt x="3372" y="1327"/>
                      <a:pt x="3454" y="1425"/>
                      <a:pt x="3503" y="1556"/>
                    </a:cubicBezTo>
                    <a:cubicBezTo>
                      <a:pt x="3552" y="1671"/>
                      <a:pt x="3585" y="1801"/>
                      <a:pt x="3585" y="1949"/>
                    </a:cubicBezTo>
                    <a:cubicBezTo>
                      <a:pt x="3585" y="2080"/>
                      <a:pt x="3552" y="2243"/>
                      <a:pt x="3503" y="2391"/>
                    </a:cubicBezTo>
                    <a:cubicBezTo>
                      <a:pt x="3437" y="2554"/>
                      <a:pt x="3356" y="2702"/>
                      <a:pt x="3257" y="2865"/>
                    </a:cubicBezTo>
                    <a:cubicBezTo>
                      <a:pt x="3110" y="3045"/>
                      <a:pt x="2963" y="3209"/>
                      <a:pt x="2799" y="3340"/>
                    </a:cubicBezTo>
                    <a:cubicBezTo>
                      <a:pt x="2635" y="3455"/>
                      <a:pt x="2455" y="3537"/>
                      <a:pt x="2292" y="3586"/>
                    </a:cubicBezTo>
                    <a:cubicBezTo>
                      <a:pt x="2196" y="3605"/>
                      <a:pt x="2094" y="3613"/>
                      <a:pt x="1994" y="3613"/>
                    </a:cubicBezTo>
                    <a:cubicBezTo>
                      <a:pt x="1923" y="3613"/>
                      <a:pt x="1852" y="3609"/>
                      <a:pt x="1784" y="3602"/>
                    </a:cubicBezTo>
                    <a:cubicBezTo>
                      <a:pt x="1621" y="3586"/>
                      <a:pt x="1457" y="3504"/>
                      <a:pt x="1293" y="3389"/>
                    </a:cubicBezTo>
                    <a:cubicBezTo>
                      <a:pt x="1130" y="3291"/>
                      <a:pt x="1031" y="3176"/>
                      <a:pt x="917" y="3029"/>
                    </a:cubicBezTo>
                    <a:cubicBezTo>
                      <a:pt x="819" y="2882"/>
                      <a:pt x="786" y="2718"/>
                      <a:pt x="753" y="2554"/>
                    </a:cubicBezTo>
                    <a:cubicBezTo>
                      <a:pt x="737" y="2391"/>
                      <a:pt x="786" y="2178"/>
                      <a:pt x="819" y="1998"/>
                    </a:cubicBezTo>
                    <a:cubicBezTo>
                      <a:pt x="851" y="1818"/>
                      <a:pt x="966" y="1605"/>
                      <a:pt x="1097" y="1409"/>
                    </a:cubicBezTo>
                    <a:cubicBezTo>
                      <a:pt x="1162" y="1327"/>
                      <a:pt x="1244" y="1245"/>
                      <a:pt x="1310" y="1163"/>
                    </a:cubicBezTo>
                    <a:cubicBezTo>
                      <a:pt x="1391" y="1081"/>
                      <a:pt x="1457" y="999"/>
                      <a:pt x="1539" y="934"/>
                    </a:cubicBezTo>
                    <a:cubicBezTo>
                      <a:pt x="1621" y="868"/>
                      <a:pt x="1686" y="787"/>
                      <a:pt x="1768" y="754"/>
                    </a:cubicBezTo>
                    <a:cubicBezTo>
                      <a:pt x="1850" y="721"/>
                      <a:pt x="1932" y="672"/>
                      <a:pt x="1981" y="639"/>
                    </a:cubicBez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4921625" y="1218450"/>
                <a:ext cx="1084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34" extrusionOk="0">
                    <a:moveTo>
                      <a:pt x="2328" y="770"/>
                    </a:moveTo>
                    <a:cubicBezTo>
                      <a:pt x="2427" y="770"/>
                      <a:pt x="2523" y="786"/>
                      <a:pt x="2619" y="824"/>
                    </a:cubicBezTo>
                    <a:cubicBezTo>
                      <a:pt x="2783" y="890"/>
                      <a:pt x="2946" y="972"/>
                      <a:pt x="3094" y="1119"/>
                    </a:cubicBezTo>
                    <a:cubicBezTo>
                      <a:pt x="3225" y="1250"/>
                      <a:pt x="3339" y="1397"/>
                      <a:pt x="3421" y="1561"/>
                    </a:cubicBezTo>
                    <a:cubicBezTo>
                      <a:pt x="3470" y="1708"/>
                      <a:pt x="3519" y="1888"/>
                      <a:pt x="3519" y="2052"/>
                    </a:cubicBezTo>
                    <a:cubicBezTo>
                      <a:pt x="3519" y="2216"/>
                      <a:pt x="3470" y="2396"/>
                      <a:pt x="3421" y="2560"/>
                    </a:cubicBezTo>
                    <a:cubicBezTo>
                      <a:pt x="3356" y="2723"/>
                      <a:pt x="3257" y="2887"/>
                      <a:pt x="3110" y="3051"/>
                    </a:cubicBezTo>
                    <a:cubicBezTo>
                      <a:pt x="2963" y="3214"/>
                      <a:pt x="2816" y="3345"/>
                      <a:pt x="2652" y="3427"/>
                    </a:cubicBezTo>
                    <a:cubicBezTo>
                      <a:pt x="2521" y="3509"/>
                      <a:pt x="2324" y="3574"/>
                      <a:pt x="2161" y="3591"/>
                    </a:cubicBezTo>
                    <a:cubicBezTo>
                      <a:pt x="2101" y="3597"/>
                      <a:pt x="2039" y="3601"/>
                      <a:pt x="1976" y="3601"/>
                    </a:cubicBezTo>
                    <a:cubicBezTo>
                      <a:pt x="1867" y="3601"/>
                      <a:pt x="1757" y="3589"/>
                      <a:pt x="1653" y="3558"/>
                    </a:cubicBezTo>
                    <a:cubicBezTo>
                      <a:pt x="1490" y="3493"/>
                      <a:pt x="1326" y="3411"/>
                      <a:pt x="1179" y="3263"/>
                    </a:cubicBezTo>
                    <a:cubicBezTo>
                      <a:pt x="1048" y="3116"/>
                      <a:pt x="900" y="2985"/>
                      <a:pt x="835" y="2821"/>
                    </a:cubicBezTo>
                    <a:cubicBezTo>
                      <a:pt x="769" y="2658"/>
                      <a:pt x="737" y="2494"/>
                      <a:pt x="737" y="2330"/>
                    </a:cubicBezTo>
                    <a:cubicBezTo>
                      <a:pt x="753" y="2167"/>
                      <a:pt x="802" y="2003"/>
                      <a:pt x="851" y="1807"/>
                    </a:cubicBezTo>
                    <a:cubicBezTo>
                      <a:pt x="917" y="1626"/>
                      <a:pt x="1015" y="1479"/>
                      <a:pt x="1162" y="1315"/>
                    </a:cubicBezTo>
                    <a:cubicBezTo>
                      <a:pt x="1310" y="1168"/>
                      <a:pt x="1457" y="1037"/>
                      <a:pt x="1621" y="955"/>
                    </a:cubicBezTo>
                    <a:cubicBezTo>
                      <a:pt x="1784" y="874"/>
                      <a:pt x="1948" y="808"/>
                      <a:pt x="2112" y="792"/>
                    </a:cubicBezTo>
                    <a:cubicBezTo>
                      <a:pt x="2186" y="778"/>
                      <a:pt x="2258" y="770"/>
                      <a:pt x="2328" y="770"/>
                    </a:cubicBezTo>
                    <a:close/>
                    <a:moveTo>
                      <a:pt x="2319" y="0"/>
                    </a:moveTo>
                    <a:cubicBezTo>
                      <a:pt x="2261" y="0"/>
                      <a:pt x="2203" y="2"/>
                      <a:pt x="2144" y="6"/>
                    </a:cubicBezTo>
                    <a:cubicBezTo>
                      <a:pt x="1882" y="55"/>
                      <a:pt x="1621" y="137"/>
                      <a:pt x="1375" y="284"/>
                    </a:cubicBezTo>
                    <a:cubicBezTo>
                      <a:pt x="1097" y="415"/>
                      <a:pt x="884" y="628"/>
                      <a:pt x="655" y="874"/>
                    </a:cubicBezTo>
                    <a:cubicBezTo>
                      <a:pt x="426" y="1119"/>
                      <a:pt x="262" y="1381"/>
                      <a:pt x="164" y="1643"/>
                    </a:cubicBezTo>
                    <a:cubicBezTo>
                      <a:pt x="66" y="1921"/>
                      <a:pt x="0" y="2183"/>
                      <a:pt x="0" y="2445"/>
                    </a:cubicBezTo>
                    <a:cubicBezTo>
                      <a:pt x="0" y="2707"/>
                      <a:pt x="66" y="2952"/>
                      <a:pt x="164" y="3198"/>
                    </a:cubicBezTo>
                    <a:cubicBezTo>
                      <a:pt x="262" y="3443"/>
                      <a:pt x="426" y="3656"/>
                      <a:pt x="655" y="3853"/>
                    </a:cubicBezTo>
                    <a:cubicBezTo>
                      <a:pt x="884" y="4049"/>
                      <a:pt x="1130" y="4180"/>
                      <a:pt x="1408" y="4245"/>
                    </a:cubicBezTo>
                    <a:cubicBezTo>
                      <a:pt x="1598" y="4309"/>
                      <a:pt x="1798" y="4333"/>
                      <a:pt x="2008" y="4333"/>
                    </a:cubicBezTo>
                    <a:cubicBezTo>
                      <a:pt x="2069" y="4333"/>
                      <a:pt x="2131" y="4331"/>
                      <a:pt x="2194" y="4327"/>
                    </a:cubicBezTo>
                    <a:cubicBezTo>
                      <a:pt x="2455" y="4311"/>
                      <a:pt x="2717" y="4229"/>
                      <a:pt x="2963" y="4082"/>
                    </a:cubicBezTo>
                    <a:cubicBezTo>
                      <a:pt x="3225" y="3934"/>
                      <a:pt x="3454" y="3738"/>
                      <a:pt x="3683" y="3493"/>
                    </a:cubicBezTo>
                    <a:cubicBezTo>
                      <a:pt x="3912" y="3247"/>
                      <a:pt x="4076" y="2985"/>
                      <a:pt x="4174" y="2707"/>
                    </a:cubicBezTo>
                    <a:cubicBezTo>
                      <a:pt x="4289" y="2445"/>
                      <a:pt x="4338" y="2183"/>
                      <a:pt x="4338" y="1905"/>
                    </a:cubicBezTo>
                    <a:cubicBezTo>
                      <a:pt x="4305" y="1643"/>
                      <a:pt x="4272" y="1397"/>
                      <a:pt x="4158" y="1152"/>
                    </a:cubicBezTo>
                    <a:cubicBezTo>
                      <a:pt x="4027" y="906"/>
                      <a:pt x="3863" y="710"/>
                      <a:pt x="3634" y="497"/>
                    </a:cubicBezTo>
                    <a:cubicBezTo>
                      <a:pt x="3405" y="317"/>
                      <a:pt x="3176" y="170"/>
                      <a:pt x="2930" y="88"/>
                    </a:cubicBezTo>
                    <a:cubicBezTo>
                      <a:pt x="2714" y="24"/>
                      <a:pt x="2518" y="0"/>
                      <a:pt x="2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5037025" y="1095825"/>
                <a:ext cx="6672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87" extrusionOk="0">
                    <a:moveTo>
                      <a:pt x="1768" y="0"/>
                    </a:moveTo>
                    <a:lnTo>
                      <a:pt x="1277" y="786"/>
                    </a:lnTo>
                    <a:lnTo>
                      <a:pt x="704" y="82"/>
                    </a:lnTo>
                    <a:lnTo>
                      <a:pt x="246" y="459"/>
                    </a:lnTo>
                    <a:lnTo>
                      <a:pt x="851" y="1146"/>
                    </a:lnTo>
                    <a:lnTo>
                      <a:pt x="0" y="1474"/>
                    </a:lnTo>
                    <a:lnTo>
                      <a:pt x="213" y="2014"/>
                    </a:lnTo>
                    <a:lnTo>
                      <a:pt x="1048" y="1686"/>
                    </a:lnTo>
                    <a:lnTo>
                      <a:pt x="1113" y="2587"/>
                    </a:lnTo>
                    <a:lnTo>
                      <a:pt x="1702" y="2521"/>
                    </a:lnTo>
                    <a:lnTo>
                      <a:pt x="1637" y="1621"/>
                    </a:lnTo>
                    <a:lnTo>
                      <a:pt x="2521" y="1850"/>
                    </a:lnTo>
                    <a:lnTo>
                      <a:pt x="2668" y="1294"/>
                    </a:lnTo>
                    <a:lnTo>
                      <a:pt x="1784" y="1064"/>
                    </a:lnTo>
                    <a:lnTo>
                      <a:pt x="2259" y="31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7619260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4025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subTitle" idx="1"/>
          </p:nvPr>
        </p:nvSpPr>
        <p:spPr>
          <a:xfrm>
            <a:off x="713225" y="1819875"/>
            <a:ext cx="341160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713225" y="4162900"/>
            <a:ext cx="38589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65205943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0" y="2889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8"/>
          <p:cNvSpPr/>
          <p:nvPr/>
        </p:nvSpPr>
        <p:spPr>
          <a:xfrm rot="2700000">
            <a:off x="8620879" y="46525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20867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/>
          <p:nvPr/>
        </p:nvSpPr>
        <p:spPr>
          <a:xfrm rot="10800000">
            <a:off x="12" y="4774027"/>
            <a:ext cx="2386157" cy="517674"/>
          </a:xfrm>
          <a:custGeom>
            <a:avLst/>
            <a:gdLst/>
            <a:ahLst/>
            <a:cxnLst/>
            <a:rect l="l" t="t" r="r" b="b"/>
            <a:pathLst>
              <a:path w="59520" h="12912" extrusionOk="0">
                <a:moveTo>
                  <a:pt x="3641" y="1"/>
                </a:moveTo>
                <a:lnTo>
                  <a:pt x="21" y="1970"/>
                </a:lnTo>
                <a:lnTo>
                  <a:pt x="21" y="3323"/>
                </a:lnTo>
                <a:lnTo>
                  <a:pt x="6148" y="1"/>
                </a:lnTo>
                <a:close/>
                <a:moveTo>
                  <a:pt x="12573" y="1"/>
                </a:moveTo>
                <a:lnTo>
                  <a:pt x="21" y="6804"/>
                </a:lnTo>
                <a:lnTo>
                  <a:pt x="21" y="8157"/>
                </a:lnTo>
                <a:lnTo>
                  <a:pt x="15059" y="1"/>
                </a:lnTo>
                <a:close/>
                <a:moveTo>
                  <a:pt x="21365" y="1"/>
                </a:moveTo>
                <a:lnTo>
                  <a:pt x="1" y="11558"/>
                </a:lnTo>
                <a:lnTo>
                  <a:pt x="1" y="12911"/>
                </a:lnTo>
                <a:lnTo>
                  <a:pt x="23872" y="1"/>
                </a:lnTo>
                <a:close/>
                <a:moveTo>
                  <a:pt x="30894" y="1"/>
                </a:moveTo>
                <a:lnTo>
                  <a:pt x="7043" y="12911"/>
                </a:lnTo>
                <a:lnTo>
                  <a:pt x="9529" y="12911"/>
                </a:lnTo>
                <a:lnTo>
                  <a:pt x="33401" y="1"/>
                </a:lnTo>
                <a:close/>
                <a:moveTo>
                  <a:pt x="40423" y="1"/>
                </a:moveTo>
                <a:lnTo>
                  <a:pt x="16551" y="12911"/>
                </a:lnTo>
                <a:lnTo>
                  <a:pt x="19038" y="12911"/>
                </a:lnTo>
                <a:lnTo>
                  <a:pt x="42909" y="1"/>
                </a:lnTo>
                <a:close/>
                <a:moveTo>
                  <a:pt x="50011" y="1"/>
                </a:moveTo>
                <a:lnTo>
                  <a:pt x="26140" y="12911"/>
                </a:lnTo>
                <a:lnTo>
                  <a:pt x="28626" y="12911"/>
                </a:lnTo>
                <a:lnTo>
                  <a:pt x="52498" y="1"/>
                </a:lnTo>
                <a:close/>
                <a:moveTo>
                  <a:pt x="59520" y="1"/>
                </a:moveTo>
                <a:lnTo>
                  <a:pt x="35648" y="12911"/>
                </a:lnTo>
                <a:lnTo>
                  <a:pt x="38155" y="12911"/>
                </a:lnTo>
                <a:lnTo>
                  <a:pt x="59520" y="1353"/>
                </a:lnTo>
                <a:lnTo>
                  <a:pt x="59520" y="1"/>
                </a:lnTo>
                <a:close/>
                <a:moveTo>
                  <a:pt x="59520" y="5213"/>
                </a:moveTo>
                <a:lnTo>
                  <a:pt x="45296" y="12911"/>
                </a:lnTo>
                <a:lnTo>
                  <a:pt x="47803" y="12911"/>
                </a:lnTo>
                <a:lnTo>
                  <a:pt x="59520" y="6565"/>
                </a:lnTo>
                <a:lnTo>
                  <a:pt x="59520" y="5213"/>
                </a:lnTo>
                <a:close/>
                <a:moveTo>
                  <a:pt x="59520" y="10365"/>
                </a:moveTo>
                <a:lnTo>
                  <a:pt x="54805" y="12911"/>
                </a:lnTo>
                <a:lnTo>
                  <a:pt x="57312" y="12911"/>
                </a:lnTo>
                <a:lnTo>
                  <a:pt x="59520" y="11718"/>
                </a:lnTo>
                <a:lnTo>
                  <a:pt x="59520" y="10365"/>
                </a:lnTo>
                <a:close/>
              </a:path>
            </a:pathLst>
          </a:custGeom>
          <a:solidFill>
            <a:srgbClr val="FF7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29"/>
          <p:cNvGrpSpPr/>
          <p:nvPr/>
        </p:nvGrpSpPr>
        <p:grpSpPr>
          <a:xfrm>
            <a:off x="7884985" y="92290"/>
            <a:ext cx="1091484" cy="1091380"/>
            <a:chOff x="4141188" y="3797550"/>
            <a:chExt cx="1040400" cy="1040400"/>
          </a:xfrm>
        </p:grpSpPr>
        <p:sp>
          <p:nvSpPr>
            <p:cNvPr id="299" name="Google Shape;299;p29"/>
            <p:cNvSpPr/>
            <p:nvPr/>
          </p:nvSpPr>
          <p:spPr>
            <a:xfrm>
              <a:off x="4141188" y="3797550"/>
              <a:ext cx="1040400" cy="104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 rot="2700243">
              <a:off x="4475207" y="4131598"/>
              <a:ext cx="372398" cy="372320"/>
            </a:xfrm>
            <a:custGeom>
              <a:avLst/>
              <a:gdLst/>
              <a:ahLst/>
              <a:cxnLst/>
              <a:rect l="l" t="t" r="r" b="b"/>
              <a:pathLst>
                <a:path w="14895" h="14894" extrusionOk="0">
                  <a:moveTo>
                    <a:pt x="5776" y="0"/>
                  </a:moveTo>
                  <a:lnTo>
                    <a:pt x="5776" y="5775"/>
                  </a:lnTo>
                  <a:lnTo>
                    <a:pt x="0" y="5775"/>
                  </a:lnTo>
                  <a:lnTo>
                    <a:pt x="0" y="9119"/>
                  </a:lnTo>
                  <a:lnTo>
                    <a:pt x="5776" y="9119"/>
                  </a:lnTo>
                  <a:lnTo>
                    <a:pt x="5776" y="14894"/>
                  </a:lnTo>
                  <a:lnTo>
                    <a:pt x="9119" y="14894"/>
                  </a:lnTo>
                  <a:lnTo>
                    <a:pt x="9119" y="9119"/>
                  </a:lnTo>
                  <a:lnTo>
                    <a:pt x="14894" y="9119"/>
                  </a:lnTo>
                  <a:lnTo>
                    <a:pt x="14894" y="5775"/>
                  </a:lnTo>
                  <a:lnTo>
                    <a:pt x="9119" y="5775"/>
                  </a:lnTo>
                  <a:lnTo>
                    <a:pt x="91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29"/>
            <p:cNvGrpSpPr/>
            <p:nvPr/>
          </p:nvGrpSpPr>
          <p:grpSpPr>
            <a:xfrm>
              <a:off x="4215267" y="3872098"/>
              <a:ext cx="892258" cy="891309"/>
              <a:chOff x="4645400" y="847850"/>
              <a:chExt cx="2327225" cy="2324750"/>
            </a:xfrm>
          </p:grpSpPr>
          <p:sp>
            <p:nvSpPr>
              <p:cNvPr id="302" name="Google Shape;302;p29"/>
              <p:cNvSpPr/>
              <p:nvPr/>
            </p:nvSpPr>
            <p:spPr>
              <a:xfrm>
                <a:off x="5179825" y="998100"/>
                <a:ext cx="122375" cy="1182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728" extrusionOk="0">
                    <a:moveTo>
                      <a:pt x="2627" y="731"/>
                    </a:moveTo>
                    <a:cubicBezTo>
                      <a:pt x="2641" y="731"/>
                      <a:pt x="2655" y="732"/>
                      <a:pt x="2669" y="734"/>
                    </a:cubicBezTo>
                    <a:cubicBezTo>
                      <a:pt x="2783" y="767"/>
                      <a:pt x="2882" y="832"/>
                      <a:pt x="2963" y="947"/>
                    </a:cubicBezTo>
                    <a:cubicBezTo>
                      <a:pt x="3029" y="1061"/>
                      <a:pt x="3045" y="1209"/>
                      <a:pt x="3012" y="1356"/>
                    </a:cubicBezTo>
                    <a:cubicBezTo>
                      <a:pt x="2947" y="1389"/>
                      <a:pt x="2882" y="1421"/>
                      <a:pt x="2832" y="1454"/>
                    </a:cubicBezTo>
                    <a:lnTo>
                      <a:pt x="1474" y="2256"/>
                    </a:lnTo>
                    <a:lnTo>
                      <a:pt x="1065" y="1552"/>
                    </a:lnTo>
                    <a:lnTo>
                      <a:pt x="2194" y="881"/>
                    </a:lnTo>
                    <a:cubicBezTo>
                      <a:pt x="2356" y="793"/>
                      <a:pt x="2504" y="731"/>
                      <a:pt x="2627" y="731"/>
                    </a:cubicBezTo>
                    <a:close/>
                    <a:moveTo>
                      <a:pt x="3578" y="1908"/>
                    </a:moveTo>
                    <a:cubicBezTo>
                      <a:pt x="3603" y="1908"/>
                      <a:pt x="3627" y="1910"/>
                      <a:pt x="3651" y="1912"/>
                    </a:cubicBezTo>
                    <a:cubicBezTo>
                      <a:pt x="3782" y="1929"/>
                      <a:pt x="3913" y="2011"/>
                      <a:pt x="3995" y="2158"/>
                    </a:cubicBezTo>
                    <a:cubicBezTo>
                      <a:pt x="4076" y="2289"/>
                      <a:pt x="4093" y="2420"/>
                      <a:pt x="4060" y="2567"/>
                    </a:cubicBezTo>
                    <a:cubicBezTo>
                      <a:pt x="4011" y="2715"/>
                      <a:pt x="3896" y="2829"/>
                      <a:pt x="3700" y="2927"/>
                    </a:cubicBezTo>
                    <a:lnTo>
                      <a:pt x="2292" y="3746"/>
                    </a:lnTo>
                    <a:lnTo>
                      <a:pt x="1768" y="2845"/>
                    </a:lnTo>
                    <a:lnTo>
                      <a:pt x="3160" y="2027"/>
                    </a:lnTo>
                    <a:cubicBezTo>
                      <a:pt x="3311" y="1945"/>
                      <a:pt x="3450" y="1908"/>
                      <a:pt x="3578" y="1908"/>
                    </a:cubicBezTo>
                    <a:close/>
                    <a:moveTo>
                      <a:pt x="2794" y="0"/>
                    </a:moveTo>
                    <a:cubicBezTo>
                      <a:pt x="2678" y="0"/>
                      <a:pt x="2551" y="23"/>
                      <a:pt x="2423" y="46"/>
                    </a:cubicBezTo>
                    <a:cubicBezTo>
                      <a:pt x="2227" y="96"/>
                      <a:pt x="2030" y="194"/>
                      <a:pt x="1801" y="308"/>
                    </a:cubicBezTo>
                    <a:lnTo>
                      <a:pt x="1" y="1372"/>
                    </a:lnTo>
                    <a:lnTo>
                      <a:pt x="1965" y="4728"/>
                    </a:lnTo>
                    <a:lnTo>
                      <a:pt x="4011" y="3533"/>
                    </a:lnTo>
                    <a:cubicBezTo>
                      <a:pt x="4240" y="3402"/>
                      <a:pt x="4404" y="3255"/>
                      <a:pt x="4535" y="3124"/>
                    </a:cubicBezTo>
                    <a:cubicBezTo>
                      <a:pt x="4682" y="2976"/>
                      <a:pt x="4764" y="2813"/>
                      <a:pt x="4829" y="2665"/>
                    </a:cubicBezTo>
                    <a:cubicBezTo>
                      <a:pt x="4878" y="2502"/>
                      <a:pt x="4895" y="2354"/>
                      <a:pt x="4878" y="2191"/>
                    </a:cubicBezTo>
                    <a:cubicBezTo>
                      <a:pt x="4846" y="2027"/>
                      <a:pt x="4813" y="1896"/>
                      <a:pt x="4715" y="1732"/>
                    </a:cubicBezTo>
                    <a:cubicBezTo>
                      <a:pt x="4600" y="1536"/>
                      <a:pt x="4469" y="1405"/>
                      <a:pt x="4306" y="1290"/>
                    </a:cubicBezTo>
                    <a:cubicBezTo>
                      <a:pt x="4126" y="1192"/>
                      <a:pt x="3945" y="1160"/>
                      <a:pt x="3749" y="1160"/>
                    </a:cubicBezTo>
                    <a:cubicBezTo>
                      <a:pt x="3782" y="930"/>
                      <a:pt x="3749" y="685"/>
                      <a:pt x="3618" y="472"/>
                    </a:cubicBezTo>
                    <a:cubicBezTo>
                      <a:pt x="3569" y="341"/>
                      <a:pt x="3454" y="227"/>
                      <a:pt x="3340" y="145"/>
                    </a:cubicBezTo>
                    <a:cubicBezTo>
                      <a:pt x="3209" y="63"/>
                      <a:pt x="3094" y="30"/>
                      <a:pt x="2931" y="14"/>
                    </a:cubicBezTo>
                    <a:cubicBezTo>
                      <a:pt x="2887" y="4"/>
                      <a:pt x="2842" y="0"/>
                      <a:pt x="2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5291950" y="929275"/>
                <a:ext cx="115825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56" extrusionOk="0">
                    <a:moveTo>
                      <a:pt x="3553" y="0"/>
                    </a:moveTo>
                    <a:lnTo>
                      <a:pt x="2849" y="328"/>
                    </a:lnTo>
                    <a:lnTo>
                      <a:pt x="3716" y="2292"/>
                    </a:lnTo>
                    <a:cubicBezTo>
                      <a:pt x="3782" y="2439"/>
                      <a:pt x="3847" y="2603"/>
                      <a:pt x="3847" y="2734"/>
                    </a:cubicBezTo>
                    <a:cubicBezTo>
                      <a:pt x="3847" y="2881"/>
                      <a:pt x="3847" y="3029"/>
                      <a:pt x="3782" y="3143"/>
                    </a:cubicBezTo>
                    <a:cubicBezTo>
                      <a:pt x="3716" y="3274"/>
                      <a:pt x="3634" y="3389"/>
                      <a:pt x="3536" y="3503"/>
                    </a:cubicBezTo>
                    <a:cubicBezTo>
                      <a:pt x="3405" y="3602"/>
                      <a:pt x="3274" y="3683"/>
                      <a:pt x="3111" y="3765"/>
                    </a:cubicBezTo>
                    <a:cubicBezTo>
                      <a:pt x="2914" y="3847"/>
                      <a:pt x="2767" y="3913"/>
                      <a:pt x="2620" y="3913"/>
                    </a:cubicBezTo>
                    <a:cubicBezTo>
                      <a:pt x="2472" y="3913"/>
                      <a:pt x="2358" y="3880"/>
                      <a:pt x="2210" y="3847"/>
                    </a:cubicBezTo>
                    <a:cubicBezTo>
                      <a:pt x="2063" y="3798"/>
                      <a:pt x="1965" y="3749"/>
                      <a:pt x="1850" y="3618"/>
                    </a:cubicBezTo>
                    <a:cubicBezTo>
                      <a:pt x="1752" y="3503"/>
                      <a:pt x="1670" y="3372"/>
                      <a:pt x="1588" y="3209"/>
                    </a:cubicBezTo>
                    <a:lnTo>
                      <a:pt x="721" y="1244"/>
                    </a:lnTo>
                    <a:lnTo>
                      <a:pt x="1" y="1572"/>
                    </a:lnTo>
                    <a:lnTo>
                      <a:pt x="934" y="3634"/>
                    </a:lnTo>
                    <a:cubicBezTo>
                      <a:pt x="1048" y="3880"/>
                      <a:pt x="1179" y="4076"/>
                      <a:pt x="1343" y="4240"/>
                    </a:cubicBezTo>
                    <a:cubicBezTo>
                      <a:pt x="1507" y="4404"/>
                      <a:pt x="1719" y="4518"/>
                      <a:pt x="1916" y="4584"/>
                    </a:cubicBezTo>
                    <a:cubicBezTo>
                      <a:pt x="2078" y="4634"/>
                      <a:pt x="2260" y="4655"/>
                      <a:pt x="2446" y="4655"/>
                    </a:cubicBezTo>
                    <a:cubicBezTo>
                      <a:pt x="2504" y="4655"/>
                      <a:pt x="2562" y="4653"/>
                      <a:pt x="2620" y="4649"/>
                    </a:cubicBezTo>
                    <a:cubicBezTo>
                      <a:pt x="2865" y="4616"/>
                      <a:pt x="3127" y="4535"/>
                      <a:pt x="3405" y="4420"/>
                    </a:cubicBezTo>
                    <a:cubicBezTo>
                      <a:pt x="3700" y="4289"/>
                      <a:pt x="3929" y="4158"/>
                      <a:pt x="4109" y="3962"/>
                    </a:cubicBezTo>
                    <a:cubicBezTo>
                      <a:pt x="4289" y="3782"/>
                      <a:pt x="4437" y="3602"/>
                      <a:pt x="4518" y="3389"/>
                    </a:cubicBezTo>
                    <a:cubicBezTo>
                      <a:pt x="4600" y="3192"/>
                      <a:pt x="4633" y="2963"/>
                      <a:pt x="4633" y="2734"/>
                    </a:cubicBezTo>
                    <a:cubicBezTo>
                      <a:pt x="4633" y="2521"/>
                      <a:pt x="4584" y="2276"/>
                      <a:pt x="4486" y="2047"/>
                    </a:cubicBezTo>
                    <a:lnTo>
                      <a:pt x="35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5424550" y="895300"/>
                <a:ext cx="1154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24" extrusionOk="0">
                    <a:moveTo>
                      <a:pt x="3028" y="1"/>
                    </a:moveTo>
                    <a:cubicBezTo>
                      <a:pt x="2865" y="1"/>
                      <a:pt x="2701" y="1"/>
                      <a:pt x="2537" y="34"/>
                    </a:cubicBezTo>
                    <a:cubicBezTo>
                      <a:pt x="2373" y="50"/>
                      <a:pt x="2210" y="66"/>
                      <a:pt x="2013" y="115"/>
                    </a:cubicBezTo>
                    <a:cubicBezTo>
                      <a:pt x="1850" y="132"/>
                      <a:pt x="1670" y="165"/>
                      <a:pt x="1506" y="230"/>
                    </a:cubicBezTo>
                    <a:cubicBezTo>
                      <a:pt x="1277" y="312"/>
                      <a:pt x="1080" y="394"/>
                      <a:pt x="917" y="476"/>
                    </a:cubicBezTo>
                    <a:cubicBezTo>
                      <a:pt x="753" y="574"/>
                      <a:pt x="606" y="656"/>
                      <a:pt x="491" y="770"/>
                    </a:cubicBezTo>
                    <a:cubicBezTo>
                      <a:pt x="360" y="868"/>
                      <a:pt x="278" y="967"/>
                      <a:pt x="196" y="1065"/>
                    </a:cubicBezTo>
                    <a:cubicBezTo>
                      <a:pt x="115" y="1179"/>
                      <a:pt x="49" y="1294"/>
                      <a:pt x="33" y="1392"/>
                    </a:cubicBezTo>
                    <a:cubicBezTo>
                      <a:pt x="16" y="1507"/>
                      <a:pt x="0" y="1621"/>
                      <a:pt x="0" y="1720"/>
                    </a:cubicBezTo>
                    <a:cubicBezTo>
                      <a:pt x="16" y="1834"/>
                      <a:pt x="16" y="1932"/>
                      <a:pt x="49" y="2031"/>
                    </a:cubicBezTo>
                    <a:cubicBezTo>
                      <a:pt x="115" y="2194"/>
                      <a:pt x="196" y="2342"/>
                      <a:pt x="295" y="2440"/>
                    </a:cubicBezTo>
                    <a:cubicBezTo>
                      <a:pt x="426" y="2538"/>
                      <a:pt x="540" y="2620"/>
                      <a:pt x="688" y="2669"/>
                    </a:cubicBezTo>
                    <a:cubicBezTo>
                      <a:pt x="835" y="2702"/>
                      <a:pt x="999" y="2734"/>
                      <a:pt x="1162" y="2734"/>
                    </a:cubicBezTo>
                    <a:cubicBezTo>
                      <a:pt x="1326" y="2734"/>
                      <a:pt x="1490" y="2702"/>
                      <a:pt x="1653" y="2653"/>
                    </a:cubicBezTo>
                    <a:lnTo>
                      <a:pt x="1964" y="2522"/>
                    </a:lnTo>
                    <a:cubicBezTo>
                      <a:pt x="2062" y="2489"/>
                      <a:pt x="2177" y="2440"/>
                      <a:pt x="2292" y="2374"/>
                    </a:cubicBezTo>
                    <a:cubicBezTo>
                      <a:pt x="2390" y="2342"/>
                      <a:pt x="2504" y="2276"/>
                      <a:pt x="2619" y="2243"/>
                    </a:cubicBezTo>
                    <a:cubicBezTo>
                      <a:pt x="2734" y="2194"/>
                      <a:pt x="2832" y="2162"/>
                      <a:pt x="2946" y="2112"/>
                    </a:cubicBezTo>
                    <a:cubicBezTo>
                      <a:pt x="3075" y="2073"/>
                      <a:pt x="3198" y="2051"/>
                      <a:pt x="3304" y="2051"/>
                    </a:cubicBezTo>
                    <a:cubicBezTo>
                      <a:pt x="3373" y="2051"/>
                      <a:pt x="3435" y="2060"/>
                      <a:pt x="3487" y="2080"/>
                    </a:cubicBezTo>
                    <a:cubicBezTo>
                      <a:pt x="3634" y="2112"/>
                      <a:pt x="3716" y="2194"/>
                      <a:pt x="3765" y="2342"/>
                    </a:cubicBezTo>
                    <a:cubicBezTo>
                      <a:pt x="3781" y="2423"/>
                      <a:pt x="3781" y="2505"/>
                      <a:pt x="3765" y="2587"/>
                    </a:cubicBezTo>
                    <a:cubicBezTo>
                      <a:pt x="3732" y="2669"/>
                      <a:pt x="3683" y="2751"/>
                      <a:pt x="3601" y="2833"/>
                    </a:cubicBezTo>
                    <a:cubicBezTo>
                      <a:pt x="3519" y="2914"/>
                      <a:pt x="3388" y="2996"/>
                      <a:pt x="3241" y="3078"/>
                    </a:cubicBezTo>
                    <a:cubicBezTo>
                      <a:pt x="3110" y="3160"/>
                      <a:pt x="2914" y="3242"/>
                      <a:pt x="2701" y="3307"/>
                    </a:cubicBezTo>
                    <a:cubicBezTo>
                      <a:pt x="2504" y="3340"/>
                      <a:pt x="2324" y="3406"/>
                      <a:pt x="2161" y="3422"/>
                    </a:cubicBezTo>
                    <a:cubicBezTo>
                      <a:pt x="1997" y="3438"/>
                      <a:pt x="1833" y="3471"/>
                      <a:pt x="1670" y="3471"/>
                    </a:cubicBezTo>
                    <a:cubicBezTo>
                      <a:pt x="1506" y="3471"/>
                      <a:pt x="1326" y="3471"/>
                      <a:pt x="1179" y="3438"/>
                    </a:cubicBezTo>
                    <a:cubicBezTo>
                      <a:pt x="1031" y="3422"/>
                      <a:pt x="868" y="3406"/>
                      <a:pt x="704" y="3356"/>
                    </a:cubicBezTo>
                    <a:lnTo>
                      <a:pt x="491" y="4126"/>
                    </a:lnTo>
                    <a:cubicBezTo>
                      <a:pt x="655" y="4158"/>
                      <a:pt x="835" y="4175"/>
                      <a:pt x="1015" y="4208"/>
                    </a:cubicBezTo>
                    <a:cubicBezTo>
                      <a:pt x="1195" y="4224"/>
                      <a:pt x="1391" y="4224"/>
                      <a:pt x="1588" y="4224"/>
                    </a:cubicBezTo>
                    <a:cubicBezTo>
                      <a:pt x="1801" y="4224"/>
                      <a:pt x="1997" y="4208"/>
                      <a:pt x="2210" y="4158"/>
                    </a:cubicBezTo>
                    <a:cubicBezTo>
                      <a:pt x="2423" y="4142"/>
                      <a:pt x="2635" y="4077"/>
                      <a:pt x="2832" y="4011"/>
                    </a:cubicBezTo>
                    <a:cubicBezTo>
                      <a:pt x="3159" y="3929"/>
                      <a:pt x="3437" y="3815"/>
                      <a:pt x="3683" y="3667"/>
                    </a:cubicBezTo>
                    <a:cubicBezTo>
                      <a:pt x="3928" y="3520"/>
                      <a:pt x="4125" y="3356"/>
                      <a:pt x="4272" y="3193"/>
                    </a:cubicBezTo>
                    <a:cubicBezTo>
                      <a:pt x="4420" y="3029"/>
                      <a:pt x="4518" y="2849"/>
                      <a:pt x="4550" y="2653"/>
                    </a:cubicBezTo>
                    <a:cubicBezTo>
                      <a:pt x="4616" y="2456"/>
                      <a:pt x="4600" y="2243"/>
                      <a:pt x="4534" y="2031"/>
                    </a:cubicBezTo>
                    <a:cubicBezTo>
                      <a:pt x="4469" y="1867"/>
                      <a:pt x="4420" y="1720"/>
                      <a:pt x="4305" y="1621"/>
                    </a:cubicBezTo>
                    <a:cubicBezTo>
                      <a:pt x="4207" y="1523"/>
                      <a:pt x="4092" y="1441"/>
                      <a:pt x="3945" y="1376"/>
                    </a:cubicBezTo>
                    <a:cubicBezTo>
                      <a:pt x="3798" y="1310"/>
                      <a:pt x="3634" y="1294"/>
                      <a:pt x="3454" y="1294"/>
                    </a:cubicBezTo>
                    <a:cubicBezTo>
                      <a:pt x="3274" y="1294"/>
                      <a:pt x="3061" y="1343"/>
                      <a:pt x="2832" y="1392"/>
                    </a:cubicBezTo>
                    <a:cubicBezTo>
                      <a:pt x="2734" y="1425"/>
                      <a:pt x="2619" y="1474"/>
                      <a:pt x="2488" y="1523"/>
                    </a:cubicBezTo>
                    <a:cubicBezTo>
                      <a:pt x="2373" y="1556"/>
                      <a:pt x="2259" y="1621"/>
                      <a:pt x="2144" y="1670"/>
                    </a:cubicBezTo>
                    <a:cubicBezTo>
                      <a:pt x="2013" y="1703"/>
                      <a:pt x="1915" y="1769"/>
                      <a:pt x="1817" y="1801"/>
                    </a:cubicBezTo>
                    <a:cubicBezTo>
                      <a:pt x="1702" y="1851"/>
                      <a:pt x="1604" y="1883"/>
                      <a:pt x="1522" y="1916"/>
                    </a:cubicBezTo>
                    <a:cubicBezTo>
                      <a:pt x="1394" y="1948"/>
                      <a:pt x="1280" y="1973"/>
                      <a:pt x="1180" y="1973"/>
                    </a:cubicBezTo>
                    <a:cubicBezTo>
                      <a:pt x="1127" y="1973"/>
                      <a:pt x="1077" y="1966"/>
                      <a:pt x="1031" y="1949"/>
                    </a:cubicBezTo>
                    <a:cubicBezTo>
                      <a:pt x="933" y="1916"/>
                      <a:pt x="851" y="1834"/>
                      <a:pt x="818" y="1720"/>
                    </a:cubicBezTo>
                    <a:cubicBezTo>
                      <a:pt x="786" y="1670"/>
                      <a:pt x="786" y="1605"/>
                      <a:pt x="818" y="1540"/>
                    </a:cubicBezTo>
                    <a:cubicBezTo>
                      <a:pt x="835" y="1474"/>
                      <a:pt x="868" y="1392"/>
                      <a:pt x="933" y="1343"/>
                    </a:cubicBezTo>
                    <a:cubicBezTo>
                      <a:pt x="999" y="1261"/>
                      <a:pt x="1097" y="1196"/>
                      <a:pt x="1228" y="1114"/>
                    </a:cubicBezTo>
                    <a:cubicBezTo>
                      <a:pt x="1342" y="1032"/>
                      <a:pt x="1506" y="967"/>
                      <a:pt x="1702" y="901"/>
                    </a:cubicBezTo>
                    <a:cubicBezTo>
                      <a:pt x="1850" y="868"/>
                      <a:pt x="1997" y="819"/>
                      <a:pt x="2144" y="803"/>
                    </a:cubicBezTo>
                    <a:lnTo>
                      <a:pt x="2570" y="737"/>
                    </a:lnTo>
                    <a:cubicBezTo>
                      <a:pt x="2717" y="721"/>
                      <a:pt x="2865" y="721"/>
                      <a:pt x="2979" y="721"/>
                    </a:cubicBezTo>
                    <a:cubicBezTo>
                      <a:pt x="3094" y="721"/>
                      <a:pt x="3225" y="721"/>
                      <a:pt x="3339" y="737"/>
                    </a:cubicBezTo>
                    <a:lnTo>
                      <a:pt x="3487" y="34"/>
                    </a:lnTo>
                    <a:cubicBezTo>
                      <a:pt x="3323" y="34"/>
                      <a:pt x="3192" y="1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5551400" y="873625"/>
                <a:ext cx="401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2" extrusionOk="0">
                    <a:moveTo>
                      <a:pt x="770" y="0"/>
                    </a:moveTo>
                    <a:lnTo>
                      <a:pt x="0" y="164"/>
                    </a:lnTo>
                    <a:lnTo>
                      <a:pt x="835" y="3962"/>
                    </a:lnTo>
                    <a:lnTo>
                      <a:pt x="1604" y="3798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5607875" y="851525"/>
                <a:ext cx="1121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4371" extrusionOk="0">
                    <a:moveTo>
                      <a:pt x="3978" y="0"/>
                    </a:moveTo>
                    <a:lnTo>
                      <a:pt x="3192" y="99"/>
                    </a:lnTo>
                    <a:lnTo>
                      <a:pt x="3356" y="1375"/>
                    </a:lnTo>
                    <a:lnTo>
                      <a:pt x="786" y="426"/>
                    </a:lnTo>
                    <a:lnTo>
                      <a:pt x="0" y="524"/>
                    </a:lnTo>
                    <a:lnTo>
                      <a:pt x="524" y="4371"/>
                    </a:lnTo>
                    <a:lnTo>
                      <a:pt x="1293" y="4273"/>
                    </a:lnTo>
                    <a:lnTo>
                      <a:pt x="900" y="1244"/>
                    </a:lnTo>
                    <a:lnTo>
                      <a:pt x="3487" y="2194"/>
                    </a:lnTo>
                    <a:lnTo>
                      <a:pt x="3716" y="3962"/>
                    </a:lnTo>
                    <a:lnTo>
                      <a:pt x="4485" y="3863"/>
                    </a:lnTo>
                    <a:lnTo>
                      <a:pt x="3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5750675" y="847850"/>
                <a:ext cx="863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78" extrusionOk="0">
                    <a:moveTo>
                      <a:pt x="3324" y="0"/>
                    </a:moveTo>
                    <a:lnTo>
                      <a:pt x="1" y="66"/>
                    </a:lnTo>
                    <a:lnTo>
                      <a:pt x="83" y="3978"/>
                    </a:lnTo>
                    <a:lnTo>
                      <a:pt x="3455" y="3912"/>
                    </a:lnTo>
                    <a:lnTo>
                      <a:pt x="3438" y="3208"/>
                    </a:lnTo>
                    <a:lnTo>
                      <a:pt x="852" y="3257"/>
                    </a:lnTo>
                    <a:lnTo>
                      <a:pt x="836" y="2161"/>
                    </a:lnTo>
                    <a:lnTo>
                      <a:pt x="3094" y="2128"/>
                    </a:lnTo>
                    <a:lnTo>
                      <a:pt x="3078" y="1473"/>
                    </a:lnTo>
                    <a:lnTo>
                      <a:pt x="819" y="1522"/>
                    </a:lnTo>
                    <a:lnTo>
                      <a:pt x="803" y="737"/>
                    </a:lnTo>
                    <a:lnTo>
                      <a:pt x="3340" y="704"/>
                    </a:ln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5858300" y="851675"/>
                <a:ext cx="1138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4095" extrusionOk="0">
                    <a:moveTo>
                      <a:pt x="2064" y="0"/>
                    </a:moveTo>
                    <a:cubicBezTo>
                      <a:pt x="1975" y="0"/>
                      <a:pt x="1892" y="4"/>
                      <a:pt x="1818" y="11"/>
                    </a:cubicBezTo>
                    <a:cubicBezTo>
                      <a:pt x="1638" y="27"/>
                      <a:pt x="1441" y="76"/>
                      <a:pt x="1310" y="109"/>
                    </a:cubicBezTo>
                    <a:cubicBezTo>
                      <a:pt x="1163" y="174"/>
                      <a:pt x="1016" y="224"/>
                      <a:pt x="917" y="305"/>
                    </a:cubicBezTo>
                    <a:cubicBezTo>
                      <a:pt x="819" y="387"/>
                      <a:pt x="737" y="469"/>
                      <a:pt x="655" y="551"/>
                    </a:cubicBezTo>
                    <a:cubicBezTo>
                      <a:pt x="590" y="633"/>
                      <a:pt x="524" y="731"/>
                      <a:pt x="492" y="829"/>
                    </a:cubicBezTo>
                    <a:cubicBezTo>
                      <a:pt x="443" y="927"/>
                      <a:pt x="410" y="1042"/>
                      <a:pt x="410" y="1140"/>
                    </a:cubicBezTo>
                    <a:cubicBezTo>
                      <a:pt x="377" y="1304"/>
                      <a:pt x="410" y="1468"/>
                      <a:pt x="459" y="1615"/>
                    </a:cubicBezTo>
                    <a:cubicBezTo>
                      <a:pt x="524" y="1746"/>
                      <a:pt x="606" y="1877"/>
                      <a:pt x="737" y="1975"/>
                    </a:cubicBezTo>
                    <a:cubicBezTo>
                      <a:pt x="852" y="2073"/>
                      <a:pt x="999" y="2155"/>
                      <a:pt x="1146" y="2221"/>
                    </a:cubicBezTo>
                    <a:cubicBezTo>
                      <a:pt x="1277" y="2286"/>
                      <a:pt x="1441" y="2319"/>
                      <a:pt x="1638" y="2352"/>
                    </a:cubicBezTo>
                    <a:cubicBezTo>
                      <a:pt x="1736" y="2368"/>
                      <a:pt x="1834" y="2368"/>
                      <a:pt x="1965" y="2368"/>
                    </a:cubicBezTo>
                    <a:cubicBezTo>
                      <a:pt x="2079" y="2352"/>
                      <a:pt x="2210" y="2352"/>
                      <a:pt x="2325" y="2352"/>
                    </a:cubicBezTo>
                    <a:cubicBezTo>
                      <a:pt x="2456" y="2319"/>
                      <a:pt x="2571" y="2319"/>
                      <a:pt x="2701" y="2319"/>
                    </a:cubicBezTo>
                    <a:cubicBezTo>
                      <a:pt x="2816" y="2319"/>
                      <a:pt x="2947" y="2319"/>
                      <a:pt x="3045" y="2352"/>
                    </a:cubicBezTo>
                    <a:cubicBezTo>
                      <a:pt x="3291" y="2384"/>
                      <a:pt x="3471" y="2450"/>
                      <a:pt x="3569" y="2532"/>
                    </a:cubicBezTo>
                    <a:cubicBezTo>
                      <a:pt x="3684" y="2613"/>
                      <a:pt x="3733" y="2728"/>
                      <a:pt x="3716" y="2875"/>
                    </a:cubicBezTo>
                    <a:cubicBezTo>
                      <a:pt x="3700" y="2974"/>
                      <a:pt x="3684" y="3055"/>
                      <a:pt x="3618" y="3121"/>
                    </a:cubicBezTo>
                    <a:cubicBezTo>
                      <a:pt x="3553" y="3186"/>
                      <a:pt x="3471" y="3252"/>
                      <a:pt x="3373" y="3285"/>
                    </a:cubicBezTo>
                    <a:cubicBezTo>
                      <a:pt x="3274" y="3334"/>
                      <a:pt x="3127" y="3366"/>
                      <a:pt x="2963" y="3366"/>
                    </a:cubicBezTo>
                    <a:cubicBezTo>
                      <a:pt x="2800" y="3366"/>
                      <a:pt x="2587" y="3366"/>
                      <a:pt x="2374" y="3350"/>
                    </a:cubicBezTo>
                    <a:cubicBezTo>
                      <a:pt x="2161" y="3334"/>
                      <a:pt x="1981" y="3301"/>
                      <a:pt x="1818" y="3268"/>
                    </a:cubicBezTo>
                    <a:cubicBezTo>
                      <a:pt x="1638" y="3219"/>
                      <a:pt x="1457" y="3186"/>
                      <a:pt x="1327" y="3121"/>
                    </a:cubicBezTo>
                    <a:cubicBezTo>
                      <a:pt x="1179" y="3055"/>
                      <a:pt x="1032" y="3006"/>
                      <a:pt x="901" y="2924"/>
                    </a:cubicBezTo>
                    <a:cubicBezTo>
                      <a:pt x="754" y="2843"/>
                      <a:pt x="623" y="2761"/>
                      <a:pt x="492" y="2646"/>
                    </a:cubicBezTo>
                    <a:lnTo>
                      <a:pt x="1" y="3268"/>
                    </a:lnTo>
                    <a:cubicBezTo>
                      <a:pt x="115" y="3366"/>
                      <a:pt x="279" y="3465"/>
                      <a:pt x="443" y="3546"/>
                    </a:cubicBezTo>
                    <a:cubicBezTo>
                      <a:pt x="606" y="3628"/>
                      <a:pt x="786" y="3710"/>
                      <a:pt x="983" y="3776"/>
                    </a:cubicBezTo>
                    <a:cubicBezTo>
                      <a:pt x="1163" y="3857"/>
                      <a:pt x="1359" y="3923"/>
                      <a:pt x="1572" y="3956"/>
                    </a:cubicBezTo>
                    <a:cubicBezTo>
                      <a:pt x="1768" y="4005"/>
                      <a:pt x="1981" y="4037"/>
                      <a:pt x="2210" y="4070"/>
                    </a:cubicBezTo>
                    <a:cubicBezTo>
                      <a:pt x="2382" y="4087"/>
                      <a:pt x="2546" y="4095"/>
                      <a:pt x="2699" y="4095"/>
                    </a:cubicBezTo>
                    <a:cubicBezTo>
                      <a:pt x="2853" y="4095"/>
                      <a:pt x="2996" y="4087"/>
                      <a:pt x="3127" y="4070"/>
                    </a:cubicBezTo>
                    <a:cubicBezTo>
                      <a:pt x="3389" y="4021"/>
                      <a:pt x="3634" y="3956"/>
                      <a:pt x="3847" y="3857"/>
                    </a:cubicBezTo>
                    <a:cubicBezTo>
                      <a:pt x="4044" y="3759"/>
                      <a:pt x="4207" y="3612"/>
                      <a:pt x="4338" y="3448"/>
                    </a:cubicBezTo>
                    <a:cubicBezTo>
                      <a:pt x="4437" y="3285"/>
                      <a:pt x="4518" y="3104"/>
                      <a:pt x="4535" y="2875"/>
                    </a:cubicBezTo>
                    <a:cubicBezTo>
                      <a:pt x="4551" y="2695"/>
                      <a:pt x="4535" y="2548"/>
                      <a:pt x="4502" y="2401"/>
                    </a:cubicBezTo>
                    <a:cubicBezTo>
                      <a:pt x="4437" y="2270"/>
                      <a:pt x="4355" y="2139"/>
                      <a:pt x="4256" y="2041"/>
                    </a:cubicBezTo>
                    <a:cubicBezTo>
                      <a:pt x="4126" y="1942"/>
                      <a:pt x="3978" y="1828"/>
                      <a:pt x="3815" y="1779"/>
                    </a:cubicBezTo>
                    <a:cubicBezTo>
                      <a:pt x="3651" y="1697"/>
                      <a:pt x="3454" y="1648"/>
                      <a:pt x="3225" y="1631"/>
                    </a:cubicBezTo>
                    <a:cubicBezTo>
                      <a:pt x="3111" y="1615"/>
                      <a:pt x="2980" y="1615"/>
                      <a:pt x="2865" y="1615"/>
                    </a:cubicBezTo>
                    <a:lnTo>
                      <a:pt x="2472" y="1615"/>
                    </a:lnTo>
                    <a:cubicBezTo>
                      <a:pt x="2385" y="1615"/>
                      <a:pt x="2312" y="1600"/>
                      <a:pt x="2240" y="1600"/>
                    </a:cubicBezTo>
                    <a:cubicBezTo>
                      <a:pt x="2203" y="1600"/>
                      <a:pt x="2167" y="1604"/>
                      <a:pt x="2129" y="1615"/>
                    </a:cubicBezTo>
                    <a:cubicBezTo>
                      <a:pt x="2085" y="1620"/>
                      <a:pt x="2045" y="1622"/>
                      <a:pt x="2008" y="1622"/>
                    </a:cubicBezTo>
                    <a:cubicBezTo>
                      <a:pt x="1934" y="1622"/>
                      <a:pt x="1872" y="1615"/>
                      <a:pt x="1818" y="1615"/>
                    </a:cubicBezTo>
                    <a:cubicBezTo>
                      <a:pt x="1588" y="1582"/>
                      <a:pt x="1425" y="1533"/>
                      <a:pt x="1343" y="1451"/>
                    </a:cubicBezTo>
                    <a:cubicBezTo>
                      <a:pt x="1261" y="1369"/>
                      <a:pt x="1196" y="1255"/>
                      <a:pt x="1228" y="1140"/>
                    </a:cubicBezTo>
                    <a:cubicBezTo>
                      <a:pt x="1228" y="1075"/>
                      <a:pt x="1245" y="1009"/>
                      <a:pt x="1277" y="960"/>
                    </a:cubicBezTo>
                    <a:cubicBezTo>
                      <a:pt x="1327" y="895"/>
                      <a:pt x="1392" y="846"/>
                      <a:pt x="1474" y="813"/>
                    </a:cubicBezTo>
                    <a:cubicBezTo>
                      <a:pt x="1556" y="764"/>
                      <a:pt x="1670" y="747"/>
                      <a:pt x="1818" y="731"/>
                    </a:cubicBezTo>
                    <a:cubicBezTo>
                      <a:pt x="1891" y="723"/>
                      <a:pt x="1969" y="719"/>
                      <a:pt x="2055" y="719"/>
                    </a:cubicBezTo>
                    <a:cubicBezTo>
                      <a:pt x="2141" y="719"/>
                      <a:pt x="2235" y="723"/>
                      <a:pt x="2341" y="731"/>
                    </a:cubicBezTo>
                    <a:cubicBezTo>
                      <a:pt x="2505" y="731"/>
                      <a:pt x="2636" y="764"/>
                      <a:pt x="2800" y="796"/>
                    </a:cubicBezTo>
                    <a:cubicBezTo>
                      <a:pt x="2963" y="813"/>
                      <a:pt x="3078" y="846"/>
                      <a:pt x="3225" y="895"/>
                    </a:cubicBezTo>
                    <a:cubicBezTo>
                      <a:pt x="3373" y="927"/>
                      <a:pt x="3487" y="977"/>
                      <a:pt x="3618" y="1042"/>
                    </a:cubicBezTo>
                    <a:cubicBezTo>
                      <a:pt x="3733" y="1075"/>
                      <a:pt x="3864" y="1140"/>
                      <a:pt x="3962" y="1206"/>
                    </a:cubicBezTo>
                    <a:lnTo>
                      <a:pt x="4371" y="600"/>
                    </a:lnTo>
                    <a:cubicBezTo>
                      <a:pt x="4256" y="518"/>
                      <a:pt x="4109" y="469"/>
                      <a:pt x="3962" y="404"/>
                    </a:cubicBezTo>
                    <a:cubicBezTo>
                      <a:pt x="3815" y="338"/>
                      <a:pt x="3651" y="273"/>
                      <a:pt x="3487" y="240"/>
                    </a:cubicBezTo>
                    <a:cubicBezTo>
                      <a:pt x="3323" y="191"/>
                      <a:pt x="3143" y="158"/>
                      <a:pt x="2980" y="109"/>
                    </a:cubicBezTo>
                    <a:cubicBezTo>
                      <a:pt x="2816" y="76"/>
                      <a:pt x="2652" y="60"/>
                      <a:pt x="2472" y="27"/>
                    </a:cubicBezTo>
                    <a:cubicBezTo>
                      <a:pt x="2329" y="8"/>
                      <a:pt x="2190" y="0"/>
                      <a:pt x="2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5991300" y="871825"/>
                <a:ext cx="1158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083" extrusionOk="0">
                    <a:moveTo>
                      <a:pt x="2007" y="0"/>
                    </a:moveTo>
                    <a:cubicBezTo>
                      <a:pt x="1885" y="0"/>
                      <a:pt x="1769" y="12"/>
                      <a:pt x="1654" y="23"/>
                    </a:cubicBezTo>
                    <a:cubicBezTo>
                      <a:pt x="1490" y="40"/>
                      <a:pt x="1359" y="89"/>
                      <a:pt x="1244" y="154"/>
                    </a:cubicBezTo>
                    <a:cubicBezTo>
                      <a:pt x="1114" y="203"/>
                      <a:pt x="1015" y="269"/>
                      <a:pt x="933" y="351"/>
                    </a:cubicBezTo>
                    <a:cubicBezTo>
                      <a:pt x="852" y="432"/>
                      <a:pt x="786" y="514"/>
                      <a:pt x="737" y="613"/>
                    </a:cubicBezTo>
                    <a:cubicBezTo>
                      <a:pt x="688" y="727"/>
                      <a:pt x="655" y="825"/>
                      <a:pt x="622" y="924"/>
                    </a:cubicBezTo>
                    <a:cubicBezTo>
                      <a:pt x="590" y="1104"/>
                      <a:pt x="573" y="1267"/>
                      <a:pt x="622" y="1415"/>
                    </a:cubicBezTo>
                    <a:cubicBezTo>
                      <a:pt x="688" y="1562"/>
                      <a:pt x="753" y="1709"/>
                      <a:pt x="852" y="1807"/>
                    </a:cubicBezTo>
                    <a:cubicBezTo>
                      <a:pt x="950" y="1906"/>
                      <a:pt x="1081" y="2004"/>
                      <a:pt x="1228" y="2086"/>
                    </a:cubicBezTo>
                    <a:cubicBezTo>
                      <a:pt x="1359" y="2168"/>
                      <a:pt x="1523" y="2233"/>
                      <a:pt x="1686" y="2282"/>
                    </a:cubicBezTo>
                    <a:cubicBezTo>
                      <a:pt x="1801" y="2315"/>
                      <a:pt x="1899" y="2315"/>
                      <a:pt x="2014" y="2331"/>
                    </a:cubicBezTo>
                    <a:cubicBezTo>
                      <a:pt x="2145" y="2364"/>
                      <a:pt x="2259" y="2364"/>
                      <a:pt x="2390" y="2380"/>
                    </a:cubicBezTo>
                    <a:cubicBezTo>
                      <a:pt x="2505" y="2397"/>
                      <a:pt x="2636" y="2397"/>
                      <a:pt x="2750" y="2413"/>
                    </a:cubicBezTo>
                    <a:cubicBezTo>
                      <a:pt x="2881" y="2446"/>
                      <a:pt x="2996" y="2462"/>
                      <a:pt x="3094" y="2479"/>
                    </a:cubicBezTo>
                    <a:cubicBezTo>
                      <a:pt x="3340" y="2544"/>
                      <a:pt x="3503" y="2626"/>
                      <a:pt x="3618" y="2724"/>
                    </a:cubicBezTo>
                    <a:cubicBezTo>
                      <a:pt x="3716" y="2822"/>
                      <a:pt x="3749" y="2953"/>
                      <a:pt x="3716" y="3101"/>
                    </a:cubicBezTo>
                    <a:cubicBezTo>
                      <a:pt x="3700" y="3182"/>
                      <a:pt x="3651" y="3264"/>
                      <a:pt x="3585" y="3313"/>
                    </a:cubicBezTo>
                    <a:cubicBezTo>
                      <a:pt x="3536" y="3379"/>
                      <a:pt x="3454" y="3444"/>
                      <a:pt x="3323" y="3461"/>
                    </a:cubicBezTo>
                    <a:cubicBezTo>
                      <a:pt x="3209" y="3510"/>
                      <a:pt x="3061" y="3510"/>
                      <a:pt x="2898" y="3510"/>
                    </a:cubicBezTo>
                    <a:cubicBezTo>
                      <a:pt x="2734" y="3510"/>
                      <a:pt x="2521" y="3477"/>
                      <a:pt x="2308" y="3428"/>
                    </a:cubicBezTo>
                    <a:cubicBezTo>
                      <a:pt x="2128" y="3362"/>
                      <a:pt x="1932" y="3313"/>
                      <a:pt x="1768" y="3264"/>
                    </a:cubicBezTo>
                    <a:cubicBezTo>
                      <a:pt x="1605" y="3199"/>
                      <a:pt x="1474" y="3133"/>
                      <a:pt x="1326" y="3051"/>
                    </a:cubicBezTo>
                    <a:cubicBezTo>
                      <a:pt x="1179" y="2970"/>
                      <a:pt x="1032" y="2888"/>
                      <a:pt x="917" y="2790"/>
                    </a:cubicBezTo>
                    <a:lnTo>
                      <a:pt x="541" y="2479"/>
                    </a:lnTo>
                    <a:lnTo>
                      <a:pt x="0" y="2904"/>
                    </a:lnTo>
                    <a:cubicBezTo>
                      <a:pt x="131" y="3019"/>
                      <a:pt x="262" y="3133"/>
                      <a:pt x="426" y="3231"/>
                    </a:cubicBezTo>
                    <a:cubicBezTo>
                      <a:pt x="573" y="3362"/>
                      <a:pt x="737" y="3461"/>
                      <a:pt x="917" y="3542"/>
                    </a:cubicBezTo>
                    <a:cubicBezTo>
                      <a:pt x="1097" y="3624"/>
                      <a:pt x="1277" y="3706"/>
                      <a:pt x="1490" y="3788"/>
                    </a:cubicBezTo>
                    <a:cubicBezTo>
                      <a:pt x="1670" y="3870"/>
                      <a:pt x="1899" y="3935"/>
                      <a:pt x="2096" y="3968"/>
                    </a:cubicBezTo>
                    <a:cubicBezTo>
                      <a:pt x="2423" y="4034"/>
                      <a:pt x="2718" y="4083"/>
                      <a:pt x="2996" y="4083"/>
                    </a:cubicBezTo>
                    <a:cubicBezTo>
                      <a:pt x="3291" y="4083"/>
                      <a:pt x="3536" y="4034"/>
                      <a:pt x="3732" y="3952"/>
                    </a:cubicBezTo>
                    <a:cubicBezTo>
                      <a:pt x="3962" y="3886"/>
                      <a:pt x="4125" y="3772"/>
                      <a:pt x="4273" y="3624"/>
                    </a:cubicBezTo>
                    <a:cubicBezTo>
                      <a:pt x="4420" y="3477"/>
                      <a:pt x="4518" y="3297"/>
                      <a:pt x="4551" y="3068"/>
                    </a:cubicBezTo>
                    <a:cubicBezTo>
                      <a:pt x="4584" y="2904"/>
                      <a:pt x="4584" y="2740"/>
                      <a:pt x="4551" y="2609"/>
                    </a:cubicBezTo>
                    <a:cubicBezTo>
                      <a:pt x="4535" y="2462"/>
                      <a:pt x="4469" y="2331"/>
                      <a:pt x="4371" y="2217"/>
                    </a:cubicBezTo>
                    <a:cubicBezTo>
                      <a:pt x="4273" y="2086"/>
                      <a:pt x="4142" y="1987"/>
                      <a:pt x="3978" y="1906"/>
                    </a:cubicBezTo>
                    <a:cubicBezTo>
                      <a:pt x="3814" y="1824"/>
                      <a:pt x="3634" y="1742"/>
                      <a:pt x="3405" y="1709"/>
                    </a:cubicBezTo>
                    <a:lnTo>
                      <a:pt x="3045" y="1644"/>
                    </a:lnTo>
                    <a:cubicBezTo>
                      <a:pt x="2898" y="1627"/>
                      <a:pt x="2783" y="1627"/>
                      <a:pt x="2652" y="1595"/>
                    </a:cubicBezTo>
                    <a:cubicBezTo>
                      <a:pt x="2538" y="1578"/>
                      <a:pt x="2407" y="1578"/>
                      <a:pt x="2308" y="1562"/>
                    </a:cubicBezTo>
                    <a:cubicBezTo>
                      <a:pt x="2210" y="1562"/>
                      <a:pt x="2096" y="1546"/>
                      <a:pt x="2014" y="1513"/>
                    </a:cubicBezTo>
                    <a:cubicBezTo>
                      <a:pt x="1801" y="1480"/>
                      <a:pt x="1654" y="1415"/>
                      <a:pt x="1572" y="1316"/>
                    </a:cubicBezTo>
                    <a:cubicBezTo>
                      <a:pt x="1490" y="1235"/>
                      <a:pt x="1474" y="1136"/>
                      <a:pt x="1490" y="1005"/>
                    </a:cubicBezTo>
                    <a:cubicBezTo>
                      <a:pt x="1490" y="940"/>
                      <a:pt x="1523" y="907"/>
                      <a:pt x="1572" y="842"/>
                    </a:cubicBezTo>
                    <a:cubicBezTo>
                      <a:pt x="1605" y="776"/>
                      <a:pt x="1686" y="743"/>
                      <a:pt x="1768" y="727"/>
                    </a:cubicBezTo>
                    <a:cubicBezTo>
                      <a:pt x="1850" y="694"/>
                      <a:pt x="1981" y="678"/>
                      <a:pt x="2128" y="678"/>
                    </a:cubicBezTo>
                    <a:cubicBezTo>
                      <a:pt x="2259" y="678"/>
                      <a:pt x="2456" y="727"/>
                      <a:pt x="2652" y="760"/>
                    </a:cubicBezTo>
                    <a:lnTo>
                      <a:pt x="3078" y="891"/>
                    </a:lnTo>
                    <a:cubicBezTo>
                      <a:pt x="3225" y="924"/>
                      <a:pt x="3372" y="989"/>
                      <a:pt x="3487" y="1054"/>
                    </a:cubicBezTo>
                    <a:cubicBezTo>
                      <a:pt x="3618" y="1104"/>
                      <a:pt x="3765" y="1169"/>
                      <a:pt x="3863" y="1235"/>
                    </a:cubicBezTo>
                    <a:cubicBezTo>
                      <a:pt x="3962" y="1300"/>
                      <a:pt x="4060" y="1382"/>
                      <a:pt x="4174" y="1431"/>
                    </a:cubicBezTo>
                    <a:lnTo>
                      <a:pt x="4633" y="891"/>
                    </a:lnTo>
                    <a:cubicBezTo>
                      <a:pt x="4518" y="809"/>
                      <a:pt x="4387" y="727"/>
                      <a:pt x="4256" y="645"/>
                    </a:cubicBezTo>
                    <a:cubicBezTo>
                      <a:pt x="4109" y="563"/>
                      <a:pt x="3962" y="482"/>
                      <a:pt x="3798" y="416"/>
                    </a:cubicBezTo>
                    <a:lnTo>
                      <a:pt x="3307" y="236"/>
                    </a:lnTo>
                    <a:cubicBezTo>
                      <a:pt x="3143" y="171"/>
                      <a:pt x="2963" y="121"/>
                      <a:pt x="2799" y="89"/>
                    </a:cubicBezTo>
                    <a:cubicBezTo>
                      <a:pt x="2570" y="40"/>
                      <a:pt x="2341" y="7"/>
                      <a:pt x="2161" y="7"/>
                    </a:cubicBezTo>
                    <a:cubicBezTo>
                      <a:pt x="2108" y="2"/>
                      <a:pt x="2057" y="0"/>
                      <a:pt x="2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168500" y="917000"/>
                <a:ext cx="140375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321" extrusionOk="0">
                    <a:moveTo>
                      <a:pt x="1522" y="0"/>
                    </a:moveTo>
                    <a:lnTo>
                      <a:pt x="0" y="3618"/>
                    </a:lnTo>
                    <a:lnTo>
                      <a:pt x="737" y="3929"/>
                    </a:lnTo>
                    <a:lnTo>
                      <a:pt x="1817" y="1326"/>
                    </a:lnTo>
                    <a:lnTo>
                      <a:pt x="2603" y="3127"/>
                    </a:lnTo>
                    <a:lnTo>
                      <a:pt x="4436" y="2407"/>
                    </a:lnTo>
                    <a:lnTo>
                      <a:pt x="3356" y="5009"/>
                    </a:lnTo>
                    <a:lnTo>
                      <a:pt x="4092" y="5320"/>
                    </a:lnTo>
                    <a:lnTo>
                      <a:pt x="5614" y="1719"/>
                    </a:lnTo>
                    <a:lnTo>
                      <a:pt x="4878" y="1408"/>
                    </a:lnTo>
                    <a:lnTo>
                      <a:pt x="3012" y="2161"/>
                    </a:lnTo>
                    <a:lnTo>
                      <a:pt x="2259" y="295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297800" y="980025"/>
                <a:ext cx="12155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042" extrusionOk="0">
                    <a:moveTo>
                      <a:pt x="1965" y="0"/>
                    </a:moveTo>
                    <a:lnTo>
                      <a:pt x="0" y="3388"/>
                    </a:lnTo>
                    <a:lnTo>
                      <a:pt x="2947" y="5042"/>
                    </a:lnTo>
                    <a:lnTo>
                      <a:pt x="3307" y="4452"/>
                    </a:lnTo>
                    <a:lnTo>
                      <a:pt x="1048" y="3192"/>
                    </a:lnTo>
                    <a:lnTo>
                      <a:pt x="1588" y="2243"/>
                    </a:lnTo>
                    <a:lnTo>
                      <a:pt x="3520" y="3356"/>
                    </a:lnTo>
                    <a:lnTo>
                      <a:pt x="3847" y="2783"/>
                    </a:lnTo>
                    <a:lnTo>
                      <a:pt x="1916" y="1670"/>
                    </a:lnTo>
                    <a:lnTo>
                      <a:pt x="2292" y="999"/>
                    </a:lnTo>
                    <a:lnTo>
                      <a:pt x="4502" y="2243"/>
                    </a:lnTo>
                    <a:lnTo>
                      <a:pt x="4862" y="163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94375" y="1041400"/>
                <a:ext cx="1248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5124" extrusionOk="0">
                    <a:moveTo>
                      <a:pt x="2292" y="0"/>
                    </a:moveTo>
                    <a:lnTo>
                      <a:pt x="0" y="3160"/>
                    </a:lnTo>
                    <a:lnTo>
                      <a:pt x="2734" y="5124"/>
                    </a:lnTo>
                    <a:lnTo>
                      <a:pt x="3143" y="4551"/>
                    </a:lnTo>
                    <a:lnTo>
                      <a:pt x="1032" y="3061"/>
                    </a:lnTo>
                    <a:lnTo>
                      <a:pt x="1670" y="2177"/>
                    </a:lnTo>
                    <a:lnTo>
                      <a:pt x="3487" y="3487"/>
                    </a:lnTo>
                    <a:lnTo>
                      <a:pt x="3880" y="2963"/>
                    </a:lnTo>
                    <a:lnTo>
                      <a:pt x="2063" y="1654"/>
                    </a:lnTo>
                    <a:lnTo>
                      <a:pt x="2505" y="1015"/>
                    </a:lnTo>
                    <a:lnTo>
                      <a:pt x="4584" y="2488"/>
                    </a:lnTo>
                    <a:lnTo>
                      <a:pt x="4993" y="1916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506100" y="1109325"/>
                <a:ext cx="1064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404" extrusionOk="0">
                    <a:moveTo>
                      <a:pt x="1506" y="1"/>
                    </a:moveTo>
                    <a:lnTo>
                      <a:pt x="1048" y="508"/>
                    </a:lnTo>
                    <a:lnTo>
                      <a:pt x="2128" y="1474"/>
                    </a:lnTo>
                    <a:lnTo>
                      <a:pt x="0" y="3864"/>
                    </a:lnTo>
                    <a:lnTo>
                      <a:pt x="589" y="4404"/>
                    </a:lnTo>
                    <a:lnTo>
                      <a:pt x="2734" y="1981"/>
                    </a:lnTo>
                    <a:lnTo>
                      <a:pt x="3814" y="2947"/>
                    </a:lnTo>
                    <a:lnTo>
                      <a:pt x="4256" y="2440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564200" y="1192000"/>
                <a:ext cx="8390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307" extrusionOk="0">
                    <a:moveTo>
                      <a:pt x="2799" y="0"/>
                    </a:moveTo>
                    <a:lnTo>
                      <a:pt x="0" y="2734"/>
                    </a:lnTo>
                    <a:lnTo>
                      <a:pt x="541" y="3307"/>
                    </a:lnTo>
                    <a:lnTo>
                      <a:pt x="3356" y="573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599800" y="1234150"/>
                <a:ext cx="1391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3012" y="0"/>
                    </a:moveTo>
                    <a:lnTo>
                      <a:pt x="0" y="2455"/>
                    </a:lnTo>
                    <a:lnTo>
                      <a:pt x="508" y="3061"/>
                    </a:lnTo>
                    <a:lnTo>
                      <a:pt x="2865" y="1129"/>
                    </a:lnTo>
                    <a:lnTo>
                      <a:pt x="3438" y="3798"/>
                    </a:lnTo>
                    <a:lnTo>
                      <a:pt x="2047" y="4943"/>
                    </a:lnTo>
                    <a:lnTo>
                      <a:pt x="2554" y="5565"/>
                    </a:lnTo>
                    <a:lnTo>
                      <a:pt x="5566" y="3094"/>
                    </a:lnTo>
                    <a:lnTo>
                      <a:pt x="5058" y="2472"/>
                    </a:lnTo>
                    <a:lnTo>
                      <a:pt x="4076" y="3290"/>
                    </a:lnTo>
                    <a:lnTo>
                      <a:pt x="3520" y="606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696775" y="1359350"/>
                <a:ext cx="109700" cy="111225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449" extrusionOk="0">
                    <a:moveTo>
                      <a:pt x="1944" y="1"/>
                    </a:moveTo>
                    <a:cubicBezTo>
                      <a:pt x="1860" y="1"/>
                      <a:pt x="1774" y="6"/>
                      <a:pt x="1687" y="17"/>
                    </a:cubicBezTo>
                    <a:cubicBezTo>
                      <a:pt x="1425" y="66"/>
                      <a:pt x="1179" y="164"/>
                      <a:pt x="950" y="312"/>
                    </a:cubicBezTo>
                    <a:cubicBezTo>
                      <a:pt x="705" y="475"/>
                      <a:pt x="525" y="656"/>
                      <a:pt x="361" y="836"/>
                    </a:cubicBezTo>
                    <a:cubicBezTo>
                      <a:pt x="197" y="1065"/>
                      <a:pt x="83" y="1310"/>
                      <a:pt x="50" y="1572"/>
                    </a:cubicBezTo>
                    <a:cubicBezTo>
                      <a:pt x="1" y="1834"/>
                      <a:pt x="1" y="2129"/>
                      <a:pt x="66" y="2440"/>
                    </a:cubicBezTo>
                    <a:cubicBezTo>
                      <a:pt x="132" y="2718"/>
                      <a:pt x="279" y="3029"/>
                      <a:pt x="459" y="3340"/>
                    </a:cubicBezTo>
                    <a:cubicBezTo>
                      <a:pt x="606" y="3536"/>
                      <a:pt x="737" y="3716"/>
                      <a:pt x="901" y="3880"/>
                    </a:cubicBezTo>
                    <a:cubicBezTo>
                      <a:pt x="1065" y="4044"/>
                      <a:pt x="1228" y="4175"/>
                      <a:pt x="1425" y="4257"/>
                    </a:cubicBezTo>
                    <a:cubicBezTo>
                      <a:pt x="1589" y="4355"/>
                      <a:pt x="1769" y="4420"/>
                      <a:pt x="1949" y="4437"/>
                    </a:cubicBezTo>
                    <a:cubicBezTo>
                      <a:pt x="2039" y="4445"/>
                      <a:pt x="2133" y="4449"/>
                      <a:pt x="2227" y="4449"/>
                    </a:cubicBezTo>
                    <a:cubicBezTo>
                      <a:pt x="2321" y="4449"/>
                      <a:pt x="2415" y="4445"/>
                      <a:pt x="2505" y="4437"/>
                    </a:cubicBezTo>
                    <a:cubicBezTo>
                      <a:pt x="2669" y="4404"/>
                      <a:pt x="2849" y="4338"/>
                      <a:pt x="3013" y="4257"/>
                    </a:cubicBezTo>
                    <a:cubicBezTo>
                      <a:pt x="3176" y="4175"/>
                      <a:pt x="3340" y="4044"/>
                      <a:pt x="3487" y="3913"/>
                    </a:cubicBezTo>
                    <a:lnTo>
                      <a:pt x="2374" y="2145"/>
                    </a:lnTo>
                    <a:lnTo>
                      <a:pt x="1834" y="2489"/>
                    </a:lnTo>
                    <a:lnTo>
                      <a:pt x="2571" y="3635"/>
                    </a:lnTo>
                    <a:cubicBezTo>
                      <a:pt x="2440" y="3700"/>
                      <a:pt x="2292" y="3716"/>
                      <a:pt x="2178" y="3716"/>
                    </a:cubicBezTo>
                    <a:cubicBezTo>
                      <a:pt x="2047" y="3716"/>
                      <a:pt x="1916" y="3700"/>
                      <a:pt x="1785" y="3635"/>
                    </a:cubicBezTo>
                    <a:cubicBezTo>
                      <a:pt x="1670" y="3586"/>
                      <a:pt x="1539" y="3504"/>
                      <a:pt x="1425" y="3405"/>
                    </a:cubicBezTo>
                    <a:cubicBezTo>
                      <a:pt x="1294" y="3274"/>
                      <a:pt x="1196" y="3160"/>
                      <a:pt x="1097" y="2996"/>
                    </a:cubicBezTo>
                    <a:cubicBezTo>
                      <a:pt x="967" y="2783"/>
                      <a:pt x="868" y="2603"/>
                      <a:pt x="819" y="2391"/>
                    </a:cubicBezTo>
                    <a:cubicBezTo>
                      <a:pt x="770" y="2211"/>
                      <a:pt x="770" y="2030"/>
                      <a:pt x="786" y="1850"/>
                    </a:cubicBezTo>
                    <a:cubicBezTo>
                      <a:pt x="803" y="1654"/>
                      <a:pt x="868" y="1490"/>
                      <a:pt x="967" y="1359"/>
                    </a:cubicBezTo>
                    <a:cubicBezTo>
                      <a:pt x="1065" y="1212"/>
                      <a:pt x="1196" y="1081"/>
                      <a:pt x="1359" y="983"/>
                    </a:cubicBezTo>
                    <a:cubicBezTo>
                      <a:pt x="1523" y="885"/>
                      <a:pt x="1687" y="819"/>
                      <a:pt x="1850" y="803"/>
                    </a:cubicBezTo>
                    <a:cubicBezTo>
                      <a:pt x="1925" y="789"/>
                      <a:pt x="1997" y="781"/>
                      <a:pt x="2067" y="781"/>
                    </a:cubicBezTo>
                    <a:cubicBezTo>
                      <a:pt x="2166" y="781"/>
                      <a:pt x="2262" y="797"/>
                      <a:pt x="2358" y="836"/>
                    </a:cubicBezTo>
                    <a:cubicBezTo>
                      <a:pt x="2522" y="885"/>
                      <a:pt x="2685" y="983"/>
                      <a:pt x="2849" y="1097"/>
                    </a:cubicBezTo>
                    <a:cubicBezTo>
                      <a:pt x="3013" y="1245"/>
                      <a:pt x="3160" y="1408"/>
                      <a:pt x="3275" y="1621"/>
                    </a:cubicBezTo>
                    <a:cubicBezTo>
                      <a:pt x="3340" y="1719"/>
                      <a:pt x="3405" y="1801"/>
                      <a:pt x="3438" y="1900"/>
                    </a:cubicBezTo>
                    <a:cubicBezTo>
                      <a:pt x="3487" y="1998"/>
                      <a:pt x="3520" y="2080"/>
                      <a:pt x="3569" y="2194"/>
                    </a:cubicBezTo>
                    <a:cubicBezTo>
                      <a:pt x="3602" y="2292"/>
                      <a:pt x="3635" y="2391"/>
                      <a:pt x="3651" y="2472"/>
                    </a:cubicBezTo>
                    <a:cubicBezTo>
                      <a:pt x="3667" y="2554"/>
                      <a:pt x="3684" y="2636"/>
                      <a:pt x="3684" y="2718"/>
                    </a:cubicBezTo>
                    <a:lnTo>
                      <a:pt x="4388" y="2702"/>
                    </a:lnTo>
                    <a:cubicBezTo>
                      <a:pt x="4371" y="2587"/>
                      <a:pt x="4338" y="2440"/>
                      <a:pt x="4322" y="2309"/>
                    </a:cubicBezTo>
                    <a:cubicBezTo>
                      <a:pt x="4306" y="2194"/>
                      <a:pt x="4257" y="2047"/>
                      <a:pt x="4224" y="1916"/>
                    </a:cubicBezTo>
                    <a:cubicBezTo>
                      <a:pt x="4175" y="1801"/>
                      <a:pt x="4126" y="1670"/>
                      <a:pt x="4060" y="1556"/>
                    </a:cubicBezTo>
                    <a:cubicBezTo>
                      <a:pt x="3995" y="1425"/>
                      <a:pt x="3929" y="1327"/>
                      <a:pt x="3847" y="1212"/>
                    </a:cubicBezTo>
                    <a:cubicBezTo>
                      <a:pt x="3651" y="901"/>
                      <a:pt x="3438" y="639"/>
                      <a:pt x="3193" y="443"/>
                    </a:cubicBezTo>
                    <a:cubicBezTo>
                      <a:pt x="2980" y="263"/>
                      <a:pt x="2734" y="115"/>
                      <a:pt x="2456" y="66"/>
                    </a:cubicBezTo>
                    <a:cubicBezTo>
                      <a:pt x="2281" y="23"/>
                      <a:pt x="2114" y="1"/>
                      <a:pt x="1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830600" y="1513625"/>
                <a:ext cx="65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04" extrusionOk="0">
                    <a:moveTo>
                      <a:pt x="1490" y="1"/>
                    </a:moveTo>
                    <a:lnTo>
                      <a:pt x="917" y="66"/>
                    </a:lnTo>
                    <a:lnTo>
                      <a:pt x="999" y="966"/>
                    </a:lnTo>
                    <a:lnTo>
                      <a:pt x="999" y="966"/>
                    </a:lnTo>
                    <a:lnTo>
                      <a:pt x="115" y="786"/>
                    </a:lnTo>
                    <a:lnTo>
                      <a:pt x="0" y="1343"/>
                    </a:lnTo>
                    <a:lnTo>
                      <a:pt x="868" y="1539"/>
                    </a:lnTo>
                    <a:lnTo>
                      <a:pt x="426" y="2325"/>
                    </a:lnTo>
                    <a:lnTo>
                      <a:pt x="917" y="2603"/>
                    </a:lnTo>
                    <a:lnTo>
                      <a:pt x="1375" y="1834"/>
                    </a:lnTo>
                    <a:lnTo>
                      <a:pt x="1965" y="2505"/>
                    </a:lnTo>
                    <a:lnTo>
                      <a:pt x="2390" y="2112"/>
                    </a:lnTo>
                    <a:lnTo>
                      <a:pt x="1784" y="1441"/>
                    </a:lnTo>
                    <a:lnTo>
                      <a:pt x="2619" y="1065"/>
                    </a:lnTo>
                    <a:lnTo>
                      <a:pt x="2390" y="541"/>
                    </a:lnTo>
                    <a:lnTo>
                      <a:pt x="1572" y="917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823650" y="1658500"/>
                <a:ext cx="11010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508" extrusionOk="0">
                    <a:moveTo>
                      <a:pt x="3257" y="966"/>
                    </a:moveTo>
                    <a:lnTo>
                      <a:pt x="3617" y="2243"/>
                    </a:lnTo>
                    <a:cubicBezTo>
                      <a:pt x="3667" y="2439"/>
                      <a:pt x="3667" y="2603"/>
                      <a:pt x="3634" y="2734"/>
                    </a:cubicBezTo>
                    <a:cubicBezTo>
                      <a:pt x="3585" y="2848"/>
                      <a:pt x="3503" y="2930"/>
                      <a:pt x="3372" y="2979"/>
                    </a:cubicBezTo>
                    <a:cubicBezTo>
                      <a:pt x="3331" y="2990"/>
                      <a:pt x="3287" y="2995"/>
                      <a:pt x="3244" y="2995"/>
                    </a:cubicBezTo>
                    <a:cubicBezTo>
                      <a:pt x="3151" y="2995"/>
                      <a:pt x="3057" y="2970"/>
                      <a:pt x="2979" y="2914"/>
                    </a:cubicBezTo>
                    <a:cubicBezTo>
                      <a:pt x="2979" y="2832"/>
                      <a:pt x="2946" y="2766"/>
                      <a:pt x="2930" y="2701"/>
                    </a:cubicBezTo>
                    <a:lnTo>
                      <a:pt x="2488" y="1179"/>
                    </a:lnTo>
                    <a:lnTo>
                      <a:pt x="3257" y="966"/>
                    </a:lnTo>
                    <a:close/>
                    <a:moveTo>
                      <a:pt x="1866" y="1342"/>
                    </a:moveTo>
                    <a:lnTo>
                      <a:pt x="2292" y="2897"/>
                    </a:lnTo>
                    <a:cubicBezTo>
                      <a:pt x="2357" y="3094"/>
                      <a:pt x="2357" y="3274"/>
                      <a:pt x="2292" y="3405"/>
                    </a:cubicBezTo>
                    <a:cubicBezTo>
                      <a:pt x="2243" y="3552"/>
                      <a:pt x="2128" y="3634"/>
                      <a:pt x="1964" y="3667"/>
                    </a:cubicBezTo>
                    <a:cubicBezTo>
                      <a:pt x="1922" y="3682"/>
                      <a:pt x="1879" y="3690"/>
                      <a:pt x="1834" y="3690"/>
                    </a:cubicBezTo>
                    <a:cubicBezTo>
                      <a:pt x="1741" y="3690"/>
                      <a:pt x="1644" y="3657"/>
                      <a:pt x="1555" y="3601"/>
                    </a:cubicBezTo>
                    <a:cubicBezTo>
                      <a:pt x="1440" y="3519"/>
                      <a:pt x="1359" y="3388"/>
                      <a:pt x="1293" y="3176"/>
                    </a:cubicBezTo>
                    <a:lnTo>
                      <a:pt x="851" y="1621"/>
                    </a:lnTo>
                    <a:lnTo>
                      <a:pt x="1866" y="1342"/>
                    </a:lnTo>
                    <a:close/>
                    <a:moveTo>
                      <a:pt x="3748" y="0"/>
                    </a:moveTo>
                    <a:lnTo>
                      <a:pt x="0" y="1048"/>
                    </a:lnTo>
                    <a:lnTo>
                      <a:pt x="638" y="3339"/>
                    </a:lnTo>
                    <a:cubicBezTo>
                      <a:pt x="720" y="3585"/>
                      <a:pt x="802" y="3781"/>
                      <a:pt x="900" y="3945"/>
                    </a:cubicBezTo>
                    <a:cubicBezTo>
                      <a:pt x="1015" y="4109"/>
                      <a:pt x="1113" y="4256"/>
                      <a:pt x="1260" y="4338"/>
                    </a:cubicBezTo>
                    <a:cubicBezTo>
                      <a:pt x="1375" y="4420"/>
                      <a:pt x="1522" y="4485"/>
                      <a:pt x="1686" y="4502"/>
                    </a:cubicBezTo>
                    <a:cubicBezTo>
                      <a:pt x="1725" y="4506"/>
                      <a:pt x="1766" y="4508"/>
                      <a:pt x="1808" y="4508"/>
                    </a:cubicBezTo>
                    <a:cubicBezTo>
                      <a:pt x="1922" y="4508"/>
                      <a:pt x="2045" y="4493"/>
                      <a:pt x="2177" y="4469"/>
                    </a:cubicBezTo>
                    <a:cubicBezTo>
                      <a:pt x="2406" y="4403"/>
                      <a:pt x="2570" y="4305"/>
                      <a:pt x="2701" y="4174"/>
                    </a:cubicBezTo>
                    <a:cubicBezTo>
                      <a:pt x="2848" y="4060"/>
                      <a:pt x="2930" y="3896"/>
                      <a:pt x="2995" y="3683"/>
                    </a:cubicBezTo>
                    <a:cubicBezTo>
                      <a:pt x="3136" y="3754"/>
                      <a:pt x="3271" y="3787"/>
                      <a:pt x="3411" y="3787"/>
                    </a:cubicBezTo>
                    <a:cubicBezTo>
                      <a:pt x="3499" y="3787"/>
                      <a:pt x="3588" y="3774"/>
                      <a:pt x="3683" y="3749"/>
                    </a:cubicBezTo>
                    <a:cubicBezTo>
                      <a:pt x="3830" y="3716"/>
                      <a:pt x="3978" y="3650"/>
                      <a:pt x="4076" y="3552"/>
                    </a:cubicBezTo>
                    <a:cubicBezTo>
                      <a:pt x="4174" y="3438"/>
                      <a:pt x="4289" y="3323"/>
                      <a:pt x="4321" y="3176"/>
                    </a:cubicBezTo>
                    <a:cubicBezTo>
                      <a:pt x="4370" y="3028"/>
                      <a:pt x="4403" y="2865"/>
                      <a:pt x="4403" y="2668"/>
                    </a:cubicBezTo>
                    <a:cubicBezTo>
                      <a:pt x="4403" y="2488"/>
                      <a:pt x="4370" y="2259"/>
                      <a:pt x="4305" y="2014"/>
                    </a:cubicBezTo>
                    <a:lnTo>
                      <a:pt x="3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6858025" y="1774300"/>
                <a:ext cx="1064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09" extrusionOk="0">
                    <a:moveTo>
                      <a:pt x="3601" y="0"/>
                    </a:moveTo>
                    <a:lnTo>
                      <a:pt x="966" y="2145"/>
                    </a:lnTo>
                    <a:lnTo>
                      <a:pt x="0" y="2276"/>
                    </a:lnTo>
                    <a:lnTo>
                      <a:pt x="131" y="3045"/>
                    </a:lnTo>
                    <a:lnTo>
                      <a:pt x="1097" y="2898"/>
                    </a:lnTo>
                    <a:lnTo>
                      <a:pt x="4256" y="4109"/>
                    </a:lnTo>
                    <a:lnTo>
                      <a:pt x="4125" y="3225"/>
                    </a:lnTo>
                    <a:lnTo>
                      <a:pt x="1751" y="2407"/>
                    </a:lnTo>
                    <a:lnTo>
                      <a:pt x="3748" y="884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6871925" y="1955175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508" y="0"/>
                    </a:moveTo>
                    <a:cubicBezTo>
                      <a:pt x="426" y="164"/>
                      <a:pt x="344" y="311"/>
                      <a:pt x="279" y="491"/>
                    </a:cubicBezTo>
                    <a:cubicBezTo>
                      <a:pt x="230" y="671"/>
                      <a:pt x="164" y="868"/>
                      <a:pt x="115" y="1048"/>
                    </a:cubicBezTo>
                    <a:cubicBezTo>
                      <a:pt x="82" y="1244"/>
                      <a:pt x="33" y="1457"/>
                      <a:pt x="17" y="1654"/>
                    </a:cubicBezTo>
                    <a:cubicBezTo>
                      <a:pt x="1" y="1883"/>
                      <a:pt x="1" y="2096"/>
                      <a:pt x="1" y="2308"/>
                    </a:cubicBezTo>
                    <a:cubicBezTo>
                      <a:pt x="1" y="2636"/>
                      <a:pt x="33" y="2947"/>
                      <a:pt x="99" y="3209"/>
                    </a:cubicBezTo>
                    <a:cubicBezTo>
                      <a:pt x="164" y="3487"/>
                      <a:pt x="262" y="3732"/>
                      <a:pt x="393" y="3912"/>
                    </a:cubicBezTo>
                    <a:cubicBezTo>
                      <a:pt x="508" y="4093"/>
                      <a:pt x="655" y="4240"/>
                      <a:pt x="835" y="4338"/>
                    </a:cubicBezTo>
                    <a:cubicBezTo>
                      <a:pt x="999" y="4436"/>
                      <a:pt x="1212" y="4485"/>
                      <a:pt x="1425" y="4485"/>
                    </a:cubicBezTo>
                    <a:cubicBezTo>
                      <a:pt x="1588" y="4485"/>
                      <a:pt x="1736" y="4436"/>
                      <a:pt x="1883" y="4387"/>
                    </a:cubicBezTo>
                    <a:cubicBezTo>
                      <a:pt x="2030" y="4305"/>
                      <a:pt x="2128" y="4223"/>
                      <a:pt x="2227" y="4093"/>
                    </a:cubicBezTo>
                    <a:cubicBezTo>
                      <a:pt x="2309" y="3978"/>
                      <a:pt x="2390" y="3831"/>
                      <a:pt x="2439" y="3651"/>
                    </a:cubicBezTo>
                    <a:cubicBezTo>
                      <a:pt x="2472" y="3454"/>
                      <a:pt x="2489" y="3258"/>
                      <a:pt x="2489" y="3029"/>
                    </a:cubicBezTo>
                    <a:cubicBezTo>
                      <a:pt x="2489" y="2914"/>
                      <a:pt x="2489" y="2783"/>
                      <a:pt x="2472" y="2668"/>
                    </a:cubicBezTo>
                    <a:cubicBezTo>
                      <a:pt x="2472" y="2521"/>
                      <a:pt x="2456" y="2390"/>
                      <a:pt x="2439" y="2276"/>
                    </a:cubicBezTo>
                    <a:cubicBezTo>
                      <a:pt x="2407" y="2145"/>
                      <a:pt x="2407" y="2030"/>
                      <a:pt x="2390" y="1932"/>
                    </a:cubicBezTo>
                    <a:cubicBezTo>
                      <a:pt x="2374" y="1801"/>
                      <a:pt x="2374" y="1703"/>
                      <a:pt x="2374" y="1621"/>
                    </a:cubicBezTo>
                    <a:cubicBezTo>
                      <a:pt x="2374" y="1392"/>
                      <a:pt x="2390" y="1228"/>
                      <a:pt x="2472" y="1130"/>
                    </a:cubicBezTo>
                    <a:cubicBezTo>
                      <a:pt x="2554" y="1032"/>
                      <a:pt x="2636" y="966"/>
                      <a:pt x="2767" y="966"/>
                    </a:cubicBezTo>
                    <a:cubicBezTo>
                      <a:pt x="2832" y="966"/>
                      <a:pt x="2881" y="982"/>
                      <a:pt x="2947" y="999"/>
                    </a:cubicBezTo>
                    <a:cubicBezTo>
                      <a:pt x="3012" y="1032"/>
                      <a:pt x="3061" y="1081"/>
                      <a:pt x="3111" y="1163"/>
                    </a:cubicBezTo>
                    <a:cubicBezTo>
                      <a:pt x="3143" y="1244"/>
                      <a:pt x="3192" y="1359"/>
                      <a:pt x="3225" y="1490"/>
                    </a:cubicBezTo>
                    <a:cubicBezTo>
                      <a:pt x="3274" y="1637"/>
                      <a:pt x="3291" y="1801"/>
                      <a:pt x="3291" y="2030"/>
                    </a:cubicBezTo>
                    <a:cubicBezTo>
                      <a:pt x="3291" y="2177"/>
                      <a:pt x="3291" y="2341"/>
                      <a:pt x="3274" y="2472"/>
                    </a:cubicBezTo>
                    <a:lnTo>
                      <a:pt x="3209" y="2914"/>
                    </a:lnTo>
                    <a:cubicBezTo>
                      <a:pt x="3192" y="3029"/>
                      <a:pt x="3143" y="3176"/>
                      <a:pt x="3111" y="3290"/>
                    </a:cubicBezTo>
                    <a:cubicBezTo>
                      <a:pt x="3078" y="3421"/>
                      <a:pt x="3029" y="3536"/>
                      <a:pt x="2996" y="3651"/>
                    </a:cubicBezTo>
                    <a:lnTo>
                      <a:pt x="3651" y="3978"/>
                    </a:lnTo>
                    <a:cubicBezTo>
                      <a:pt x="3700" y="3847"/>
                      <a:pt x="3765" y="3700"/>
                      <a:pt x="3814" y="3536"/>
                    </a:cubicBezTo>
                    <a:lnTo>
                      <a:pt x="3929" y="3045"/>
                    </a:lnTo>
                    <a:cubicBezTo>
                      <a:pt x="3962" y="2881"/>
                      <a:pt x="3994" y="2718"/>
                      <a:pt x="4011" y="2538"/>
                    </a:cubicBezTo>
                    <a:cubicBezTo>
                      <a:pt x="4027" y="2357"/>
                      <a:pt x="4027" y="2194"/>
                      <a:pt x="4027" y="2014"/>
                    </a:cubicBezTo>
                    <a:cubicBezTo>
                      <a:pt x="4027" y="1768"/>
                      <a:pt x="4011" y="1539"/>
                      <a:pt x="3962" y="1359"/>
                    </a:cubicBezTo>
                    <a:cubicBezTo>
                      <a:pt x="3929" y="1163"/>
                      <a:pt x="3880" y="999"/>
                      <a:pt x="3831" y="868"/>
                    </a:cubicBezTo>
                    <a:cubicBezTo>
                      <a:pt x="3765" y="721"/>
                      <a:pt x="3683" y="590"/>
                      <a:pt x="3602" y="491"/>
                    </a:cubicBezTo>
                    <a:cubicBezTo>
                      <a:pt x="3520" y="393"/>
                      <a:pt x="3438" y="311"/>
                      <a:pt x="3340" y="246"/>
                    </a:cubicBezTo>
                    <a:cubicBezTo>
                      <a:pt x="3242" y="180"/>
                      <a:pt x="3127" y="131"/>
                      <a:pt x="3029" y="99"/>
                    </a:cubicBezTo>
                    <a:cubicBezTo>
                      <a:pt x="2914" y="82"/>
                      <a:pt x="2800" y="66"/>
                      <a:pt x="2701" y="66"/>
                    </a:cubicBezTo>
                    <a:cubicBezTo>
                      <a:pt x="2521" y="66"/>
                      <a:pt x="2374" y="115"/>
                      <a:pt x="2227" y="197"/>
                    </a:cubicBezTo>
                    <a:cubicBezTo>
                      <a:pt x="2112" y="262"/>
                      <a:pt x="1981" y="377"/>
                      <a:pt x="1899" y="491"/>
                    </a:cubicBezTo>
                    <a:cubicBezTo>
                      <a:pt x="1801" y="622"/>
                      <a:pt x="1736" y="770"/>
                      <a:pt x="1703" y="933"/>
                    </a:cubicBezTo>
                    <a:cubicBezTo>
                      <a:pt x="1654" y="1097"/>
                      <a:pt x="1637" y="1261"/>
                      <a:pt x="1637" y="1441"/>
                    </a:cubicBezTo>
                    <a:cubicBezTo>
                      <a:pt x="1637" y="1539"/>
                      <a:pt x="1637" y="1637"/>
                      <a:pt x="1654" y="1768"/>
                    </a:cubicBezTo>
                    <a:lnTo>
                      <a:pt x="1719" y="2128"/>
                    </a:lnTo>
                    <a:lnTo>
                      <a:pt x="1785" y="2505"/>
                    </a:lnTo>
                    <a:cubicBezTo>
                      <a:pt x="1785" y="2619"/>
                      <a:pt x="1801" y="2750"/>
                      <a:pt x="1801" y="2849"/>
                    </a:cubicBezTo>
                    <a:cubicBezTo>
                      <a:pt x="1801" y="3094"/>
                      <a:pt x="1768" y="3274"/>
                      <a:pt x="1686" y="3405"/>
                    </a:cubicBezTo>
                    <a:cubicBezTo>
                      <a:pt x="1605" y="3520"/>
                      <a:pt x="1490" y="3585"/>
                      <a:pt x="1359" y="3585"/>
                    </a:cubicBezTo>
                    <a:cubicBezTo>
                      <a:pt x="1277" y="3585"/>
                      <a:pt x="1195" y="3569"/>
                      <a:pt x="1114" y="3520"/>
                    </a:cubicBezTo>
                    <a:cubicBezTo>
                      <a:pt x="1032" y="3487"/>
                      <a:pt x="966" y="3405"/>
                      <a:pt x="901" y="3290"/>
                    </a:cubicBezTo>
                    <a:cubicBezTo>
                      <a:pt x="835" y="3192"/>
                      <a:pt x="803" y="3045"/>
                      <a:pt x="753" y="2881"/>
                    </a:cubicBezTo>
                    <a:cubicBezTo>
                      <a:pt x="721" y="2734"/>
                      <a:pt x="704" y="2521"/>
                      <a:pt x="704" y="2292"/>
                    </a:cubicBezTo>
                    <a:cubicBezTo>
                      <a:pt x="704" y="2096"/>
                      <a:pt x="704" y="1916"/>
                      <a:pt x="721" y="1752"/>
                    </a:cubicBezTo>
                    <a:cubicBezTo>
                      <a:pt x="737" y="1588"/>
                      <a:pt x="786" y="1424"/>
                      <a:pt x="819" y="1261"/>
                    </a:cubicBezTo>
                    <a:cubicBezTo>
                      <a:pt x="868" y="1113"/>
                      <a:pt x="917" y="950"/>
                      <a:pt x="983" y="802"/>
                    </a:cubicBezTo>
                    <a:cubicBezTo>
                      <a:pt x="1048" y="655"/>
                      <a:pt x="1097" y="524"/>
                      <a:pt x="1195" y="377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6862100" y="2092250"/>
                <a:ext cx="1056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144" extrusionOk="0">
                    <a:moveTo>
                      <a:pt x="328" y="1"/>
                    </a:moveTo>
                    <a:lnTo>
                      <a:pt x="1" y="3062"/>
                    </a:lnTo>
                    <a:lnTo>
                      <a:pt x="705" y="3144"/>
                    </a:lnTo>
                    <a:lnTo>
                      <a:pt x="950" y="885"/>
                    </a:lnTo>
                    <a:lnTo>
                      <a:pt x="4142" y="1228"/>
                    </a:lnTo>
                    <a:lnTo>
                      <a:pt x="4224" y="45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6854750" y="2190475"/>
                <a:ext cx="994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74" extrusionOk="0">
                    <a:moveTo>
                      <a:pt x="131" y="0"/>
                    </a:moveTo>
                    <a:lnTo>
                      <a:pt x="0" y="786"/>
                    </a:lnTo>
                    <a:lnTo>
                      <a:pt x="3830" y="1473"/>
                    </a:lnTo>
                    <a:lnTo>
                      <a:pt x="3978" y="70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6836725" y="2240800"/>
                <a:ext cx="107250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8" extrusionOk="0">
                    <a:moveTo>
                      <a:pt x="983" y="917"/>
                    </a:moveTo>
                    <a:lnTo>
                      <a:pt x="3438" y="1572"/>
                    </a:lnTo>
                    <a:lnTo>
                      <a:pt x="3225" y="2374"/>
                    </a:lnTo>
                    <a:cubicBezTo>
                      <a:pt x="3176" y="2603"/>
                      <a:pt x="3094" y="2783"/>
                      <a:pt x="2980" y="2947"/>
                    </a:cubicBezTo>
                    <a:cubicBezTo>
                      <a:pt x="2882" y="3111"/>
                      <a:pt x="2783" y="3225"/>
                      <a:pt x="2636" y="3307"/>
                    </a:cubicBezTo>
                    <a:cubicBezTo>
                      <a:pt x="2489" y="3389"/>
                      <a:pt x="2358" y="3454"/>
                      <a:pt x="2194" y="3471"/>
                    </a:cubicBezTo>
                    <a:cubicBezTo>
                      <a:pt x="2146" y="3480"/>
                      <a:pt x="2096" y="3484"/>
                      <a:pt x="2043" y="3484"/>
                    </a:cubicBezTo>
                    <a:cubicBezTo>
                      <a:pt x="1917" y="3484"/>
                      <a:pt x="1781" y="3461"/>
                      <a:pt x="1654" y="3438"/>
                    </a:cubicBezTo>
                    <a:cubicBezTo>
                      <a:pt x="1474" y="3373"/>
                      <a:pt x="1310" y="3307"/>
                      <a:pt x="1163" y="3209"/>
                    </a:cubicBezTo>
                    <a:cubicBezTo>
                      <a:pt x="1016" y="3111"/>
                      <a:pt x="917" y="2980"/>
                      <a:pt x="836" y="2849"/>
                    </a:cubicBezTo>
                    <a:cubicBezTo>
                      <a:pt x="754" y="2701"/>
                      <a:pt x="721" y="2554"/>
                      <a:pt x="688" y="2358"/>
                    </a:cubicBezTo>
                    <a:cubicBezTo>
                      <a:pt x="672" y="2145"/>
                      <a:pt x="688" y="1948"/>
                      <a:pt x="754" y="1719"/>
                    </a:cubicBezTo>
                    <a:lnTo>
                      <a:pt x="983" y="917"/>
                    </a:lnTo>
                    <a:close/>
                    <a:moveTo>
                      <a:pt x="525" y="1"/>
                    </a:moveTo>
                    <a:lnTo>
                      <a:pt x="165" y="1392"/>
                    </a:lnTo>
                    <a:cubicBezTo>
                      <a:pt x="34" y="1785"/>
                      <a:pt x="1" y="2145"/>
                      <a:pt x="17" y="2472"/>
                    </a:cubicBezTo>
                    <a:cubicBezTo>
                      <a:pt x="34" y="2800"/>
                      <a:pt x="99" y="3062"/>
                      <a:pt x="214" y="3307"/>
                    </a:cubicBezTo>
                    <a:cubicBezTo>
                      <a:pt x="345" y="3553"/>
                      <a:pt x="508" y="3749"/>
                      <a:pt x="721" y="3913"/>
                    </a:cubicBezTo>
                    <a:cubicBezTo>
                      <a:pt x="917" y="4076"/>
                      <a:pt x="1163" y="4175"/>
                      <a:pt x="1425" y="4256"/>
                    </a:cubicBezTo>
                    <a:cubicBezTo>
                      <a:pt x="1626" y="4312"/>
                      <a:pt x="1812" y="4338"/>
                      <a:pt x="1994" y="4338"/>
                    </a:cubicBezTo>
                    <a:cubicBezTo>
                      <a:pt x="2077" y="4338"/>
                      <a:pt x="2160" y="4332"/>
                      <a:pt x="2243" y="4322"/>
                    </a:cubicBezTo>
                    <a:cubicBezTo>
                      <a:pt x="2489" y="4273"/>
                      <a:pt x="2734" y="4175"/>
                      <a:pt x="2947" y="4027"/>
                    </a:cubicBezTo>
                    <a:cubicBezTo>
                      <a:pt x="3176" y="3880"/>
                      <a:pt x="3356" y="3667"/>
                      <a:pt x="3520" y="3389"/>
                    </a:cubicBezTo>
                    <a:cubicBezTo>
                      <a:pt x="3684" y="3111"/>
                      <a:pt x="3831" y="2783"/>
                      <a:pt x="3929" y="2374"/>
                    </a:cubicBezTo>
                    <a:lnTo>
                      <a:pt x="4289" y="983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6784350" y="2357850"/>
                <a:ext cx="122800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4485" extrusionOk="0">
                    <a:moveTo>
                      <a:pt x="1212" y="0"/>
                    </a:moveTo>
                    <a:lnTo>
                      <a:pt x="1" y="3159"/>
                    </a:lnTo>
                    <a:lnTo>
                      <a:pt x="655" y="3405"/>
                    </a:lnTo>
                    <a:lnTo>
                      <a:pt x="1605" y="982"/>
                    </a:lnTo>
                    <a:lnTo>
                      <a:pt x="2620" y="1375"/>
                    </a:lnTo>
                    <a:lnTo>
                      <a:pt x="1818" y="3454"/>
                    </a:lnTo>
                    <a:lnTo>
                      <a:pt x="2440" y="3683"/>
                    </a:lnTo>
                    <a:lnTo>
                      <a:pt x="3242" y="1604"/>
                    </a:lnTo>
                    <a:lnTo>
                      <a:pt x="3978" y="1882"/>
                    </a:lnTo>
                    <a:lnTo>
                      <a:pt x="3045" y="4239"/>
                    </a:lnTo>
                    <a:lnTo>
                      <a:pt x="3700" y="4485"/>
                    </a:lnTo>
                    <a:lnTo>
                      <a:pt x="4911" y="1375"/>
                    </a:lnTo>
                    <a:lnTo>
                      <a:pt x="1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6739350" y="2460950"/>
                <a:ext cx="110500" cy="125675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5027" extrusionOk="0">
                    <a:moveTo>
                      <a:pt x="2013" y="1"/>
                    </a:moveTo>
                    <a:cubicBezTo>
                      <a:pt x="1866" y="115"/>
                      <a:pt x="1719" y="214"/>
                      <a:pt x="1588" y="328"/>
                    </a:cubicBezTo>
                    <a:cubicBezTo>
                      <a:pt x="1441" y="459"/>
                      <a:pt x="1310" y="607"/>
                      <a:pt x="1179" y="737"/>
                    </a:cubicBezTo>
                    <a:cubicBezTo>
                      <a:pt x="1031" y="885"/>
                      <a:pt x="900" y="1048"/>
                      <a:pt x="786" y="1212"/>
                    </a:cubicBezTo>
                    <a:cubicBezTo>
                      <a:pt x="655" y="1392"/>
                      <a:pt x="557" y="1556"/>
                      <a:pt x="458" y="1769"/>
                    </a:cubicBezTo>
                    <a:cubicBezTo>
                      <a:pt x="295" y="2063"/>
                      <a:pt x="164" y="2342"/>
                      <a:pt x="115" y="2603"/>
                    </a:cubicBezTo>
                    <a:cubicBezTo>
                      <a:pt x="17" y="2882"/>
                      <a:pt x="0" y="3111"/>
                      <a:pt x="17" y="3340"/>
                    </a:cubicBezTo>
                    <a:cubicBezTo>
                      <a:pt x="49" y="3569"/>
                      <a:pt x="115" y="3766"/>
                      <a:pt x="213" y="3929"/>
                    </a:cubicBezTo>
                    <a:cubicBezTo>
                      <a:pt x="311" y="4109"/>
                      <a:pt x="458" y="4240"/>
                      <a:pt x="655" y="4339"/>
                    </a:cubicBezTo>
                    <a:cubicBezTo>
                      <a:pt x="802" y="4404"/>
                      <a:pt x="966" y="4470"/>
                      <a:pt x="1113" y="4470"/>
                    </a:cubicBezTo>
                    <a:cubicBezTo>
                      <a:pt x="1244" y="4470"/>
                      <a:pt x="1391" y="4453"/>
                      <a:pt x="1539" y="4388"/>
                    </a:cubicBezTo>
                    <a:cubicBezTo>
                      <a:pt x="1686" y="4322"/>
                      <a:pt x="1817" y="4240"/>
                      <a:pt x="1948" y="4109"/>
                    </a:cubicBezTo>
                    <a:cubicBezTo>
                      <a:pt x="2079" y="3962"/>
                      <a:pt x="2194" y="3798"/>
                      <a:pt x="2292" y="3586"/>
                    </a:cubicBezTo>
                    <a:cubicBezTo>
                      <a:pt x="2357" y="3471"/>
                      <a:pt x="2423" y="3373"/>
                      <a:pt x="2455" y="3242"/>
                    </a:cubicBezTo>
                    <a:cubicBezTo>
                      <a:pt x="2521" y="3127"/>
                      <a:pt x="2570" y="2996"/>
                      <a:pt x="2603" y="2898"/>
                    </a:cubicBezTo>
                    <a:cubicBezTo>
                      <a:pt x="2635" y="2800"/>
                      <a:pt x="2685" y="2669"/>
                      <a:pt x="2717" y="2571"/>
                    </a:cubicBezTo>
                    <a:cubicBezTo>
                      <a:pt x="2766" y="2473"/>
                      <a:pt x="2799" y="2391"/>
                      <a:pt x="2848" y="2309"/>
                    </a:cubicBezTo>
                    <a:cubicBezTo>
                      <a:pt x="2946" y="2112"/>
                      <a:pt x="3045" y="1998"/>
                      <a:pt x="3176" y="1932"/>
                    </a:cubicBezTo>
                    <a:cubicBezTo>
                      <a:pt x="3233" y="1900"/>
                      <a:pt x="3290" y="1883"/>
                      <a:pt x="3345" y="1883"/>
                    </a:cubicBezTo>
                    <a:cubicBezTo>
                      <a:pt x="3401" y="1883"/>
                      <a:pt x="3454" y="1900"/>
                      <a:pt x="3503" y="1932"/>
                    </a:cubicBezTo>
                    <a:cubicBezTo>
                      <a:pt x="3568" y="1949"/>
                      <a:pt x="3601" y="1998"/>
                      <a:pt x="3650" y="2063"/>
                    </a:cubicBezTo>
                    <a:cubicBezTo>
                      <a:pt x="3683" y="2112"/>
                      <a:pt x="3699" y="2178"/>
                      <a:pt x="3699" y="2276"/>
                    </a:cubicBezTo>
                    <a:cubicBezTo>
                      <a:pt x="3732" y="2358"/>
                      <a:pt x="3699" y="2505"/>
                      <a:pt x="3667" y="2636"/>
                    </a:cubicBezTo>
                    <a:cubicBezTo>
                      <a:pt x="3618" y="2751"/>
                      <a:pt x="3568" y="2931"/>
                      <a:pt x="3454" y="3127"/>
                    </a:cubicBezTo>
                    <a:cubicBezTo>
                      <a:pt x="3405" y="3258"/>
                      <a:pt x="3323" y="3389"/>
                      <a:pt x="3241" y="3504"/>
                    </a:cubicBezTo>
                    <a:cubicBezTo>
                      <a:pt x="3159" y="3635"/>
                      <a:pt x="3077" y="3733"/>
                      <a:pt x="2963" y="3864"/>
                    </a:cubicBezTo>
                    <a:cubicBezTo>
                      <a:pt x="2865" y="3978"/>
                      <a:pt x="2783" y="4077"/>
                      <a:pt x="2685" y="4159"/>
                    </a:cubicBezTo>
                    <a:cubicBezTo>
                      <a:pt x="2586" y="4240"/>
                      <a:pt x="2505" y="4322"/>
                      <a:pt x="2390" y="4404"/>
                    </a:cubicBezTo>
                    <a:lnTo>
                      <a:pt x="2799" y="5026"/>
                    </a:lnTo>
                    <a:cubicBezTo>
                      <a:pt x="2930" y="4944"/>
                      <a:pt x="3045" y="4846"/>
                      <a:pt x="3159" y="4715"/>
                    </a:cubicBezTo>
                    <a:cubicBezTo>
                      <a:pt x="3257" y="4584"/>
                      <a:pt x="3372" y="4470"/>
                      <a:pt x="3487" y="4339"/>
                    </a:cubicBezTo>
                    <a:cubicBezTo>
                      <a:pt x="3585" y="4224"/>
                      <a:pt x="3683" y="4077"/>
                      <a:pt x="3781" y="3929"/>
                    </a:cubicBezTo>
                    <a:cubicBezTo>
                      <a:pt x="3896" y="3798"/>
                      <a:pt x="3978" y="3651"/>
                      <a:pt x="4060" y="3487"/>
                    </a:cubicBezTo>
                    <a:cubicBezTo>
                      <a:pt x="4158" y="3291"/>
                      <a:pt x="4240" y="3078"/>
                      <a:pt x="4305" y="2898"/>
                    </a:cubicBezTo>
                    <a:cubicBezTo>
                      <a:pt x="4354" y="2718"/>
                      <a:pt x="4387" y="2554"/>
                      <a:pt x="4403" y="2391"/>
                    </a:cubicBezTo>
                    <a:cubicBezTo>
                      <a:pt x="4420" y="2227"/>
                      <a:pt x="4403" y="2080"/>
                      <a:pt x="4387" y="1949"/>
                    </a:cubicBezTo>
                    <a:cubicBezTo>
                      <a:pt x="4354" y="1834"/>
                      <a:pt x="4321" y="1703"/>
                      <a:pt x="4256" y="1605"/>
                    </a:cubicBezTo>
                    <a:cubicBezTo>
                      <a:pt x="4190" y="1507"/>
                      <a:pt x="4141" y="1425"/>
                      <a:pt x="4060" y="1343"/>
                    </a:cubicBezTo>
                    <a:cubicBezTo>
                      <a:pt x="3978" y="1261"/>
                      <a:pt x="3896" y="1196"/>
                      <a:pt x="3781" y="1163"/>
                    </a:cubicBezTo>
                    <a:cubicBezTo>
                      <a:pt x="3618" y="1065"/>
                      <a:pt x="3454" y="1032"/>
                      <a:pt x="3323" y="1032"/>
                    </a:cubicBezTo>
                    <a:cubicBezTo>
                      <a:pt x="3176" y="1032"/>
                      <a:pt x="3012" y="1081"/>
                      <a:pt x="2881" y="1130"/>
                    </a:cubicBezTo>
                    <a:cubicBezTo>
                      <a:pt x="2766" y="1196"/>
                      <a:pt x="2635" y="1294"/>
                      <a:pt x="2521" y="1425"/>
                    </a:cubicBezTo>
                    <a:cubicBezTo>
                      <a:pt x="2423" y="1540"/>
                      <a:pt x="2308" y="1670"/>
                      <a:pt x="2226" y="1834"/>
                    </a:cubicBezTo>
                    <a:cubicBezTo>
                      <a:pt x="2177" y="1932"/>
                      <a:pt x="2128" y="2014"/>
                      <a:pt x="2095" y="2129"/>
                    </a:cubicBezTo>
                    <a:cubicBezTo>
                      <a:pt x="2046" y="2260"/>
                      <a:pt x="2013" y="2358"/>
                      <a:pt x="1964" y="2489"/>
                    </a:cubicBezTo>
                    <a:cubicBezTo>
                      <a:pt x="1932" y="2603"/>
                      <a:pt x="1883" y="2702"/>
                      <a:pt x="1850" y="2833"/>
                    </a:cubicBezTo>
                    <a:cubicBezTo>
                      <a:pt x="1801" y="2931"/>
                      <a:pt x="1752" y="3029"/>
                      <a:pt x="1702" y="3144"/>
                    </a:cubicBezTo>
                    <a:cubicBezTo>
                      <a:pt x="1588" y="3356"/>
                      <a:pt x="1457" y="3504"/>
                      <a:pt x="1342" y="3569"/>
                    </a:cubicBezTo>
                    <a:cubicBezTo>
                      <a:pt x="1269" y="3602"/>
                      <a:pt x="1199" y="3618"/>
                      <a:pt x="1134" y="3618"/>
                    </a:cubicBezTo>
                    <a:cubicBezTo>
                      <a:pt x="1068" y="3618"/>
                      <a:pt x="1007" y="3602"/>
                      <a:pt x="950" y="3569"/>
                    </a:cubicBezTo>
                    <a:cubicBezTo>
                      <a:pt x="868" y="3520"/>
                      <a:pt x="802" y="3471"/>
                      <a:pt x="753" y="3389"/>
                    </a:cubicBezTo>
                    <a:cubicBezTo>
                      <a:pt x="720" y="3307"/>
                      <a:pt x="704" y="3225"/>
                      <a:pt x="704" y="3095"/>
                    </a:cubicBezTo>
                    <a:cubicBezTo>
                      <a:pt x="704" y="2996"/>
                      <a:pt x="737" y="2849"/>
                      <a:pt x="786" y="2685"/>
                    </a:cubicBezTo>
                    <a:cubicBezTo>
                      <a:pt x="835" y="2522"/>
                      <a:pt x="933" y="2342"/>
                      <a:pt x="1031" y="2145"/>
                    </a:cubicBezTo>
                    <a:cubicBezTo>
                      <a:pt x="1113" y="1981"/>
                      <a:pt x="1211" y="1818"/>
                      <a:pt x="1310" y="1670"/>
                    </a:cubicBezTo>
                    <a:cubicBezTo>
                      <a:pt x="1424" y="1523"/>
                      <a:pt x="1539" y="1409"/>
                      <a:pt x="1637" y="1278"/>
                    </a:cubicBezTo>
                    <a:cubicBezTo>
                      <a:pt x="1752" y="1163"/>
                      <a:pt x="1866" y="1048"/>
                      <a:pt x="1997" y="950"/>
                    </a:cubicBezTo>
                    <a:cubicBezTo>
                      <a:pt x="2112" y="852"/>
                      <a:pt x="2243" y="754"/>
                      <a:pt x="2374" y="672"/>
                    </a:cubicBez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6669375" y="2589450"/>
                <a:ext cx="1084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486" extrusionOk="0">
                    <a:moveTo>
                      <a:pt x="2382" y="1"/>
                    </a:moveTo>
                    <a:cubicBezTo>
                      <a:pt x="2247" y="1"/>
                      <a:pt x="2112" y="17"/>
                      <a:pt x="1981" y="50"/>
                    </a:cubicBezTo>
                    <a:cubicBezTo>
                      <a:pt x="1719" y="115"/>
                      <a:pt x="1457" y="213"/>
                      <a:pt x="1211" y="393"/>
                    </a:cubicBezTo>
                    <a:cubicBezTo>
                      <a:pt x="933" y="574"/>
                      <a:pt x="720" y="803"/>
                      <a:pt x="508" y="1114"/>
                    </a:cubicBezTo>
                    <a:cubicBezTo>
                      <a:pt x="344" y="1310"/>
                      <a:pt x="246" y="1539"/>
                      <a:pt x="164" y="1752"/>
                    </a:cubicBezTo>
                    <a:cubicBezTo>
                      <a:pt x="82" y="1948"/>
                      <a:pt x="33" y="2161"/>
                      <a:pt x="16" y="2358"/>
                    </a:cubicBezTo>
                    <a:cubicBezTo>
                      <a:pt x="0" y="2570"/>
                      <a:pt x="16" y="2751"/>
                      <a:pt x="66" y="2931"/>
                    </a:cubicBezTo>
                    <a:cubicBezTo>
                      <a:pt x="98" y="3111"/>
                      <a:pt x="164" y="3274"/>
                      <a:pt x="262" y="3438"/>
                    </a:cubicBezTo>
                    <a:cubicBezTo>
                      <a:pt x="360" y="3585"/>
                      <a:pt x="491" y="3733"/>
                      <a:pt x="638" y="3847"/>
                    </a:cubicBezTo>
                    <a:cubicBezTo>
                      <a:pt x="769" y="3978"/>
                      <a:pt x="933" y="4076"/>
                      <a:pt x="1130" y="4158"/>
                    </a:cubicBezTo>
                    <a:lnTo>
                      <a:pt x="2308" y="2456"/>
                    </a:lnTo>
                    <a:lnTo>
                      <a:pt x="1784" y="2096"/>
                    </a:lnTo>
                    <a:lnTo>
                      <a:pt x="999" y="3225"/>
                    </a:lnTo>
                    <a:cubicBezTo>
                      <a:pt x="900" y="3111"/>
                      <a:pt x="819" y="3012"/>
                      <a:pt x="769" y="2898"/>
                    </a:cubicBezTo>
                    <a:cubicBezTo>
                      <a:pt x="737" y="2767"/>
                      <a:pt x="720" y="2652"/>
                      <a:pt x="720" y="2505"/>
                    </a:cubicBezTo>
                    <a:cubicBezTo>
                      <a:pt x="720" y="2374"/>
                      <a:pt x="737" y="2210"/>
                      <a:pt x="802" y="2079"/>
                    </a:cubicBezTo>
                    <a:cubicBezTo>
                      <a:pt x="851" y="1916"/>
                      <a:pt x="933" y="1768"/>
                      <a:pt x="1048" y="1605"/>
                    </a:cubicBezTo>
                    <a:cubicBezTo>
                      <a:pt x="1179" y="1425"/>
                      <a:pt x="1326" y="1261"/>
                      <a:pt x="1490" y="1130"/>
                    </a:cubicBezTo>
                    <a:cubicBezTo>
                      <a:pt x="1653" y="1015"/>
                      <a:pt x="1833" y="934"/>
                      <a:pt x="1997" y="885"/>
                    </a:cubicBezTo>
                    <a:cubicBezTo>
                      <a:pt x="2093" y="865"/>
                      <a:pt x="2200" y="857"/>
                      <a:pt x="2305" y="857"/>
                    </a:cubicBezTo>
                    <a:cubicBezTo>
                      <a:pt x="2380" y="857"/>
                      <a:pt x="2453" y="861"/>
                      <a:pt x="2521" y="868"/>
                    </a:cubicBezTo>
                    <a:cubicBezTo>
                      <a:pt x="2685" y="885"/>
                      <a:pt x="2848" y="966"/>
                      <a:pt x="3012" y="1065"/>
                    </a:cubicBezTo>
                    <a:cubicBezTo>
                      <a:pt x="3176" y="1196"/>
                      <a:pt x="3290" y="1310"/>
                      <a:pt x="3372" y="1457"/>
                    </a:cubicBezTo>
                    <a:cubicBezTo>
                      <a:pt x="3470" y="1605"/>
                      <a:pt x="3519" y="1768"/>
                      <a:pt x="3536" y="1932"/>
                    </a:cubicBezTo>
                    <a:cubicBezTo>
                      <a:pt x="3552" y="2112"/>
                      <a:pt x="3536" y="2292"/>
                      <a:pt x="3470" y="2489"/>
                    </a:cubicBezTo>
                    <a:cubicBezTo>
                      <a:pt x="3421" y="2669"/>
                      <a:pt x="3307" y="2865"/>
                      <a:pt x="3176" y="3078"/>
                    </a:cubicBezTo>
                    <a:cubicBezTo>
                      <a:pt x="3110" y="3160"/>
                      <a:pt x="3045" y="3242"/>
                      <a:pt x="2963" y="3323"/>
                    </a:cubicBezTo>
                    <a:cubicBezTo>
                      <a:pt x="2881" y="3405"/>
                      <a:pt x="2816" y="3487"/>
                      <a:pt x="2734" y="3553"/>
                    </a:cubicBezTo>
                    <a:cubicBezTo>
                      <a:pt x="2652" y="3602"/>
                      <a:pt x="2603" y="3667"/>
                      <a:pt x="2521" y="3733"/>
                    </a:cubicBezTo>
                    <a:cubicBezTo>
                      <a:pt x="2439" y="3765"/>
                      <a:pt x="2374" y="3814"/>
                      <a:pt x="2292" y="3847"/>
                    </a:cubicBezTo>
                    <a:lnTo>
                      <a:pt x="2570" y="4486"/>
                    </a:lnTo>
                    <a:cubicBezTo>
                      <a:pt x="2701" y="4420"/>
                      <a:pt x="2816" y="4371"/>
                      <a:pt x="2930" y="4289"/>
                    </a:cubicBezTo>
                    <a:cubicBezTo>
                      <a:pt x="3028" y="4224"/>
                      <a:pt x="3127" y="4125"/>
                      <a:pt x="3225" y="4044"/>
                    </a:cubicBezTo>
                    <a:cubicBezTo>
                      <a:pt x="3339" y="3962"/>
                      <a:pt x="3438" y="3847"/>
                      <a:pt x="3519" y="3749"/>
                    </a:cubicBezTo>
                    <a:cubicBezTo>
                      <a:pt x="3601" y="3651"/>
                      <a:pt x="3683" y="3520"/>
                      <a:pt x="3765" y="3422"/>
                    </a:cubicBezTo>
                    <a:cubicBezTo>
                      <a:pt x="3994" y="3111"/>
                      <a:pt x="4141" y="2816"/>
                      <a:pt x="4223" y="2521"/>
                    </a:cubicBezTo>
                    <a:cubicBezTo>
                      <a:pt x="4305" y="2243"/>
                      <a:pt x="4338" y="1948"/>
                      <a:pt x="4305" y="1687"/>
                    </a:cubicBezTo>
                    <a:cubicBezTo>
                      <a:pt x="4272" y="1425"/>
                      <a:pt x="4190" y="1179"/>
                      <a:pt x="4060" y="950"/>
                    </a:cubicBezTo>
                    <a:cubicBezTo>
                      <a:pt x="3912" y="721"/>
                      <a:pt x="3732" y="541"/>
                      <a:pt x="3503" y="377"/>
                    </a:cubicBezTo>
                    <a:cubicBezTo>
                      <a:pt x="3274" y="213"/>
                      <a:pt x="3028" y="115"/>
                      <a:pt x="2783" y="50"/>
                    </a:cubicBezTo>
                    <a:cubicBezTo>
                      <a:pt x="2652" y="17"/>
                      <a:pt x="2517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6584650" y="2698975"/>
                <a:ext cx="1072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4" extrusionOk="0">
                    <a:moveTo>
                      <a:pt x="2313" y="767"/>
                    </a:moveTo>
                    <a:cubicBezTo>
                      <a:pt x="2427" y="767"/>
                      <a:pt x="2543" y="781"/>
                      <a:pt x="2653" y="825"/>
                    </a:cubicBezTo>
                    <a:cubicBezTo>
                      <a:pt x="2816" y="890"/>
                      <a:pt x="2980" y="972"/>
                      <a:pt x="3127" y="1103"/>
                    </a:cubicBezTo>
                    <a:cubicBezTo>
                      <a:pt x="3275" y="1234"/>
                      <a:pt x="3373" y="1381"/>
                      <a:pt x="3471" y="1561"/>
                    </a:cubicBezTo>
                    <a:cubicBezTo>
                      <a:pt x="3553" y="1725"/>
                      <a:pt x="3569" y="1889"/>
                      <a:pt x="3569" y="2052"/>
                    </a:cubicBezTo>
                    <a:cubicBezTo>
                      <a:pt x="3569" y="2216"/>
                      <a:pt x="3536" y="2396"/>
                      <a:pt x="3455" y="2560"/>
                    </a:cubicBezTo>
                    <a:cubicBezTo>
                      <a:pt x="3373" y="2740"/>
                      <a:pt x="3275" y="2887"/>
                      <a:pt x="3127" y="3051"/>
                    </a:cubicBezTo>
                    <a:cubicBezTo>
                      <a:pt x="2980" y="3215"/>
                      <a:pt x="2833" y="3346"/>
                      <a:pt x="2669" y="3411"/>
                    </a:cubicBezTo>
                    <a:cubicBezTo>
                      <a:pt x="2505" y="3509"/>
                      <a:pt x="2358" y="3558"/>
                      <a:pt x="2178" y="3591"/>
                    </a:cubicBezTo>
                    <a:cubicBezTo>
                      <a:pt x="2118" y="3597"/>
                      <a:pt x="2060" y="3600"/>
                      <a:pt x="2003" y="3600"/>
                    </a:cubicBezTo>
                    <a:cubicBezTo>
                      <a:pt x="1889" y="3600"/>
                      <a:pt x="1780" y="3586"/>
                      <a:pt x="1670" y="3542"/>
                    </a:cubicBezTo>
                    <a:cubicBezTo>
                      <a:pt x="1507" y="3477"/>
                      <a:pt x="1343" y="3395"/>
                      <a:pt x="1196" y="3264"/>
                    </a:cubicBezTo>
                    <a:cubicBezTo>
                      <a:pt x="1065" y="3116"/>
                      <a:pt x="934" y="2969"/>
                      <a:pt x="868" y="2805"/>
                    </a:cubicBezTo>
                    <a:cubicBezTo>
                      <a:pt x="819" y="2658"/>
                      <a:pt x="770" y="2478"/>
                      <a:pt x="770" y="2314"/>
                    </a:cubicBezTo>
                    <a:cubicBezTo>
                      <a:pt x="770" y="2151"/>
                      <a:pt x="819" y="1971"/>
                      <a:pt x="868" y="1807"/>
                    </a:cubicBezTo>
                    <a:cubicBezTo>
                      <a:pt x="934" y="1627"/>
                      <a:pt x="1032" y="1480"/>
                      <a:pt x="1179" y="1316"/>
                    </a:cubicBezTo>
                    <a:cubicBezTo>
                      <a:pt x="1327" y="1152"/>
                      <a:pt x="1474" y="1021"/>
                      <a:pt x="1638" y="939"/>
                    </a:cubicBezTo>
                    <a:cubicBezTo>
                      <a:pt x="1801" y="858"/>
                      <a:pt x="1981" y="808"/>
                      <a:pt x="2145" y="776"/>
                    </a:cubicBezTo>
                    <a:cubicBezTo>
                      <a:pt x="2200" y="770"/>
                      <a:pt x="2256" y="767"/>
                      <a:pt x="2313" y="767"/>
                    </a:cubicBezTo>
                    <a:close/>
                    <a:moveTo>
                      <a:pt x="2322" y="1"/>
                    </a:moveTo>
                    <a:cubicBezTo>
                      <a:pt x="2263" y="1"/>
                      <a:pt x="2204" y="3"/>
                      <a:pt x="2145" y="6"/>
                    </a:cubicBezTo>
                    <a:cubicBezTo>
                      <a:pt x="1883" y="23"/>
                      <a:pt x="1638" y="105"/>
                      <a:pt x="1359" y="252"/>
                    </a:cubicBezTo>
                    <a:cubicBezTo>
                      <a:pt x="1114" y="366"/>
                      <a:pt x="868" y="579"/>
                      <a:pt x="656" y="825"/>
                    </a:cubicBezTo>
                    <a:cubicBezTo>
                      <a:pt x="426" y="1070"/>
                      <a:pt x="263" y="1332"/>
                      <a:pt x="165" y="1594"/>
                    </a:cubicBezTo>
                    <a:cubicBezTo>
                      <a:pt x="50" y="1872"/>
                      <a:pt x="1" y="2134"/>
                      <a:pt x="1" y="2396"/>
                    </a:cubicBezTo>
                    <a:cubicBezTo>
                      <a:pt x="1" y="2658"/>
                      <a:pt x="50" y="2904"/>
                      <a:pt x="165" y="3149"/>
                    </a:cubicBezTo>
                    <a:cubicBezTo>
                      <a:pt x="263" y="3395"/>
                      <a:pt x="426" y="3624"/>
                      <a:pt x="656" y="3837"/>
                    </a:cubicBezTo>
                    <a:cubicBezTo>
                      <a:pt x="868" y="4017"/>
                      <a:pt x="1098" y="4164"/>
                      <a:pt x="1359" y="4246"/>
                    </a:cubicBezTo>
                    <a:cubicBezTo>
                      <a:pt x="1575" y="4309"/>
                      <a:pt x="1771" y="4333"/>
                      <a:pt x="1970" y="4333"/>
                    </a:cubicBezTo>
                    <a:cubicBezTo>
                      <a:pt x="2028" y="4333"/>
                      <a:pt x="2086" y="4331"/>
                      <a:pt x="2145" y="4328"/>
                    </a:cubicBezTo>
                    <a:cubicBezTo>
                      <a:pt x="2407" y="4295"/>
                      <a:pt x="2669" y="4213"/>
                      <a:pt x="2914" y="4082"/>
                    </a:cubicBezTo>
                    <a:cubicBezTo>
                      <a:pt x="3176" y="3951"/>
                      <a:pt x="3405" y="3755"/>
                      <a:pt x="3635" y="3509"/>
                    </a:cubicBezTo>
                    <a:cubicBezTo>
                      <a:pt x="3847" y="3264"/>
                      <a:pt x="4027" y="2985"/>
                      <a:pt x="4126" y="2724"/>
                    </a:cubicBezTo>
                    <a:cubicBezTo>
                      <a:pt x="4224" y="2462"/>
                      <a:pt x="4289" y="2200"/>
                      <a:pt x="4289" y="1921"/>
                    </a:cubicBezTo>
                    <a:cubicBezTo>
                      <a:pt x="4289" y="1660"/>
                      <a:pt x="4224" y="1414"/>
                      <a:pt x="4126" y="1169"/>
                    </a:cubicBezTo>
                    <a:cubicBezTo>
                      <a:pt x="4027" y="923"/>
                      <a:pt x="3864" y="727"/>
                      <a:pt x="3635" y="514"/>
                    </a:cubicBezTo>
                    <a:cubicBezTo>
                      <a:pt x="3438" y="317"/>
                      <a:pt x="3176" y="170"/>
                      <a:pt x="2914" y="88"/>
                    </a:cubicBezTo>
                    <a:cubicBezTo>
                      <a:pt x="2724" y="25"/>
                      <a:pt x="2524" y="1"/>
                      <a:pt x="2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508550" y="2865675"/>
                <a:ext cx="66725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71" extrusionOk="0">
                    <a:moveTo>
                      <a:pt x="1572" y="0"/>
                    </a:moveTo>
                    <a:lnTo>
                      <a:pt x="966" y="49"/>
                    </a:lnTo>
                    <a:lnTo>
                      <a:pt x="1031" y="950"/>
                    </a:lnTo>
                    <a:lnTo>
                      <a:pt x="1031" y="950"/>
                    </a:lnTo>
                    <a:lnTo>
                      <a:pt x="148" y="721"/>
                    </a:lnTo>
                    <a:lnTo>
                      <a:pt x="0" y="1277"/>
                    </a:lnTo>
                    <a:lnTo>
                      <a:pt x="884" y="1506"/>
                    </a:lnTo>
                    <a:lnTo>
                      <a:pt x="393" y="2259"/>
                    </a:lnTo>
                    <a:lnTo>
                      <a:pt x="884" y="2570"/>
                    </a:lnTo>
                    <a:lnTo>
                      <a:pt x="1375" y="1801"/>
                    </a:lnTo>
                    <a:lnTo>
                      <a:pt x="1948" y="2505"/>
                    </a:lnTo>
                    <a:lnTo>
                      <a:pt x="2406" y="2128"/>
                    </a:lnTo>
                    <a:lnTo>
                      <a:pt x="1834" y="1441"/>
                    </a:lnTo>
                    <a:lnTo>
                      <a:pt x="2668" y="1113"/>
                    </a:lnTo>
                    <a:lnTo>
                      <a:pt x="2456" y="573"/>
                    </a:lnTo>
                    <a:lnTo>
                      <a:pt x="1621" y="90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6284300" y="2922950"/>
                <a:ext cx="1215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4716" extrusionOk="0">
                    <a:moveTo>
                      <a:pt x="2603" y="983"/>
                    </a:moveTo>
                    <a:lnTo>
                      <a:pt x="3110" y="1916"/>
                    </a:lnTo>
                    <a:lnTo>
                      <a:pt x="1703" y="2685"/>
                    </a:lnTo>
                    <a:cubicBezTo>
                      <a:pt x="1559" y="2757"/>
                      <a:pt x="1433" y="2803"/>
                      <a:pt x="1324" y="2803"/>
                    </a:cubicBezTo>
                    <a:cubicBezTo>
                      <a:pt x="1284" y="2803"/>
                      <a:pt x="1247" y="2797"/>
                      <a:pt x="1212" y="2784"/>
                    </a:cubicBezTo>
                    <a:cubicBezTo>
                      <a:pt x="1064" y="2751"/>
                      <a:pt x="966" y="2669"/>
                      <a:pt x="884" y="2522"/>
                    </a:cubicBezTo>
                    <a:cubicBezTo>
                      <a:pt x="802" y="2374"/>
                      <a:pt x="770" y="2260"/>
                      <a:pt x="835" y="2113"/>
                    </a:cubicBezTo>
                    <a:cubicBezTo>
                      <a:pt x="901" y="1998"/>
                      <a:pt x="1015" y="1867"/>
                      <a:pt x="1212" y="1769"/>
                    </a:cubicBezTo>
                    <a:lnTo>
                      <a:pt x="2603" y="983"/>
                    </a:lnTo>
                    <a:close/>
                    <a:moveTo>
                      <a:pt x="3438" y="2505"/>
                    </a:moveTo>
                    <a:lnTo>
                      <a:pt x="3814" y="3193"/>
                    </a:lnTo>
                    <a:lnTo>
                      <a:pt x="2668" y="3831"/>
                    </a:lnTo>
                    <a:cubicBezTo>
                      <a:pt x="2513" y="3909"/>
                      <a:pt x="2388" y="3956"/>
                      <a:pt x="2270" y="3956"/>
                    </a:cubicBezTo>
                    <a:cubicBezTo>
                      <a:pt x="2239" y="3956"/>
                      <a:pt x="2208" y="3953"/>
                      <a:pt x="2177" y="3946"/>
                    </a:cubicBezTo>
                    <a:cubicBezTo>
                      <a:pt x="2046" y="3929"/>
                      <a:pt x="1932" y="3864"/>
                      <a:pt x="1883" y="3749"/>
                    </a:cubicBezTo>
                    <a:cubicBezTo>
                      <a:pt x="1817" y="3618"/>
                      <a:pt x="1817" y="3487"/>
                      <a:pt x="1850" y="3340"/>
                    </a:cubicBezTo>
                    <a:cubicBezTo>
                      <a:pt x="1915" y="3324"/>
                      <a:pt x="1981" y="3307"/>
                      <a:pt x="2046" y="3258"/>
                    </a:cubicBezTo>
                    <a:lnTo>
                      <a:pt x="3438" y="2505"/>
                    </a:lnTo>
                    <a:close/>
                    <a:moveTo>
                      <a:pt x="3028" y="1"/>
                    </a:moveTo>
                    <a:lnTo>
                      <a:pt x="933" y="1147"/>
                    </a:lnTo>
                    <a:cubicBezTo>
                      <a:pt x="704" y="1278"/>
                      <a:pt x="524" y="1392"/>
                      <a:pt x="377" y="1540"/>
                    </a:cubicBezTo>
                    <a:cubicBezTo>
                      <a:pt x="246" y="1687"/>
                      <a:pt x="131" y="1802"/>
                      <a:pt x="82" y="1965"/>
                    </a:cubicBezTo>
                    <a:cubicBezTo>
                      <a:pt x="17" y="2129"/>
                      <a:pt x="0" y="2276"/>
                      <a:pt x="17" y="2440"/>
                    </a:cubicBezTo>
                    <a:cubicBezTo>
                      <a:pt x="33" y="2587"/>
                      <a:pt x="99" y="2751"/>
                      <a:pt x="180" y="2915"/>
                    </a:cubicBezTo>
                    <a:cubicBezTo>
                      <a:pt x="279" y="3111"/>
                      <a:pt x="410" y="3258"/>
                      <a:pt x="573" y="3357"/>
                    </a:cubicBezTo>
                    <a:cubicBezTo>
                      <a:pt x="737" y="3471"/>
                      <a:pt x="917" y="3520"/>
                      <a:pt x="1113" y="3520"/>
                    </a:cubicBezTo>
                    <a:cubicBezTo>
                      <a:pt x="1064" y="3749"/>
                      <a:pt x="1097" y="3979"/>
                      <a:pt x="1228" y="4208"/>
                    </a:cubicBezTo>
                    <a:cubicBezTo>
                      <a:pt x="1310" y="4322"/>
                      <a:pt x="1392" y="4453"/>
                      <a:pt x="1506" y="4535"/>
                    </a:cubicBezTo>
                    <a:cubicBezTo>
                      <a:pt x="1637" y="4617"/>
                      <a:pt x="1752" y="4666"/>
                      <a:pt x="1915" y="4699"/>
                    </a:cubicBezTo>
                    <a:cubicBezTo>
                      <a:pt x="1968" y="4710"/>
                      <a:pt x="2024" y="4716"/>
                      <a:pt x="2083" y="4716"/>
                    </a:cubicBezTo>
                    <a:cubicBezTo>
                      <a:pt x="2190" y="4716"/>
                      <a:pt x="2307" y="4698"/>
                      <a:pt x="2423" y="4666"/>
                    </a:cubicBezTo>
                    <a:cubicBezTo>
                      <a:pt x="2619" y="4633"/>
                      <a:pt x="2816" y="4551"/>
                      <a:pt x="3045" y="4420"/>
                    </a:cubicBezTo>
                    <a:lnTo>
                      <a:pt x="4862" y="3422"/>
                    </a:lnTo>
                    <a:lnTo>
                      <a:pt x="3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6177500" y="2990375"/>
                <a:ext cx="1137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621" extrusionOk="0">
                    <a:moveTo>
                      <a:pt x="2202" y="1"/>
                    </a:moveTo>
                    <a:cubicBezTo>
                      <a:pt x="2161" y="1"/>
                      <a:pt x="2120" y="2"/>
                      <a:pt x="2079" y="5"/>
                    </a:cubicBezTo>
                    <a:cubicBezTo>
                      <a:pt x="1833" y="21"/>
                      <a:pt x="1572" y="87"/>
                      <a:pt x="1277" y="218"/>
                    </a:cubicBezTo>
                    <a:cubicBezTo>
                      <a:pt x="999" y="332"/>
                      <a:pt x="753" y="479"/>
                      <a:pt x="573" y="643"/>
                    </a:cubicBezTo>
                    <a:cubicBezTo>
                      <a:pt x="377" y="807"/>
                      <a:pt x="246" y="987"/>
                      <a:pt x="131" y="1200"/>
                    </a:cubicBezTo>
                    <a:cubicBezTo>
                      <a:pt x="33" y="1380"/>
                      <a:pt x="0" y="1609"/>
                      <a:pt x="0" y="1838"/>
                    </a:cubicBezTo>
                    <a:cubicBezTo>
                      <a:pt x="0" y="2051"/>
                      <a:pt x="33" y="2280"/>
                      <a:pt x="131" y="2526"/>
                    </a:cubicBezTo>
                    <a:lnTo>
                      <a:pt x="982" y="4621"/>
                    </a:lnTo>
                    <a:lnTo>
                      <a:pt x="1719" y="4310"/>
                    </a:lnTo>
                    <a:lnTo>
                      <a:pt x="900" y="2329"/>
                    </a:lnTo>
                    <a:cubicBezTo>
                      <a:pt x="835" y="2165"/>
                      <a:pt x="819" y="2002"/>
                      <a:pt x="786" y="1854"/>
                    </a:cubicBezTo>
                    <a:cubicBezTo>
                      <a:pt x="769" y="1707"/>
                      <a:pt x="819" y="1560"/>
                      <a:pt x="851" y="1445"/>
                    </a:cubicBezTo>
                    <a:cubicBezTo>
                      <a:pt x="900" y="1314"/>
                      <a:pt x="982" y="1216"/>
                      <a:pt x="1097" y="1118"/>
                    </a:cubicBezTo>
                    <a:cubicBezTo>
                      <a:pt x="1228" y="1036"/>
                      <a:pt x="1359" y="921"/>
                      <a:pt x="1522" y="872"/>
                    </a:cubicBezTo>
                    <a:cubicBezTo>
                      <a:pt x="1719" y="790"/>
                      <a:pt x="1883" y="741"/>
                      <a:pt x="2013" y="741"/>
                    </a:cubicBezTo>
                    <a:cubicBezTo>
                      <a:pt x="2048" y="737"/>
                      <a:pt x="2083" y="735"/>
                      <a:pt x="2117" y="735"/>
                    </a:cubicBezTo>
                    <a:cubicBezTo>
                      <a:pt x="2229" y="735"/>
                      <a:pt x="2335" y="757"/>
                      <a:pt x="2423" y="807"/>
                    </a:cubicBezTo>
                    <a:cubicBezTo>
                      <a:pt x="2554" y="872"/>
                      <a:pt x="2652" y="954"/>
                      <a:pt x="2750" y="1052"/>
                    </a:cubicBezTo>
                    <a:cubicBezTo>
                      <a:pt x="2865" y="1151"/>
                      <a:pt x="2946" y="1298"/>
                      <a:pt x="2996" y="1462"/>
                    </a:cubicBezTo>
                    <a:lnTo>
                      <a:pt x="3814" y="3442"/>
                    </a:lnTo>
                    <a:lnTo>
                      <a:pt x="4551" y="3148"/>
                    </a:lnTo>
                    <a:lnTo>
                      <a:pt x="3716" y="1052"/>
                    </a:lnTo>
                    <a:cubicBezTo>
                      <a:pt x="3618" y="823"/>
                      <a:pt x="3487" y="610"/>
                      <a:pt x="3323" y="463"/>
                    </a:cubicBezTo>
                    <a:cubicBezTo>
                      <a:pt x="3159" y="316"/>
                      <a:pt x="2979" y="185"/>
                      <a:pt x="2783" y="103"/>
                    </a:cubicBezTo>
                    <a:cubicBezTo>
                      <a:pt x="2605" y="35"/>
                      <a:pt x="240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6044900" y="3033450"/>
                <a:ext cx="11420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154" extrusionOk="0">
                    <a:moveTo>
                      <a:pt x="3062" y="0"/>
                    </a:moveTo>
                    <a:cubicBezTo>
                      <a:pt x="2865" y="0"/>
                      <a:pt x="2652" y="33"/>
                      <a:pt x="2456" y="50"/>
                    </a:cubicBezTo>
                    <a:cubicBezTo>
                      <a:pt x="2243" y="66"/>
                      <a:pt x="2014" y="115"/>
                      <a:pt x="1818" y="164"/>
                    </a:cubicBezTo>
                    <a:cubicBezTo>
                      <a:pt x="1490" y="246"/>
                      <a:pt x="1196" y="361"/>
                      <a:pt x="950" y="492"/>
                    </a:cubicBezTo>
                    <a:cubicBezTo>
                      <a:pt x="705" y="639"/>
                      <a:pt x="525" y="786"/>
                      <a:pt x="361" y="950"/>
                    </a:cubicBezTo>
                    <a:cubicBezTo>
                      <a:pt x="214" y="1114"/>
                      <a:pt x="115" y="1310"/>
                      <a:pt x="50" y="1506"/>
                    </a:cubicBezTo>
                    <a:cubicBezTo>
                      <a:pt x="1" y="1686"/>
                      <a:pt x="1" y="1883"/>
                      <a:pt x="50" y="2112"/>
                    </a:cubicBezTo>
                    <a:cubicBezTo>
                      <a:pt x="99" y="2276"/>
                      <a:pt x="164" y="2407"/>
                      <a:pt x="263" y="2521"/>
                    </a:cubicBezTo>
                    <a:cubicBezTo>
                      <a:pt x="344" y="2652"/>
                      <a:pt x="459" y="2734"/>
                      <a:pt x="606" y="2783"/>
                    </a:cubicBezTo>
                    <a:cubicBezTo>
                      <a:pt x="754" y="2849"/>
                      <a:pt x="917" y="2898"/>
                      <a:pt x="1097" y="2898"/>
                    </a:cubicBezTo>
                    <a:cubicBezTo>
                      <a:pt x="1277" y="2898"/>
                      <a:pt x="1490" y="2865"/>
                      <a:pt x="1719" y="2816"/>
                    </a:cubicBezTo>
                    <a:cubicBezTo>
                      <a:pt x="1818" y="2767"/>
                      <a:pt x="1932" y="2734"/>
                      <a:pt x="2063" y="2685"/>
                    </a:cubicBezTo>
                    <a:cubicBezTo>
                      <a:pt x="2178" y="2652"/>
                      <a:pt x="2292" y="2587"/>
                      <a:pt x="2407" y="2538"/>
                    </a:cubicBezTo>
                    <a:cubicBezTo>
                      <a:pt x="2505" y="2488"/>
                      <a:pt x="2636" y="2439"/>
                      <a:pt x="2734" y="2407"/>
                    </a:cubicBezTo>
                    <a:cubicBezTo>
                      <a:pt x="2832" y="2358"/>
                      <a:pt x="2947" y="2325"/>
                      <a:pt x="3029" y="2292"/>
                    </a:cubicBezTo>
                    <a:cubicBezTo>
                      <a:pt x="3137" y="2265"/>
                      <a:pt x="3235" y="2253"/>
                      <a:pt x="3324" y="2253"/>
                    </a:cubicBezTo>
                    <a:cubicBezTo>
                      <a:pt x="3396" y="2253"/>
                      <a:pt x="3461" y="2261"/>
                      <a:pt x="3520" y="2276"/>
                    </a:cubicBezTo>
                    <a:cubicBezTo>
                      <a:pt x="3635" y="2325"/>
                      <a:pt x="3700" y="2407"/>
                      <a:pt x="3733" y="2505"/>
                    </a:cubicBezTo>
                    <a:cubicBezTo>
                      <a:pt x="3765" y="2570"/>
                      <a:pt x="3765" y="2619"/>
                      <a:pt x="3733" y="2685"/>
                    </a:cubicBezTo>
                    <a:cubicBezTo>
                      <a:pt x="3716" y="2750"/>
                      <a:pt x="3684" y="2832"/>
                      <a:pt x="3618" y="2898"/>
                    </a:cubicBezTo>
                    <a:cubicBezTo>
                      <a:pt x="3553" y="2947"/>
                      <a:pt x="3454" y="3029"/>
                      <a:pt x="3324" y="3094"/>
                    </a:cubicBezTo>
                    <a:cubicBezTo>
                      <a:pt x="3209" y="3160"/>
                      <a:pt x="3029" y="3225"/>
                      <a:pt x="2816" y="3274"/>
                    </a:cubicBezTo>
                    <a:cubicBezTo>
                      <a:pt x="2652" y="3323"/>
                      <a:pt x="2505" y="3356"/>
                      <a:pt x="2374" y="3389"/>
                    </a:cubicBezTo>
                    <a:cubicBezTo>
                      <a:pt x="2227" y="3405"/>
                      <a:pt x="2080" y="3421"/>
                      <a:pt x="1932" y="3421"/>
                    </a:cubicBezTo>
                    <a:lnTo>
                      <a:pt x="1523" y="3421"/>
                    </a:lnTo>
                    <a:cubicBezTo>
                      <a:pt x="1408" y="3405"/>
                      <a:pt x="1277" y="3405"/>
                      <a:pt x="1163" y="3389"/>
                    </a:cubicBezTo>
                    <a:lnTo>
                      <a:pt x="999" y="4093"/>
                    </a:lnTo>
                    <a:cubicBezTo>
                      <a:pt x="1147" y="4125"/>
                      <a:pt x="1277" y="4125"/>
                      <a:pt x="1441" y="4142"/>
                    </a:cubicBezTo>
                    <a:cubicBezTo>
                      <a:pt x="1531" y="4150"/>
                      <a:pt x="1617" y="4154"/>
                      <a:pt x="1701" y="4154"/>
                    </a:cubicBezTo>
                    <a:cubicBezTo>
                      <a:pt x="1785" y="4154"/>
                      <a:pt x="1867" y="4150"/>
                      <a:pt x="1949" y="4142"/>
                    </a:cubicBezTo>
                    <a:cubicBezTo>
                      <a:pt x="2112" y="4125"/>
                      <a:pt x="2260" y="4093"/>
                      <a:pt x="2456" y="4076"/>
                    </a:cubicBezTo>
                    <a:cubicBezTo>
                      <a:pt x="2620" y="4060"/>
                      <a:pt x="2800" y="4011"/>
                      <a:pt x="2963" y="3978"/>
                    </a:cubicBezTo>
                    <a:cubicBezTo>
                      <a:pt x="3209" y="3913"/>
                      <a:pt x="3422" y="3831"/>
                      <a:pt x="3585" y="3749"/>
                    </a:cubicBezTo>
                    <a:cubicBezTo>
                      <a:pt x="3765" y="3667"/>
                      <a:pt x="3913" y="3585"/>
                      <a:pt x="4027" y="3487"/>
                    </a:cubicBezTo>
                    <a:cubicBezTo>
                      <a:pt x="4158" y="3389"/>
                      <a:pt x="4257" y="3274"/>
                      <a:pt x="4338" y="3176"/>
                    </a:cubicBezTo>
                    <a:cubicBezTo>
                      <a:pt x="4404" y="3078"/>
                      <a:pt x="4453" y="2947"/>
                      <a:pt x="4502" y="2849"/>
                    </a:cubicBezTo>
                    <a:cubicBezTo>
                      <a:pt x="4535" y="2750"/>
                      <a:pt x="4568" y="2652"/>
                      <a:pt x="4568" y="2521"/>
                    </a:cubicBezTo>
                    <a:cubicBezTo>
                      <a:pt x="4568" y="2407"/>
                      <a:pt x="4535" y="2292"/>
                      <a:pt x="4518" y="2194"/>
                    </a:cubicBezTo>
                    <a:cubicBezTo>
                      <a:pt x="4486" y="2014"/>
                      <a:pt x="4404" y="1866"/>
                      <a:pt x="4289" y="1768"/>
                    </a:cubicBezTo>
                    <a:cubicBezTo>
                      <a:pt x="4191" y="1670"/>
                      <a:pt x="4076" y="1572"/>
                      <a:pt x="3929" y="1523"/>
                    </a:cubicBezTo>
                    <a:cubicBezTo>
                      <a:pt x="3782" y="1457"/>
                      <a:pt x="3618" y="1441"/>
                      <a:pt x="3454" y="1441"/>
                    </a:cubicBezTo>
                    <a:cubicBezTo>
                      <a:pt x="3274" y="1441"/>
                      <a:pt x="3111" y="1457"/>
                      <a:pt x="2947" y="1490"/>
                    </a:cubicBezTo>
                    <a:cubicBezTo>
                      <a:pt x="2849" y="1523"/>
                      <a:pt x="2718" y="1555"/>
                      <a:pt x="2620" y="1605"/>
                    </a:cubicBezTo>
                    <a:cubicBezTo>
                      <a:pt x="2521" y="1637"/>
                      <a:pt x="2407" y="1686"/>
                      <a:pt x="2292" y="1752"/>
                    </a:cubicBezTo>
                    <a:cubicBezTo>
                      <a:pt x="2161" y="1801"/>
                      <a:pt x="2063" y="1850"/>
                      <a:pt x="1949" y="1883"/>
                    </a:cubicBezTo>
                    <a:cubicBezTo>
                      <a:pt x="1818" y="1932"/>
                      <a:pt x="1719" y="1965"/>
                      <a:pt x="1621" y="1997"/>
                    </a:cubicBezTo>
                    <a:cubicBezTo>
                      <a:pt x="1495" y="2024"/>
                      <a:pt x="1384" y="2037"/>
                      <a:pt x="1285" y="2037"/>
                    </a:cubicBezTo>
                    <a:cubicBezTo>
                      <a:pt x="1204" y="2037"/>
                      <a:pt x="1131" y="2029"/>
                      <a:pt x="1065" y="2014"/>
                    </a:cubicBezTo>
                    <a:cubicBezTo>
                      <a:pt x="917" y="1948"/>
                      <a:pt x="836" y="1866"/>
                      <a:pt x="803" y="1719"/>
                    </a:cubicBezTo>
                    <a:cubicBezTo>
                      <a:pt x="770" y="1637"/>
                      <a:pt x="770" y="1555"/>
                      <a:pt x="803" y="1474"/>
                    </a:cubicBezTo>
                    <a:cubicBezTo>
                      <a:pt x="819" y="1392"/>
                      <a:pt x="885" y="1310"/>
                      <a:pt x="966" y="1228"/>
                    </a:cubicBezTo>
                    <a:cubicBezTo>
                      <a:pt x="1048" y="1146"/>
                      <a:pt x="1163" y="1081"/>
                      <a:pt x="1310" y="1015"/>
                    </a:cubicBezTo>
                    <a:cubicBezTo>
                      <a:pt x="1474" y="933"/>
                      <a:pt x="1654" y="868"/>
                      <a:pt x="1883" y="803"/>
                    </a:cubicBezTo>
                    <a:cubicBezTo>
                      <a:pt x="2063" y="753"/>
                      <a:pt x="2243" y="721"/>
                      <a:pt x="2407" y="704"/>
                    </a:cubicBezTo>
                    <a:cubicBezTo>
                      <a:pt x="2603" y="655"/>
                      <a:pt x="2767" y="655"/>
                      <a:pt x="2931" y="655"/>
                    </a:cubicBezTo>
                    <a:cubicBezTo>
                      <a:pt x="3062" y="655"/>
                      <a:pt x="3225" y="672"/>
                      <a:pt x="3389" y="704"/>
                    </a:cubicBezTo>
                    <a:cubicBezTo>
                      <a:pt x="3553" y="737"/>
                      <a:pt x="3700" y="753"/>
                      <a:pt x="3864" y="803"/>
                    </a:cubicBezTo>
                    <a:lnTo>
                      <a:pt x="4175" y="148"/>
                    </a:lnTo>
                    <a:cubicBezTo>
                      <a:pt x="4011" y="115"/>
                      <a:pt x="3815" y="66"/>
                      <a:pt x="3635" y="50"/>
                    </a:cubicBezTo>
                    <a:cubicBezTo>
                      <a:pt x="3454" y="0"/>
                      <a:pt x="3274" y="0"/>
                      <a:pt x="3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5992525" y="3055550"/>
                <a:ext cx="36850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95" extrusionOk="0">
                    <a:moveTo>
                      <a:pt x="786" y="0"/>
                    </a:moveTo>
                    <a:lnTo>
                      <a:pt x="1" y="148"/>
                    </a:lnTo>
                    <a:lnTo>
                      <a:pt x="704" y="3994"/>
                    </a:lnTo>
                    <a:lnTo>
                      <a:pt x="1474" y="384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5862800" y="3064950"/>
                <a:ext cx="1093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4290" extrusionOk="0">
                    <a:moveTo>
                      <a:pt x="4011" y="1"/>
                    </a:moveTo>
                    <a:lnTo>
                      <a:pt x="3209" y="83"/>
                    </a:lnTo>
                    <a:lnTo>
                      <a:pt x="3504" y="3127"/>
                    </a:lnTo>
                    <a:lnTo>
                      <a:pt x="950" y="2096"/>
                    </a:lnTo>
                    <a:lnTo>
                      <a:pt x="803" y="328"/>
                    </a:lnTo>
                    <a:lnTo>
                      <a:pt x="1" y="410"/>
                    </a:lnTo>
                    <a:lnTo>
                      <a:pt x="361" y="4289"/>
                    </a:lnTo>
                    <a:lnTo>
                      <a:pt x="1163" y="4208"/>
                    </a:lnTo>
                    <a:lnTo>
                      <a:pt x="1048" y="2947"/>
                    </a:lnTo>
                    <a:lnTo>
                      <a:pt x="1048" y="2947"/>
                    </a:lnTo>
                    <a:lnTo>
                      <a:pt x="3569" y="3962"/>
                    </a:lnTo>
                    <a:lnTo>
                      <a:pt x="4371" y="3880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5746175" y="3073550"/>
                <a:ext cx="859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962" extrusionOk="0">
                    <a:moveTo>
                      <a:pt x="50" y="1"/>
                    </a:moveTo>
                    <a:lnTo>
                      <a:pt x="33" y="688"/>
                    </a:lnTo>
                    <a:lnTo>
                      <a:pt x="2620" y="737"/>
                    </a:lnTo>
                    <a:lnTo>
                      <a:pt x="2587" y="1817"/>
                    </a:lnTo>
                    <a:lnTo>
                      <a:pt x="344" y="1785"/>
                    </a:lnTo>
                    <a:lnTo>
                      <a:pt x="328" y="2440"/>
                    </a:lnTo>
                    <a:lnTo>
                      <a:pt x="2571" y="2472"/>
                    </a:lnTo>
                    <a:lnTo>
                      <a:pt x="2554" y="3258"/>
                    </a:lnTo>
                    <a:lnTo>
                      <a:pt x="17" y="3209"/>
                    </a:lnTo>
                    <a:lnTo>
                      <a:pt x="1" y="3913"/>
                    </a:lnTo>
                    <a:lnTo>
                      <a:pt x="3307" y="3962"/>
                    </a:lnTo>
                    <a:lnTo>
                      <a:pt x="3438" y="66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5609100" y="3061850"/>
                <a:ext cx="1133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4087" extrusionOk="0">
                    <a:moveTo>
                      <a:pt x="1771" y="0"/>
                    </a:moveTo>
                    <a:cubicBezTo>
                      <a:pt x="1663" y="0"/>
                      <a:pt x="1559" y="4"/>
                      <a:pt x="1457" y="10"/>
                    </a:cubicBezTo>
                    <a:cubicBezTo>
                      <a:pt x="1179" y="43"/>
                      <a:pt x="933" y="92"/>
                      <a:pt x="737" y="207"/>
                    </a:cubicBezTo>
                    <a:cubicBezTo>
                      <a:pt x="524" y="305"/>
                      <a:pt x="360" y="419"/>
                      <a:pt x="246" y="583"/>
                    </a:cubicBezTo>
                    <a:cubicBezTo>
                      <a:pt x="115" y="747"/>
                      <a:pt x="33" y="943"/>
                      <a:pt x="17" y="1156"/>
                    </a:cubicBezTo>
                    <a:cubicBezTo>
                      <a:pt x="0" y="1320"/>
                      <a:pt x="17" y="1483"/>
                      <a:pt x="66" y="1631"/>
                    </a:cubicBezTo>
                    <a:cubicBezTo>
                      <a:pt x="98" y="1778"/>
                      <a:pt x="180" y="1925"/>
                      <a:pt x="279" y="2024"/>
                    </a:cubicBezTo>
                    <a:cubicBezTo>
                      <a:pt x="393" y="2138"/>
                      <a:pt x="524" y="2220"/>
                      <a:pt x="688" y="2302"/>
                    </a:cubicBezTo>
                    <a:cubicBezTo>
                      <a:pt x="851" y="2384"/>
                      <a:pt x="1064" y="2449"/>
                      <a:pt x="1293" y="2466"/>
                    </a:cubicBezTo>
                    <a:cubicBezTo>
                      <a:pt x="1408" y="2466"/>
                      <a:pt x="1539" y="2482"/>
                      <a:pt x="1653" y="2482"/>
                    </a:cubicBezTo>
                    <a:lnTo>
                      <a:pt x="2390" y="2482"/>
                    </a:lnTo>
                    <a:cubicBezTo>
                      <a:pt x="2521" y="2482"/>
                      <a:pt x="2619" y="2482"/>
                      <a:pt x="2701" y="2515"/>
                    </a:cubicBezTo>
                    <a:cubicBezTo>
                      <a:pt x="2930" y="2531"/>
                      <a:pt x="3061" y="2597"/>
                      <a:pt x="3176" y="2678"/>
                    </a:cubicBezTo>
                    <a:cubicBezTo>
                      <a:pt x="3274" y="2760"/>
                      <a:pt x="3307" y="2858"/>
                      <a:pt x="3290" y="2973"/>
                    </a:cubicBezTo>
                    <a:cubicBezTo>
                      <a:pt x="3290" y="3022"/>
                      <a:pt x="3274" y="3088"/>
                      <a:pt x="3225" y="3137"/>
                    </a:cubicBezTo>
                    <a:cubicBezTo>
                      <a:pt x="3192" y="3202"/>
                      <a:pt x="3127" y="3251"/>
                      <a:pt x="3045" y="3284"/>
                    </a:cubicBezTo>
                    <a:cubicBezTo>
                      <a:pt x="2963" y="3333"/>
                      <a:pt x="2848" y="3349"/>
                      <a:pt x="2701" y="3366"/>
                    </a:cubicBezTo>
                    <a:cubicBezTo>
                      <a:pt x="2658" y="3371"/>
                      <a:pt x="2613" y="3373"/>
                      <a:pt x="2566" y="3373"/>
                    </a:cubicBezTo>
                    <a:cubicBezTo>
                      <a:pt x="2452" y="3373"/>
                      <a:pt x="2323" y="3361"/>
                      <a:pt x="2161" y="3349"/>
                    </a:cubicBezTo>
                    <a:cubicBezTo>
                      <a:pt x="1997" y="3333"/>
                      <a:pt x="1866" y="3300"/>
                      <a:pt x="1719" y="3268"/>
                    </a:cubicBezTo>
                    <a:cubicBezTo>
                      <a:pt x="1572" y="3219"/>
                      <a:pt x="1457" y="3186"/>
                      <a:pt x="1310" y="3137"/>
                    </a:cubicBezTo>
                    <a:cubicBezTo>
                      <a:pt x="1162" y="3088"/>
                      <a:pt x="1048" y="3038"/>
                      <a:pt x="917" y="2973"/>
                    </a:cubicBezTo>
                    <a:cubicBezTo>
                      <a:pt x="802" y="2924"/>
                      <a:pt x="688" y="2858"/>
                      <a:pt x="590" y="2793"/>
                    </a:cubicBezTo>
                    <a:lnTo>
                      <a:pt x="164" y="3382"/>
                    </a:lnTo>
                    <a:cubicBezTo>
                      <a:pt x="279" y="3464"/>
                      <a:pt x="426" y="3562"/>
                      <a:pt x="573" y="3611"/>
                    </a:cubicBezTo>
                    <a:cubicBezTo>
                      <a:pt x="737" y="3677"/>
                      <a:pt x="884" y="3742"/>
                      <a:pt x="1048" y="3791"/>
                    </a:cubicBezTo>
                    <a:cubicBezTo>
                      <a:pt x="1179" y="3857"/>
                      <a:pt x="1375" y="3906"/>
                      <a:pt x="1539" y="3939"/>
                    </a:cubicBezTo>
                    <a:cubicBezTo>
                      <a:pt x="1703" y="3988"/>
                      <a:pt x="1883" y="4021"/>
                      <a:pt x="2046" y="4037"/>
                    </a:cubicBezTo>
                    <a:cubicBezTo>
                      <a:pt x="2292" y="4086"/>
                      <a:pt x="2521" y="4086"/>
                      <a:pt x="2701" y="4086"/>
                    </a:cubicBezTo>
                    <a:cubicBezTo>
                      <a:pt x="2881" y="4070"/>
                      <a:pt x="3061" y="4053"/>
                      <a:pt x="3208" y="4004"/>
                    </a:cubicBezTo>
                    <a:cubicBezTo>
                      <a:pt x="3356" y="3971"/>
                      <a:pt x="3503" y="3906"/>
                      <a:pt x="3601" y="3841"/>
                    </a:cubicBezTo>
                    <a:cubicBezTo>
                      <a:pt x="3716" y="3775"/>
                      <a:pt x="3798" y="3726"/>
                      <a:pt x="3880" y="3611"/>
                    </a:cubicBezTo>
                    <a:cubicBezTo>
                      <a:pt x="3961" y="3513"/>
                      <a:pt x="4027" y="3431"/>
                      <a:pt x="4076" y="3333"/>
                    </a:cubicBezTo>
                    <a:cubicBezTo>
                      <a:pt x="4109" y="3235"/>
                      <a:pt x="4125" y="3120"/>
                      <a:pt x="4158" y="3022"/>
                    </a:cubicBezTo>
                    <a:cubicBezTo>
                      <a:pt x="4174" y="2842"/>
                      <a:pt x="4174" y="2678"/>
                      <a:pt x="4109" y="2531"/>
                    </a:cubicBezTo>
                    <a:cubicBezTo>
                      <a:pt x="4076" y="2384"/>
                      <a:pt x="3961" y="2269"/>
                      <a:pt x="3863" y="2171"/>
                    </a:cubicBezTo>
                    <a:cubicBezTo>
                      <a:pt x="3765" y="2056"/>
                      <a:pt x="3634" y="1974"/>
                      <a:pt x="3470" y="1925"/>
                    </a:cubicBezTo>
                    <a:cubicBezTo>
                      <a:pt x="3307" y="1860"/>
                      <a:pt x="3143" y="1811"/>
                      <a:pt x="2979" y="1794"/>
                    </a:cubicBezTo>
                    <a:cubicBezTo>
                      <a:pt x="2881" y="1778"/>
                      <a:pt x="2783" y="1778"/>
                      <a:pt x="2652" y="1778"/>
                    </a:cubicBezTo>
                    <a:lnTo>
                      <a:pt x="1915" y="1778"/>
                    </a:lnTo>
                    <a:cubicBezTo>
                      <a:pt x="1801" y="1778"/>
                      <a:pt x="1670" y="1778"/>
                      <a:pt x="1572" y="1762"/>
                    </a:cubicBezTo>
                    <a:cubicBezTo>
                      <a:pt x="1326" y="1729"/>
                      <a:pt x="1146" y="1680"/>
                      <a:pt x="1048" y="1565"/>
                    </a:cubicBezTo>
                    <a:cubicBezTo>
                      <a:pt x="933" y="1483"/>
                      <a:pt x="901" y="1369"/>
                      <a:pt x="917" y="1222"/>
                    </a:cubicBezTo>
                    <a:cubicBezTo>
                      <a:pt x="933" y="1140"/>
                      <a:pt x="966" y="1058"/>
                      <a:pt x="1015" y="992"/>
                    </a:cubicBezTo>
                    <a:cubicBezTo>
                      <a:pt x="1081" y="943"/>
                      <a:pt x="1162" y="878"/>
                      <a:pt x="1261" y="829"/>
                    </a:cubicBezTo>
                    <a:cubicBezTo>
                      <a:pt x="1375" y="796"/>
                      <a:pt x="1506" y="747"/>
                      <a:pt x="1670" y="747"/>
                    </a:cubicBezTo>
                    <a:cubicBezTo>
                      <a:pt x="1834" y="747"/>
                      <a:pt x="2046" y="780"/>
                      <a:pt x="2275" y="796"/>
                    </a:cubicBezTo>
                    <a:cubicBezTo>
                      <a:pt x="2456" y="812"/>
                      <a:pt x="2636" y="861"/>
                      <a:pt x="2799" y="894"/>
                    </a:cubicBezTo>
                    <a:cubicBezTo>
                      <a:pt x="2963" y="943"/>
                      <a:pt x="3127" y="992"/>
                      <a:pt x="3274" y="1058"/>
                    </a:cubicBezTo>
                    <a:cubicBezTo>
                      <a:pt x="3421" y="1123"/>
                      <a:pt x="3552" y="1205"/>
                      <a:pt x="3700" y="1287"/>
                    </a:cubicBezTo>
                    <a:cubicBezTo>
                      <a:pt x="3847" y="1369"/>
                      <a:pt x="3994" y="1451"/>
                      <a:pt x="4109" y="1549"/>
                    </a:cubicBezTo>
                    <a:lnTo>
                      <a:pt x="4534" y="878"/>
                    </a:lnTo>
                    <a:cubicBezTo>
                      <a:pt x="4403" y="780"/>
                      <a:pt x="4256" y="698"/>
                      <a:pt x="4092" y="583"/>
                    </a:cubicBezTo>
                    <a:cubicBezTo>
                      <a:pt x="3945" y="501"/>
                      <a:pt x="3765" y="419"/>
                      <a:pt x="3585" y="338"/>
                    </a:cubicBezTo>
                    <a:cubicBezTo>
                      <a:pt x="3389" y="289"/>
                      <a:pt x="3208" y="223"/>
                      <a:pt x="3012" y="158"/>
                    </a:cubicBezTo>
                    <a:cubicBezTo>
                      <a:pt x="2799" y="92"/>
                      <a:pt x="2603" y="59"/>
                      <a:pt x="2374" y="43"/>
                    </a:cubicBezTo>
                    <a:cubicBezTo>
                      <a:pt x="2156" y="12"/>
                      <a:pt x="1958" y="0"/>
                      <a:pt x="17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5474475" y="3035425"/>
                <a:ext cx="11787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211" extrusionOk="0">
                    <a:moveTo>
                      <a:pt x="1631" y="0"/>
                    </a:moveTo>
                    <a:cubicBezTo>
                      <a:pt x="1408" y="0"/>
                      <a:pt x="1197" y="43"/>
                      <a:pt x="998" y="85"/>
                    </a:cubicBezTo>
                    <a:cubicBezTo>
                      <a:pt x="802" y="167"/>
                      <a:pt x="622" y="249"/>
                      <a:pt x="475" y="413"/>
                    </a:cubicBezTo>
                    <a:cubicBezTo>
                      <a:pt x="327" y="576"/>
                      <a:pt x="229" y="740"/>
                      <a:pt x="164" y="969"/>
                    </a:cubicBezTo>
                    <a:cubicBezTo>
                      <a:pt x="131" y="1133"/>
                      <a:pt x="98" y="1296"/>
                      <a:pt x="147" y="1444"/>
                    </a:cubicBezTo>
                    <a:cubicBezTo>
                      <a:pt x="180" y="1591"/>
                      <a:pt x="246" y="1722"/>
                      <a:pt x="327" y="1853"/>
                    </a:cubicBezTo>
                    <a:cubicBezTo>
                      <a:pt x="409" y="1968"/>
                      <a:pt x="540" y="2098"/>
                      <a:pt x="704" y="2180"/>
                    </a:cubicBezTo>
                    <a:cubicBezTo>
                      <a:pt x="868" y="2262"/>
                      <a:pt x="1048" y="2344"/>
                      <a:pt x="1277" y="2409"/>
                    </a:cubicBezTo>
                    <a:cubicBezTo>
                      <a:pt x="1391" y="2442"/>
                      <a:pt x="1522" y="2459"/>
                      <a:pt x="1637" y="2491"/>
                    </a:cubicBezTo>
                    <a:lnTo>
                      <a:pt x="2013" y="2540"/>
                    </a:lnTo>
                    <a:cubicBezTo>
                      <a:pt x="2128" y="2540"/>
                      <a:pt x="2259" y="2573"/>
                      <a:pt x="2357" y="2590"/>
                    </a:cubicBezTo>
                    <a:cubicBezTo>
                      <a:pt x="2455" y="2606"/>
                      <a:pt x="2553" y="2622"/>
                      <a:pt x="2635" y="2639"/>
                    </a:cubicBezTo>
                    <a:cubicBezTo>
                      <a:pt x="2848" y="2688"/>
                      <a:pt x="2995" y="2786"/>
                      <a:pt x="3077" y="2868"/>
                    </a:cubicBezTo>
                    <a:cubicBezTo>
                      <a:pt x="3159" y="2950"/>
                      <a:pt x="3175" y="3048"/>
                      <a:pt x="3159" y="3179"/>
                    </a:cubicBezTo>
                    <a:cubicBezTo>
                      <a:pt x="3126" y="3244"/>
                      <a:pt x="3094" y="3293"/>
                      <a:pt x="3045" y="3342"/>
                    </a:cubicBezTo>
                    <a:cubicBezTo>
                      <a:pt x="3012" y="3408"/>
                      <a:pt x="2946" y="3441"/>
                      <a:pt x="2848" y="3457"/>
                    </a:cubicBezTo>
                    <a:cubicBezTo>
                      <a:pt x="2766" y="3506"/>
                      <a:pt x="2635" y="3506"/>
                      <a:pt x="2504" y="3506"/>
                    </a:cubicBezTo>
                    <a:cubicBezTo>
                      <a:pt x="2357" y="3506"/>
                      <a:pt x="2161" y="3490"/>
                      <a:pt x="1964" y="3424"/>
                    </a:cubicBezTo>
                    <a:cubicBezTo>
                      <a:pt x="1817" y="3392"/>
                      <a:pt x="1653" y="3342"/>
                      <a:pt x="1539" y="3277"/>
                    </a:cubicBezTo>
                    <a:cubicBezTo>
                      <a:pt x="1408" y="3228"/>
                      <a:pt x="1277" y="3162"/>
                      <a:pt x="1146" y="3097"/>
                    </a:cubicBezTo>
                    <a:cubicBezTo>
                      <a:pt x="1015" y="3031"/>
                      <a:pt x="900" y="2950"/>
                      <a:pt x="802" y="2901"/>
                    </a:cubicBezTo>
                    <a:cubicBezTo>
                      <a:pt x="687" y="2819"/>
                      <a:pt x="589" y="2753"/>
                      <a:pt x="491" y="2671"/>
                    </a:cubicBezTo>
                    <a:lnTo>
                      <a:pt x="0" y="3195"/>
                    </a:lnTo>
                    <a:cubicBezTo>
                      <a:pt x="98" y="3277"/>
                      <a:pt x="229" y="3392"/>
                      <a:pt x="360" y="3457"/>
                    </a:cubicBezTo>
                    <a:cubicBezTo>
                      <a:pt x="491" y="3555"/>
                      <a:pt x="655" y="3637"/>
                      <a:pt x="802" y="3719"/>
                    </a:cubicBezTo>
                    <a:cubicBezTo>
                      <a:pt x="933" y="3801"/>
                      <a:pt x="1080" y="3850"/>
                      <a:pt x="1260" y="3915"/>
                    </a:cubicBezTo>
                    <a:cubicBezTo>
                      <a:pt x="1457" y="3981"/>
                      <a:pt x="1620" y="4030"/>
                      <a:pt x="1784" y="4079"/>
                    </a:cubicBezTo>
                    <a:cubicBezTo>
                      <a:pt x="1997" y="4145"/>
                      <a:pt x="2226" y="4177"/>
                      <a:pt x="2406" y="4210"/>
                    </a:cubicBezTo>
                    <a:cubicBezTo>
                      <a:pt x="2603" y="4210"/>
                      <a:pt x="2766" y="4210"/>
                      <a:pt x="2930" y="4177"/>
                    </a:cubicBezTo>
                    <a:cubicBezTo>
                      <a:pt x="3094" y="4161"/>
                      <a:pt x="3208" y="4112"/>
                      <a:pt x="3339" y="4063"/>
                    </a:cubicBezTo>
                    <a:cubicBezTo>
                      <a:pt x="3454" y="3997"/>
                      <a:pt x="3552" y="3932"/>
                      <a:pt x="3634" y="3850"/>
                    </a:cubicBezTo>
                    <a:cubicBezTo>
                      <a:pt x="3716" y="3768"/>
                      <a:pt x="3781" y="3686"/>
                      <a:pt x="3847" y="3588"/>
                    </a:cubicBezTo>
                    <a:cubicBezTo>
                      <a:pt x="3912" y="3506"/>
                      <a:pt x="3945" y="3408"/>
                      <a:pt x="3961" y="3310"/>
                    </a:cubicBezTo>
                    <a:cubicBezTo>
                      <a:pt x="4027" y="3113"/>
                      <a:pt x="4027" y="2950"/>
                      <a:pt x="3994" y="2819"/>
                    </a:cubicBezTo>
                    <a:cubicBezTo>
                      <a:pt x="3945" y="2655"/>
                      <a:pt x="3879" y="2524"/>
                      <a:pt x="3781" y="2409"/>
                    </a:cubicBezTo>
                    <a:cubicBezTo>
                      <a:pt x="3683" y="2279"/>
                      <a:pt x="3568" y="2180"/>
                      <a:pt x="3421" y="2098"/>
                    </a:cubicBezTo>
                    <a:cubicBezTo>
                      <a:pt x="3274" y="2017"/>
                      <a:pt x="3110" y="1951"/>
                      <a:pt x="2946" y="1918"/>
                    </a:cubicBezTo>
                    <a:cubicBezTo>
                      <a:pt x="2848" y="1886"/>
                      <a:pt x="2750" y="1869"/>
                      <a:pt x="2619" y="1853"/>
                    </a:cubicBezTo>
                    <a:cubicBezTo>
                      <a:pt x="2504" y="1837"/>
                      <a:pt x="2373" y="1804"/>
                      <a:pt x="2259" y="1804"/>
                    </a:cubicBezTo>
                    <a:cubicBezTo>
                      <a:pt x="2128" y="1804"/>
                      <a:pt x="2013" y="1787"/>
                      <a:pt x="1882" y="1771"/>
                    </a:cubicBezTo>
                    <a:cubicBezTo>
                      <a:pt x="1784" y="1755"/>
                      <a:pt x="1653" y="1722"/>
                      <a:pt x="1555" y="1706"/>
                    </a:cubicBezTo>
                    <a:cubicBezTo>
                      <a:pt x="1326" y="1640"/>
                      <a:pt x="1146" y="1542"/>
                      <a:pt x="1064" y="1444"/>
                    </a:cubicBezTo>
                    <a:cubicBezTo>
                      <a:pt x="982" y="1346"/>
                      <a:pt x="949" y="1215"/>
                      <a:pt x="982" y="1067"/>
                    </a:cubicBezTo>
                    <a:cubicBezTo>
                      <a:pt x="998" y="985"/>
                      <a:pt x="1048" y="904"/>
                      <a:pt x="1113" y="854"/>
                    </a:cubicBezTo>
                    <a:cubicBezTo>
                      <a:pt x="1162" y="789"/>
                      <a:pt x="1244" y="740"/>
                      <a:pt x="1375" y="724"/>
                    </a:cubicBezTo>
                    <a:cubicBezTo>
                      <a:pt x="1456" y="712"/>
                      <a:pt x="1553" y="700"/>
                      <a:pt x="1661" y="700"/>
                    </a:cubicBezTo>
                    <a:cubicBezTo>
                      <a:pt x="1706" y="700"/>
                      <a:pt x="1753" y="702"/>
                      <a:pt x="1801" y="707"/>
                    </a:cubicBezTo>
                    <a:cubicBezTo>
                      <a:pt x="1964" y="707"/>
                      <a:pt x="2177" y="740"/>
                      <a:pt x="2390" y="805"/>
                    </a:cubicBezTo>
                    <a:cubicBezTo>
                      <a:pt x="2603" y="854"/>
                      <a:pt x="2766" y="904"/>
                      <a:pt x="2930" y="969"/>
                    </a:cubicBezTo>
                    <a:cubicBezTo>
                      <a:pt x="3094" y="1035"/>
                      <a:pt x="3241" y="1116"/>
                      <a:pt x="3372" y="1198"/>
                    </a:cubicBezTo>
                    <a:cubicBezTo>
                      <a:pt x="3503" y="1280"/>
                      <a:pt x="3650" y="1362"/>
                      <a:pt x="3765" y="1460"/>
                    </a:cubicBezTo>
                    <a:cubicBezTo>
                      <a:pt x="3896" y="1558"/>
                      <a:pt x="4010" y="1673"/>
                      <a:pt x="4141" y="1787"/>
                    </a:cubicBezTo>
                    <a:lnTo>
                      <a:pt x="4714" y="1280"/>
                    </a:lnTo>
                    <a:cubicBezTo>
                      <a:pt x="4583" y="1149"/>
                      <a:pt x="4436" y="1035"/>
                      <a:pt x="4305" y="936"/>
                    </a:cubicBezTo>
                    <a:lnTo>
                      <a:pt x="3814" y="625"/>
                    </a:lnTo>
                    <a:cubicBezTo>
                      <a:pt x="3650" y="527"/>
                      <a:pt x="3454" y="445"/>
                      <a:pt x="3257" y="363"/>
                    </a:cubicBezTo>
                    <a:cubicBezTo>
                      <a:pt x="3045" y="282"/>
                      <a:pt x="2848" y="216"/>
                      <a:pt x="2635" y="151"/>
                    </a:cubicBezTo>
                    <a:cubicBezTo>
                      <a:pt x="2308" y="69"/>
                      <a:pt x="2030" y="3"/>
                      <a:pt x="1735" y="3"/>
                    </a:cubicBezTo>
                    <a:cubicBezTo>
                      <a:pt x="1700" y="1"/>
                      <a:pt x="1665" y="0"/>
                      <a:pt x="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5275575" y="2955700"/>
                <a:ext cx="140800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5386" extrusionOk="0">
                    <a:moveTo>
                      <a:pt x="1621" y="0"/>
                    </a:moveTo>
                    <a:lnTo>
                      <a:pt x="1" y="3536"/>
                    </a:lnTo>
                    <a:lnTo>
                      <a:pt x="721" y="3863"/>
                    </a:lnTo>
                    <a:lnTo>
                      <a:pt x="2603" y="3176"/>
                    </a:lnTo>
                    <a:lnTo>
                      <a:pt x="3291" y="5058"/>
                    </a:lnTo>
                    <a:lnTo>
                      <a:pt x="4011" y="5386"/>
                    </a:lnTo>
                    <a:lnTo>
                      <a:pt x="5632" y="1850"/>
                    </a:lnTo>
                    <a:lnTo>
                      <a:pt x="4911" y="1523"/>
                    </a:lnTo>
                    <a:lnTo>
                      <a:pt x="3749" y="4076"/>
                    </a:lnTo>
                    <a:lnTo>
                      <a:pt x="3029" y="2227"/>
                    </a:lnTo>
                    <a:lnTo>
                      <a:pt x="1163" y="2898"/>
                    </a:lnTo>
                    <a:lnTo>
                      <a:pt x="2325" y="328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5165925" y="2895950"/>
                <a:ext cx="1227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5075" extrusionOk="0">
                    <a:moveTo>
                      <a:pt x="2030" y="1"/>
                    </a:moveTo>
                    <a:lnTo>
                      <a:pt x="1670" y="590"/>
                    </a:lnTo>
                    <a:lnTo>
                      <a:pt x="3879" y="1949"/>
                    </a:lnTo>
                    <a:lnTo>
                      <a:pt x="3307" y="2865"/>
                    </a:lnTo>
                    <a:lnTo>
                      <a:pt x="1375" y="1703"/>
                    </a:lnTo>
                    <a:lnTo>
                      <a:pt x="1031" y="2243"/>
                    </a:lnTo>
                    <a:lnTo>
                      <a:pt x="2946" y="3422"/>
                    </a:lnTo>
                    <a:lnTo>
                      <a:pt x="2537" y="4076"/>
                    </a:lnTo>
                    <a:lnTo>
                      <a:pt x="377" y="2751"/>
                    </a:lnTo>
                    <a:lnTo>
                      <a:pt x="0" y="3340"/>
                    </a:lnTo>
                    <a:lnTo>
                      <a:pt x="2848" y="5075"/>
                    </a:lnTo>
                    <a:lnTo>
                      <a:pt x="4911" y="1752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5069350" y="2828850"/>
                <a:ext cx="1252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157" extrusionOk="0">
                    <a:moveTo>
                      <a:pt x="2341" y="0"/>
                    </a:moveTo>
                    <a:lnTo>
                      <a:pt x="1899" y="557"/>
                    </a:lnTo>
                    <a:lnTo>
                      <a:pt x="3945" y="2128"/>
                    </a:lnTo>
                    <a:lnTo>
                      <a:pt x="3290" y="2996"/>
                    </a:lnTo>
                    <a:lnTo>
                      <a:pt x="1522" y="1621"/>
                    </a:lnTo>
                    <a:lnTo>
                      <a:pt x="1130" y="2128"/>
                    </a:lnTo>
                    <a:lnTo>
                      <a:pt x="2914" y="3503"/>
                    </a:lnTo>
                    <a:lnTo>
                      <a:pt x="2439" y="4125"/>
                    </a:lnTo>
                    <a:lnTo>
                      <a:pt x="426" y="2586"/>
                    </a:lnTo>
                    <a:lnTo>
                      <a:pt x="0" y="3143"/>
                    </a:lnTo>
                    <a:lnTo>
                      <a:pt x="2635" y="5156"/>
                    </a:lnTo>
                    <a:lnTo>
                      <a:pt x="5009" y="2046"/>
                    </a:lnTo>
                    <a:lnTo>
                      <a:pt x="23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4978500" y="2777275"/>
                <a:ext cx="1072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404" extrusionOk="0">
                    <a:moveTo>
                      <a:pt x="3716" y="1"/>
                    </a:moveTo>
                    <a:lnTo>
                      <a:pt x="1506" y="2341"/>
                    </a:lnTo>
                    <a:lnTo>
                      <a:pt x="459" y="1359"/>
                    </a:lnTo>
                    <a:lnTo>
                      <a:pt x="0" y="1867"/>
                    </a:lnTo>
                    <a:lnTo>
                      <a:pt x="2668" y="4404"/>
                    </a:lnTo>
                    <a:lnTo>
                      <a:pt x="3143" y="3896"/>
                    </a:lnTo>
                    <a:lnTo>
                      <a:pt x="2096" y="2914"/>
                    </a:lnTo>
                    <a:lnTo>
                      <a:pt x="4289" y="557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4944125" y="2720000"/>
                <a:ext cx="85550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242" extrusionOk="0">
                    <a:moveTo>
                      <a:pt x="2881" y="0"/>
                    </a:moveTo>
                    <a:lnTo>
                      <a:pt x="0" y="2636"/>
                    </a:lnTo>
                    <a:lnTo>
                      <a:pt x="524" y="3241"/>
                    </a:lnTo>
                    <a:lnTo>
                      <a:pt x="3421" y="589"/>
                    </a:lnTo>
                    <a:lnTo>
                      <a:pt x="28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4856550" y="2618925"/>
                <a:ext cx="1387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5566" extrusionOk="0">
                    <a:moveTo>
                      <a:pt x="3094" y="0"/>
                    </a:moveTo>
                    <a:lnTo>
                      <a:pt x="1" y="2374"/>
                    </a:lnTo>
                    <a:lnTo>
                      <a:pt x="492" y="2996"/>
                    </a:lnTo>
                    <a:lnTo>
                      <a:pt x="1490" y="2226"/>
                    </a:lnTo>
                    <a:lnTo>
                      <a:pt x="1965" y="4927"/>
                    </a:lnTo>
                    <a:lnTo>
                      <a:pt x="2456" y="5565"/>
                    </a:lnTo>
                    <a:lnTo>
                      <a:pt x="5549" y="3192"/>
                    </a:lnTo>
                    <a:lnTo>
                      <a:pt x="5058" y="2554"/>
                    </a:lnTo>
                    <a:lnTo>
                      <a:pt x="2636" y="4420"/>
                    </a:lnTo>
                    <a:lnTo>
                      <a:pt x="2178" y="1719"/>
                    </a:lnTo>
                    <a:lnTo>
                      <a:pt x="3585" y="622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4793525" y="2518100"/>
                <a:ext cx="10847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495" extrusionOk="0">
                    <a:moveTo>
                      <a:pt x="2175" y="0"/>
                    </a:moveTo>
                    <a:cubicBezTo>
                      <a:pt x="2094" y="0"/>
                      <a:pt x="2013" y="8"/>
                      <a:pt x="1932" y="23"/>
                    </a:cubicBezTo>
                    <a:cubicBezTo>
                      <a:pt x="1736" y="39"/>
                      <a:pt x="1556" y="105"/>
                      <a:pt x="1392" y="187"/>
                    </a:cubicBezTo>
                    <a:cubicBezTo>
                      <a:pt x="1212" y="268"/>
                      <a:pt x="1048" y="367"/>
                      <a:pt x="901" y="514"/>
                    </a:cubicBezTo>
                    <a:lnTo>
                      <a:pt x="1949" y="2282"/>
                    </a:lnTo>
                    <a:lnTo>
                      <a:pt x="2505" y="1954"/>
                    </a:lnTo>
                    <a:lnTo>
                      <a:pt x="1801" y="792"/>
                    </a:lnTo>
                    <a:cubicBezTo>
                      <a:pt x="1932" y="759"/>
                      <a:pt x="2063" y="727"/>
                      <a:pt x="2194" y="727"/>
                    </a:cubicBezTo>
                    <a:cubicBezTo>
                      <a:pt x="2309" y="727"/>
                      <a:pt x="2456" y="776"/>
                      <a:pt x="2587" y="841"/>
                    </a:cubicBezTo>
                    <a:cubicBezTo>
                      <a:pt x="2702" y="890"/>
                      <a:pt x="2833" y="972"/>
                      <a:pt x="2947" y="1103"/>
                    </a:cubicBezTo>
                    <a:cubicBezTo>
                      <a:pt x="3045" y="1201"/>
                      <a:pt x="3160" y="1349"/>
                      <a:pt x="3258" y="1512"/>
                    </a:cubicBezTo>
                    <a:cubicBezTo>
                      <a:pt x="3373" y="1692"/>
                      <a:pt x="3455" y="1922"/>
                      <a:pt x="3504" y="2102"/>
                    </a:cubicBezTo>
                    <a:cubicBezTo>
                      <a:pt x="3536" y="2282"/>
                      <a:pt x="3569" y="2478"/>
                      <a:pt x="3520" y="2658"/>
                    </a:cubicBezTo>
                    <a:cubicBezTo>
                      <a:pt x="3487" y="2822"/>
                      <a:pt x="3422" y="2986"/>
                      <a:pt x="3324" y="3133"/>
                    </a:cubicBezTo>
                    <a:cubicBezTo>
                      <a:pt x="3209" y="3264"/>
                      <a:pt x="3078" y="3395"/>
                      <a:pt x="2914" y="3493"/>
                    </a:cubicBezTo>
                    <a:cubicBezTo>
                      <a:pt x="2751" y="3575"/>
                      <a:pt x="2587" y="3640"/>
                      <a:pt x="2423" y="3657"/>
                    </a:cubicBezTo>
                    <a:cubicBezTo>
                      <a:pt x="2377" y="3661"/>
                      <a:pt x="2332" y="3663"/>
                      <a:pt x="2289" y="3663"/>
                    </a:cubicBezTo>
                    <a:cubicBezTo>
                      <a:pt x="2150" y="3663"/>
                      <a:pt x="2025" y="3641"/>
                      <a:pt x="1900" y="3591"/>
                    </a:cubicBezTo>
                    <a:cubicBezTo>
                      <a:pt x="1736" y="3542"/>
                      <a:pt x="1572" y="3460"/>
                      <a:pt x="1441" y="3313"/>
                    </a:cubicBezTo>
                    <a:cubicBezTo>
                      <a:pt x="1294" y="3182"/>
                      <a:pt x="1147" y="3002"/>
                      <a:pt x="1032" y="2806"/>
                    </a:cubicBezTo>
                    <a:cubicBezTo>
                      <a:pt x="983" y="2691"/>
                      <a:pt x="917" y="2609"/>
                      <a:pt x="885" y="2511"/>
                    </a:cubicBezTo>
                    <a:cubicBezTo>
                      <a:pt x="836" y="2413"/>
                      <a:pt x="819" y="2331"/>
                      <a:pt x="786" y="2233"/>
                    </a:cubicBezTo>
                    <a:cubicBezTo>
                      <a:pt x="754" y="2118"/>
                      <a:pt x="737" y="2020"/>
                      <a:pt x="721" y="1938"/>
                    </a:cubicBezTo>
                    <a:cubicBezTo>
                      <a:pt x="705" y="1856"/>
                      <a:pt x="705" y="1774"/>
                      <a:pt x="705" y="1692"/>
                    </a:cubicBezTo>
                    <a:lnTo>
                      <a:pt x="1" y="1676"/>
                    </a:lnTo>
                    <a:lnTo>
                      <a:pt x="1" y="1676"/>
                    </a:lnTo>
                    <a:cubicBezTo>
                      <a:pt x="1" y="1791"/>
                      <a:pt x="17" y="1938"/>
                      <a:pt x="50" y="2069"/>
                    </a:cubicBezTo>
                    <a:cubicBezTo>
                      <a:pt x="66" y="2184"/>
                      <a:pt x="99" y="2331"/>
                      <a:pt x="148" y="2445"/>
                    </a:cubicBezTo>
                    <a:cubicBezTo>
                      <a:pt x="197" y="2593"/>
                      <a:pt x="230" y="2724"/>
                      <a:pt x="295" y="2838"/>
                    </a:cubicBezTo>
                    <a:lnTo>
                      <a:pt x="475" y="3215"/>
                    </a:lnTo>
                    <a:cubicBezTo>
                      <a:pt x="656" y="3542"/>
                      <a:pt x="885" y="3788"/>
                      <a:pt x="1114" y="3984"/>
                    </a:cubicBezTo>
                    <a:cubicBezTo>
                      <a:pt x="1359" y="4164"/>
                      <a:pt x="1605" y="4311"/>
                      <a:pt x="1850" y="4393"/>
                    </a:cubicBezTo>
                    <a:cubicBezTo>
                      <a:pt x="2028" y="4453"/>
                      <a:pt x="2206" y="4495"/>
                      <a:pt x="2390" y="4495"/>
                    </a:cubicBezTo>
                    <a:cubicBezTo>
                      <a:pt x="2460" y="4495"/>
                      <a:pt x="2531" y="4489"/>
                      <a:pt x="2603" y="4475"/>
                    </a:cubicBezTo>
                    <a:cubicBezTo>
                      <a:pt x="2849" y="4442"/>
                      <a:pt x="3094" y="4361"/>
                      <a:pt x="3340" y="4213"/>
                    </a:cubicBezTo>
                    <a:cubicBezTo>
                      <a:pt x="3585" y="4066"/>
                      <a:pt x="3782" y="3902"/>
                      <a:pt x="3946" y="3706"/>
                    </a:cubicBezTo>
                    <a:cubicBezTo>
                      <a:pt x="4109" y="3493"/>
                      <a:pt x="4224" y="3247"/>
                      <a:pt x="4273" y="2986"/>
                    </a:cubicBezTo>
                    <a:cubicBezTo>
                      <a:pt x="4338" y="2724"/>
                      <a:pt x="4322" y="2429"/>
                      <a:pt x="4273" y="2118"/>
                    </a:cubicBezTo>
                    <a:cubicBezTo>
                      <a:pt x="4240" y="1823"/>
                      <a:pt x="4109" y="1512"/>
                      <a:pt x="3929" y="1201"/>
                    </a:cubicBezTo>
                    <a:cubicBezTo>
                      <a:pt x="3815" y="972"/>
                      <a:pt x="3651" y="792"/>
                      <a:pt x="3504" y="628"/>
                    </a:cubicBezTo>
                    <a:cubicBezTo>
                      <a:pt x="3356" y="465"/>
                      <a:pt x="3176" y="350"/>
                      <a:pt x="3013" y="236"/>
                    </a:cubicBezTo>
                    <a:cubicBezTo>
                      <a:pt x="2849" y="137"/>
                      <a:pt x="2669" y="72"/>
                      <a:pt x="2472" y="39"/>
                    </a:cubicBezTo>
                    <a:cubicBezTo>
                      <a:pt x="2373" y="12"/>
                      <a:pt x="2274" y="0"/>
                      <a:pt x="2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4723975" y="2406950"/>
                <a:ext cx="135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2783" extrusionOk="0">
                    <a:moveTo>
                      <a:pt x="5173" y="0"/>
                    </a:moveTo>
                    <a:lnTo>
                      <a:pt x="0" y="2194"/>
                    </a:lnTo>
                    <a:lnTo>
                      <a:pt x="246" y="2783"/>
                    </a:lnTo>
                    <a:lnTo>
                      <a:pt x="5434" y="590"/>
                    </a:lnTo>
                    <a:lnTo>
                      <a:pt x="51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4686325" y="2256425"/>
                <a:ext cx="11092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532" extrusionOk="0">
                    <a:moveTo>
                      <a:pt x="2569" y="826"/>
                    </a:moveTo>
                    <a:cubicBezTo>
                      <a:pt x="2663" y="826"/>
                      <a:pt x="2759" y="859"/>
                      <a:pt x="2848" y="914"/>
                    </a:cubicBezTo>
                    <a:cubicBezTo>
                      <a:pt x="2963" y="996"/>
                      <a:pt x="3045" y="1127"/>
                      <a:pt x="3110" y="1340"/>
                    </a:cubicBezTo>
                    <a:lnTo>
                      <a:pt x="3552" y="2895"/>
                    </a:lnTo>
                    <a:lnTo>
                      <a:pt x="2537" y="3173"/>
                    </a:lnTo>
                    <a:lnTo>
                      <a:pt x="2112" y="1618"/>
                    </a:lnTo>
                    <a:cubicBezTo>
                      <a:pt x="2046" y="1422"/>
                      <a:pt x="2046" y="1242"/>
                      <a:pt x="2112" y="1111"/>
                    </a:cubicBezTo>
                    <a:cubicBezTo>
                      <a:pt x="2161" y="996"/>
                      <a:pt x="2292" y="882"/>
                      <a:pt x="2439" y="849"/>
                    </a:cubicBezTo>
                    <a:cubicBezTo>
                      <a:pt x="2481" y="833"/>
                      <a:pt x="2525" y="826"/>
                      <a:pt x="2569" y="826"/>
                    </a:cubicBezTo>
                    <a:close/>
                    <a:moveTo>
                      <a:pt x="1144" y="1562"/>
                    </a:moveTo>
                    <a:cubicBezTo>
                      <a:pt x="1237" y="1562"/>
                      <a:pt x="1330" y="1595"/>
                      <a:pt x="1408" y="1651"/>
                    </a:cubicBezTo>
                    <a:cubicBezTo>
                      <a:pt x="1408" y="1700"/>
                      <a:pt x="1424" y="1765"/>
                      <a:pt x="1457" y="1831"/>
                    </a:cubicBezTo>
                    <a:lnTo>
                      <a:pt x="1899" y="3353"/>
                    </a:lnTo>
                    <a:lnTo>
                      <a:pt x="1130" y="3582"/>
                    </a:lnTo>
                    <a:lnTo>
                      <a:pt x="770" y="2322"/>
                    </a:lnTo>
                    <a:cubicBezTo>
                      <a:pt x="720" y="2109"/>
                      <a:pt x="720" y="1945"/>
                      <a:pt x="753" y="1831"/>
                    </a:cubicBezTo>
                    <a:cubicBezTo>
                      <a:pt x="802" y="1700"/>
                      <a:pt x="884" y="1618"/>
                      <a:pt x="1015" y="1585"/>
                    </a:cubicBezTo>
                    <a:cubicBezTo>
                      <a:pt x="1057" y="1570"/>
                      <a:pt x="1101" y="1562"/>
                      <a:pt x="1144" y="1562"/>
                    </a:cubicBezTo>
                    <a:close/>
                    <a:moveTo>
                      <a:pt x="2584" y="0"/>
                    </a:moveTo>
                    <a:cubicBezTo>
                      <a:pt x="2473" y="0"/>
                      <a:pt x="2354" y="24"/>
                      <a:pt x="2226" y="47"/>
                    </a:cubicBezTo>
                    <a:cubicBezTo>
                      <a:pt x="1997" y="112"/>
                      <a:pt x="1833" y="210"/>
                      <a:pt x="1703" y="341"/>
                    </a:cubicBezTo>
                    <a:cubicBezTo>
                      <a:pt x="1555" y="456"/>
                      <a:pt x="1473" y="620"/>
                      <a:pt x="1408" y="832"/>
                    </a:cubicBezTo>
                    <a:cubicBezTo>
                      <a:pt x="1263" y="781"/>
                      <a:pt x="1124" y="748"/>
                      <a:pt x="980" y="748"/>
                    </a:cubicBezTo>
                    <a:cubicBezTo>
                      <a:pt x="896" y="748"/>
                      <a:pt x="811" y="759"/>
                      <a:pt x="720" y="783"/>
                    </a:cubicBezTo>
                    <a:cubicBezTo>
                      <a:pt x="573" y="832"/>
                      <a:pt x="426" y="882"/>
                      <a:pt x="328" y="996"/>
                    </a:cubicBezTo>
                    <a:cubicBezTo>
                      <a:pt x="229" y="1094"/>
                      <a:pt x="148" y="1209"/>
                      <a:pt x="82" y="1356"/>
                    </a:cubicBezTo>
                    <a:cubicBezTo>
                      <a:pt x="17" y="1504"/>
                      <a:pt x="0" y="1667"/>
                      <a:pt x="0" y="1864"/>
                    </a:cubicBezTo>
                    <a:cubicBezTo>
                      <a:pt x="0" y="2060"/>
                      <a:pt x="33" y="2273"/>
                      <a:pt x="98" y="2518"/>
                    </a:cubicBezTo>
                    <a:lnTo>
                      <a:pt x="671" y="4532"/>
                    </a:lnTo>
                    <a:lnTo>
                      <a:pt x="4436" y="3468"/>
                    </a:lnTo>
                    <a:lnTo>
                      <a:pt x="3781" y="1176"/>
                    </a:lnTo>
                    <a:cubicBezTo>
                      <a:pt x="3700" y="931"/>
                      <a:pt x="3618" y="718"/>
                      <a:pt x="3519" y="554"/>
                    </a:cubicBezTo>
                    <a:cubicBezTo>
                      <a:pt x="3388" y="390"/>
                      <a:pt x="3290" y="260"/>
                      <a:pt x="3143" y="178"/>
                    </a:cubicBezTo>
                    <a:cubicBezTo>
                      <a:pt x="3028" y="96"/>
                      <a:pt x="2881" y="30"/>
                      <a:pt x="2717" y="14"/>
                    </a:cubicBezTo>
                    <a:cubicBezTo>
                      <a:pt x="2674" y="4"/>
                      <a:pt x="2630" y="0"/>
                      <a:pt x="25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4654000" y="2151175"/>
                <a:ext cx="106400" cy="1027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10" extrusionOk="0">
                    <a:moveTo>
                      <a:pt x="0" y="1"/>
                    </a:moveTo>
                    <a:lnTo>
                      <a:pt x="147" y="885"/>
                    </a:lnTo>
                    <a:lnTo>
                      <a:pt x="2537" y="1687"/>
                    </a:lnTo>
                    <a:lnTo>
                      <a:pt x="557" y="3242"/>
                    </a:lnTo>
                    <a:lnTo>
                      <a:pt x="704" y="4109"/>
                    </a:lnTo>
                    <a:lnTo>
                      <a:pt x="3323" y="1949"/>
                    </a:lnTo>
                    <a:lnTo>
                      <a:pt x="4256" y="1801"/>
                    </a:lnTo>
                    <a:lnTo>
                      <a:pt x="4141" y="1032"/>
                    </a:lnTo>
                    <a:lnTo>
                      <a:pt x="3176" y="11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4645400" y="1960500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2587" y="0"/>
                    </a:moveTo>
                    <a:cubicBezTo>
                      <a:pt x="2423" y="0"/>
                      <a:pt x="2292" y="33"/>
                      <a:pt x="2145" y="98"/>
                    </a:cubicBezTo>
                    <a:cubicBezTo>
                      <a:pt x="1997" y="180"/>
                      <a:pt x="1899" y="262"/>
                      <a:pt x="1801" y="393"/>
                    </a:cubicBezTo>
                    <a:cubicBezTo>
                      <a:pt x="1719" y="508"/>
                      <a:pt x="1637" y="655"/>
                      <a:pt x="1588" y="835"/>
                    </a:cubicBezTo>
                    <a:cubicBezTo>
                      <a:pt x="1555" y="1015"/>
                      <a:pt x="1523" y="1228"/>
                      <a:pt x="1523" y="1457"/>
                    </a:cubicBezTo>
                    <a:cubicBezTo>
                      <a:pt x="1523" y="1572"/>
                      <a:pt x="1523" y="1703"/>
                      <a:pt x="1555" y="1817"/>
                    </a:cubicBezTo>
                    <a:cubicBezTo>
                      <a:pt x="1555" y="1964"/>
                      <a:pt x="1572" y="2079"/>
                      <a:pt x="1588" y="2210"/>
                    </a:cubicBezTo>
                    <a:cubicBezTo>
                      <a:pt x="1604" y="2325"/>
                      <a:pt x="1604" y="2455"/>
                      <a:pt x="1637" y="2554"/>
                    </a:cubicBezTo>
                    <a:cubicBezTo>
                      <a:pt x="1654" y="2685"/>
                      <a:pt x="1654" y="2783"/>
                      <a:pt x="1654" y="2865"/>
                    </a:cubicBezTo>
                    <a:cubicBezTo>
                      <a:pt x="1654" y="3094"/>
                      <a:pt x="1637" y="3258"/>
                      <a:pt x="1555" y="3356"/>
                    </a:cubicBezTo>
                    <a:cubicBezTo>
                      <a:pt x="1474" y="3454"/>
                      <a:pt x="1392" y="3519"/>
                      <a:pt x="1261" y="3519"/>
                    </a:cubicBezTo>
                    <a:cubicBezTo>
                      <a:pt x="1195" y="3519"/>
                      <a:pt x="1146" y="3503"/>
                      <a:pt x="1081" y="3470"/>
                    </a:cubicBezTo>
                    <a:cubicBezTo>
                      <a:pt x="1015" y="3454"/>
                      <a:pt x="950" y="3388"/>
                      <a:pt x="917" y="3307"/>
                    </a:cubicBezTo>
                    <a:cubicBezTo>
                      <a:pt x="868" y="3225"/>
                      <a:pt x="835" y="3127"/>
                      <a:pt x="786" y="2979"/>
                    </a:cubicBezTo>
                    <a:cubicBezTo>
                      <a:pt x="753" y="2848"/>
                      <a:pt x="737" y="2685"/>
                      <a:pt x="737" y="2455"/>
                    </a:cubicBezTo>
                    <a:cubicBezTo>
                      <a:pt x="737" y="2308"/>
                      <a:pt x="737" y="2144"/>
                      <a:pt x="753" y="1997"/>
                    </a:cubicBezTo>
                    <a:lnTo>
                      <a:pt x="819" y="1572"/>
                    </a:lnTo>
                    <a:cubicBezTo>
                      <a:pt x="835" y="1457"/>
                      <a:pt x="868" y="1310"/>
                      <a:pt x="917" y="1179"/>
                    </a:cubicBezTo>
                    <a:cubicBezTo>
                      <a:pt x="950" y="1064"/>
                      <a:pt x="999" y="933"/>
                      <a:pt x="1032" y="835"/>
                    </a:cubicBezTo>
                    <a:lnTo>
                      <a:pt x="377" y="508"/>
                    </a:lnTo>
                    <a:cubicBezTo>
                      <a:pt x="328" y="639"/>
                      <a:pt x="262" y="769"/>
                      <a:pt x="213" y="933"/>
                    </a:cubicBezTo>
                    <a:lnTo>
                      <a:pt x="99" y="1424"/>
                    </a:lnTo>
                    <a:cubicBezTo>
                      <a:pt x="66" y="1588"/>
                      <a:pt x="33" y="1752"/>
                      <a:pt x="17" y="1948"/>
                    </a:cubicBezTo>
                    <a:cubicBezTo>
                      <a:pt x="0" y="2128"/>
                      <a:pt x="0" y="2292"/>
                      <a:pt x="0" y="2472"/>
                    </a:cubicBezTo>
                    <a:cubicBezTo>
                      <a:pt x="0" y="2717"/>
                      <a:pt x="17" y="2947"/>
                      <a:pt x="49" y="3127"/>
                    </a:cubicBezTo>
                    <a:cubicBezTo>
                      <a:pt x="99" y="3307"/>
                      <a:pt x="131" y="3470"/>
                      <a:pt x="197" y="3618"/>
                    </a:cubicBezTo>
                    <a:cubicBezTo>
                      <a:pt x="262" y="3765"/>
                      <a:pt x="344" y="3880"/>
                      <a:pt x="426" y="3994"/>
                    </a:cubicBezTo>
                    <a:cubicBezTo>
                      <a:pt x="508" y="4092"/>
                      <a:pt x="590" y="4174"/>
                      <a:pt x="688" y="4240"/>
                    </a:cubicBezTo>
                    <a:cubicBezTo>
                      <a:pt x="786" y="4289"/>
                      <a:pt x="901" y="4354"/>
                      <a:pt x="999" y="4371"/>
                    </a:cubicBezTo>
                    <a:cubicBezTo>
                      <a:pt x="1113" y="4403"/>
                      <a:pt x="1228" y="4420"/>
                      <a:pt x="1326" y="4420"/>
                    </a:cubicBezTo>
                    <a:cubicBezTo>
                      <a:pt x="1506" y="4420"/>
                      <a:pt x="1654" y="4371"/>
                      <a:pt x="1801" y="4289"/>
                    </a:cubicBezTo>
                    <a:cubicBezTo>
                      <a:pt x="1915" y="4207"/>
                      <a:pt x="2046" y="4109"/>
                      <a:pt x="2128" y="3994"/>
                    </a:cubicBezTo>
                    <a:cubicBezTo>
                      <a:pt x="2226" y="3863"/>
                      <a:pt x="2292" y="3716"/>
                      <a:pt x="2325" y="3552"/>
                    </a:cubicBezTo>
                    <a:cubicBezTo>
                      <a:pt x="2374" y="3388"/>
                      <a:pt x="2390" y="3225"/>
                      <a:pt x="2390" y="3045"/>
                    </a:cubicBezTo>
                    <a:cubicBezTo>
                      <a:pt x="2390" y="2947"/>
                      <a:pt x="2390" y="2848"/>
                      <a:pt x="2374" y="2717"/>
                    </a:cubicBezTo>
                    <a:lnTo>
                      <a:pt x="2308" y="2357"/>
                    </a:lnTo>
                    <a:lnTo>
                      <a:pt x="2243" y="1981"/>
                    </a:lnTo>
                    <a:cubicBezTo>
                      <a:pt x="2243" y="1866"/>
                      <a:pt x="2226" y="1735"/>
                      <a:pt x="2226" y="1637"/>
                    </a:cubicBezTo>
                    <a:cubicBezTo>
                      <a:pt x="2226" y="1391"/>
                      <a:pt x="2259" y="1211"/>
                      <a:pt x="2341" y="1080"/>
                    </a:cubicBezTo>
                    <a:cubicBezTo>
                      <a:pt x="2423" y="966"/>
                      <a:pt x="2537" y="900"/>
                      <a:pt x="2668" y="900"/>
                    </a:cubicBezTo>
                    <a:cubicBezTo>
                      <a:pt x="2767" y="900"/>
                      <a:pt x="2848" y="917"/>
                      <a:pt x="2930" y="966"/>
                    </a:cubicBezTo>
                    <a:cubicBezTo>
                      <a:pt x="2996" y="999"/>
                      <a:pt x="3061" y="1080"/>
                      <a:pt x="3127" y="1179"/>
                    </a:cubicBezTo>
                    <a:cubicBezTo>
                      <a:pt x="3192" y="1293"/>
                      <a:pt x="3225" y="1424"/>
                      <a:pt x="3274" y="1588"/>
                    </a:cubicBezTo>
                    <a:cubicBezTo>
                      <a:pt x="3307" y="1752"/>
                      <a:pt x="3340" y="1964"/>
                      <a:pt x="3340" y="2194"/>
                    </a:cubicBezTo>
                    <a:cubicBezTo>
                      <a:pt x="3340" y="2390"/>
                      <a:pt x="3340" y="2570"/>
                      <a:pt x="3307" y="2734"/>
                    </a:cubicBezTo>
                    <a:cubicBezTo>
                      <a:pt x="3290" y="2897"/>
                      <a:pt x="3258" y="3061"/>
                      <a:pt x="3209" y="3225"/>
                    </a:cubicBezTo>
                    <a:cubicBezTo>
                      <a:pt x="3176" y="3372"/>
                      <a:pt x="3110" y="3536"/>
                      <a:pt x="3045" y="3683"/>
                    </a:cubicBezTo>
                    <a:cubicBezTo>
                      <a:pt x="2979" y="3830"/>
                      <a:pt x="2930" y="3961"/>
                      <a:pt x="2848" y="4109"/>
                    </a:cubicBezTo>
                    <a:lnTo>
                      <a:pt x="3487" y="4485"/>
                    </a:lnTo>
                    <a:cubicBezTo>
                      <a:pt x="3569" y="4321"/>
                      <a:pt x="3651" y="4174"/>
                      <a:pt x="3716" y="3994"/>
                    </a:cubicBezTo>
                    <a:cubicBezTo>
                      <a:pt x="3781" y="3798"/>
                      <a:pt x="3847" y="3618"/>
                      <a:pt x="3880" y="3438"/>
                    </a:cubicBezTo>
                    <a:cubicBezTo>
                      <a:pt x="3929" y="3225"/>
                      <a:pt x="3962" y="3028"/>
                      <a:pt x="3978" y="2816"/>
                    </a:cubicBezTo>
                    <a:cubicBezTo>
                      <a:pt x="4027" y="2603"/>
                      <a:pt x="4027" y="2390"/>
                      <a:pt x="4027" y="2161"/>
                    </a:cubicBezTo>
                    <a:cubicBezTo>
                      <a:pt x="4027" y="1833"/>
                      <a:pt x="3978" y="1539"/>
                      <a:pt x="3929" y="1261"/>
                    </a:cubicBezTo>
                    <a:cubicBezTo>
                      <a:pt x="3863" y="999"/>
                      <a:pt x="3765" y="753"/>
                      <a:pt x="3634" y="573"/>
                    </a:cubicBezTo>
                    <a:cubicBezTo>
                      <a:pt x="3520" y="393"/>
                      <a:pt x="3372" y="246"/>
                      <a:pt x="3192" y="147"/>
                    </a:cubicBezTo>
                    <a:cubicBezTo>
                      <a:pt x="3029" y="33"/>
                      <a:pt x="2816" y="0"/>
                      <a:pt x="2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4649900" y="1857775"/>
                <a:ext cx="104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3111" extrusionOk="0">
                    <a:moveTo>
                      <a:pt x="3503" y="1"/>
                    </a:moveTo>
                    <a:lnTo>
                      <a:pt x="3274" y="2243"/>
                    </a:lnTo>
                    <a:lnTo>
                      <a:pt x="82" y="1916"/>
                    </a:lnTo>
                    <a:lnTo>
                      <a:pt x="0" y="2701"/>
                    </a:lnTo>
                    <a:lnTo>
                      <a:pt x="3896" y="3111"/>
                    </a:lnTo>
                    <a:lnTo>
                      <a:pt x="4191" y="50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4662575" y="1800900"/>
                <a:ext cx="998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8" extrusionOk="0">
                    <a:moveTo>
                      <a:pt x="148" y="0"/>
                    </a:moveTo>
                    <a:lnTo>
                      <a:pt x="1" y="770"/>
                    </a:lnTo>
                    <a:lnTo>
                      <a:pt x="3847" y="1457"/>
                    </a:lnTo>
                    <a:lnTo>
                      <a:pt x="3995" y="67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4672825" y="1678550"/>
                <a:ext cx="10722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338" extrusionOk="0">
                    <a:moveTo>
                      <a:pt x="2221" y="845"/>
                    </a:moveTo>
                    <a:cubicBezTo>
                      <a:pt x="2349" y="845"/>
                      <a:pt x="2484" y="864"/>
                      <a:pt x="2619" y="901"/>
                    </a:cubicBezTo>
                    <a:cubicBezTo>
                      <a:pt x="2799" y="966"/>
                      <a:pt x="2963" y="1015"/>
                      <a:pt x="3110" y="1130"/>
                    </a:cubicBezTo>
                    <a:cubicBezTo>
                      <a:pt x="3257" y="1228"/>
                      <a:pt x="3356" y="1359"/>
                      <a:pt x="3437" y="1490"/>
                    </a:cubicBezTo>
                    <a:cubicBezTo>
                      <a:pt x="3519" y="1637"/>
                      <a:pt x="3568" y="1801"/>
                      <a:pt x="3585" y="1981"/>
                    </a:cubicBezTo>
                    <a:cubicBezTo>
                      <a:pt x="3601" y="2194"/>
                      <a:pt x="3585" y="2390"/>
                      <a:pt x="3519" y="2619"/>
                    </a:cubicBezTo>
                    <a:lnTo>
                      <a:pt x="3290" y="3405"/>
                    </a:lnTo>
                    <a:lnTo>
                      <a:pt x="835" y="2767"/>
                    </a:lnTo>
                    <a:lnTo>
                      <a:pt x="1048" y="1964"/>
                    </a:lnTo>
                    <a:cubicBezTo>
                      <a:pt x="1113" y="1735"/>
                      <a:pt x="1195" y="1555"/>
                      <a:pt x="1293" y="1392"/>
                    </a:cubicBezTo>
                    <a:cubicBezTo>
                      <a:pt x="1391" y="1228"/>
                      <a:pt x="1490" y="1097"/>
                      <a:pt x="1637" y="1015"/>
                    </a:cubicBezTo>
                    <a:cubicBezTo>
                      <a:pt x="1784" y="933"/>
                      <a:pt x="1932" y="884"/>
                      <a:pt x="2095" y="851"/>
                    </a:cubicBezTo>
                    <a:cubicBezTo>
                      <a:pt x="2136" y="847"/>
                      <a:pt x="2178" y="845"/>
                      <a:pt x="2221" y="845"/>
                    </a:cubicBezTo>
                    <a:close/>
                    <a:moveTo>
                      <a:pt x="2283" y="1"/>
                    </a:moveTo>
                    <a:cubicBezTo>
                      <a:pt x="2197" y="1"/>
                      <a:pt x="2113" y="6"/>
                      <a:pt x="2030" y="17"/>
                    </a:cubicBezTo>
                    <a:cubicBezTo>
                      <a:pt x="1784" y="66"/>
                      <a:pt x="1539" y="148"/>
                      <a:pt x="1342" y="311"/>
                    </a:cubicBezTo>
                    <a:cubicBezTo>
                      <a:pt x="1113" y="475"/>
                      <a:pt x="933" y="704"/>
                      <a:pt x="769" y="966"/>
                    </a:cubicBezTo>
                    <a:cubicBezTo>
                      <a:pt x="606" y="1244"/>
                      <a:pt x="458" y="1572"/>
                      <a:pt x="360" y="1981"/>
                    </a:cubicBezTo>
                    <a:lnTo>
                      <a:pt x="0" y="3372"/>
                    </a:lnTo>
                    <a:lnTo>
                      <a:pt x="3765" y="4338"/>
                    </a:lnTo>
                    <a:lnTo>
                      <a:pt x="4141" y="2947"/>
                    </a:lnTo>
                    <a:cubicBezTo>
                      <a:pt x="4240" y="2554"/>
                      <a:pt x="4289" y="2194"/>
                      <a:pt x="4256" y="1866"/>
                    </a:cubicBezTo>
                    <a:cubicBezTo>
                      <a:pt x="4240" y="1539"/>
                      <a:pt x="4174" y="1277"/>
                      <a:pt x="4059" y="1031"/>
                    </a:cubicBezTo>
                    <a:cubicBezTo>
                      <a:pt x="3928" y="786"/>
                      <a:pt x="3765" y="590"/>
                      <a:pt x="3568" y="426"/>
                    </a:cubicBezTo>
                    <a:cubicBezTo>
                      <a:pt x="3356" y="262"/>
                      <a:pt x="3110" y="148"/>
                      <a:pt x="2848" y="82"/>
                    </a:cubicBezTo>
                    <a:cubicBezTo>
                      <a:pt x="2658" y="26"/>
                      <a:pt x="2468" y="1"/>
                      <a:pt x="2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4708425" y="1557825"/>
                <a:ext cx="1219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4486" extrusionOk="0">
                    <a:moveTo>
                      <a:pt x="1179" y="1"/>
                    </a:moveTo>
                    <a:lnTo>
                      <a:pt x="0" y="3111"/>
                    </a:lnTo>
                    <a:lnTo>
                      <a:pt x="3699" y="4486"/>
                    </a:lnTo>
                    <a:lnTo>
                      <a:pt x="4878" y="1326"/>
                    </a:lnTo>
                    <a:lnTo>
                      <a:pt x="4223" y="1081"/>
                    </a:lnTo>
                    <a:lnTo>
                      <a:pt x="3307" y="3503"/>
                    </a:lnTo>
                    <a:lnTo>
                      <a:pt x="2292" y="3111"/>
                    </a:lnTo>
                    <a:lnTo>
                      <a:pt x="3077" y="999"/>
                    </a:lnTo>
                    <a:lnTo>
                      <a:pt x="2472" y="786"/>
                    </a:lnTo>
                    <a:lnTo>
                      <a:pt x="1670" y="2881"/>
                    </a:lnTo>
                    <a:lnTo>
                      <a:pt x="933" y="2619"/>
                    </a:lnTo>
                    <a:lnTo>
                      <a:pt x="1833" y="246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4764075" y="1439975"/>
                <a:ext cx="1109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026" extrusionOk="0">
                    <a:moveTo>
                      <a:pt x="1621" y="0"/>
                    </a:moveTo>
                    <a:cubicBezTo>
                      <a:pt x="1490" y="82"/>
                      <a:pt x="1392" y="197"/>
                      <a:pt x="1261" y="311"/>
                    </a:cubicBezTo>
                    <a:cubicBezTo>
                      <a:pt x="1162" y="410"/>
                      <a:pt x="1048" y="541"/>
                      <a:pt x="933" y="688"/>
                    </a:cubicBezTo>
                    <a:lnTo>
                      <a:pt x="639" y="1113"/>
                    </a:lnTo>
                    <a:cubicBezTo>
                      <a:pt x="524" y="1261"/>
                      <a:pt x="442" y="1392"/>
                      <a:pt x="360" y="1555"/>
                    </a:cubicBezTo>
                    <a:cubicBezTo>
                      <a:pt x="262" y="1768"/>
                      <a:pt x="180" y="1965"/>
                      <a:pt x="115" y="2161"/>
                    </a:cubicBezTo>
                    <a:cubicBezTo>
                      <a:pt x="66" y="2341"/>
                      <a:pt x="33" y="2505"/>
                      <a:pt x="17" y="2668"/>
                    </a:cubicBezTo>
                    <a:cubicBezTo>
                      <a:pt x="0" y="2832"/>
                      <a:pt x="17" y="2979"/>
                      <a:pt x="33" y="3094"/>
                    </a:cubicBezTo>
                    <a:cubicBezTo>
                      <a:pt x="66" y="3225"/>
                      <a:pt x="98" y="3340"/>
                      <a:pt x="164" y="3438"/>
                    </a:cubicBezTo>
                    <a:cubicBezTo>
                      <a:pt x="229" y="3552"/>
                      <a:pt x="278" y="3634"/>
                      <a:pt x="360" y="3716"/>
                    </a:cubicBezTo>
                    <a:cubicBezTo>
                      <a:pt x="442" y="3798"/>
                      <a:pt x="524" y="3847"/>
                      <a:pt x="639" y="3896"/>
                    </a:cubicBezTo>
                    <a:cubicBezTo>
                      <a:pt x="802" y="3978"/>
                      <a:pt x="933" y="4011"/>
                      <a:pt x="1097" y="4011"/>
                    </a:cubicBezTo>
                    <a:cubicBezTo>
                      <a:pt x="1244" y="4011"/>
                      <a:pt x="1392" y="3978"/>
                      <a:pt x="1539" y="3912"/>
                    </a:cubicBezTo>
                    <a:cubicBezTo>
                      <a:pt x="1653" y="3847"/>
                      <a:pt x="1784" y="3749"/>
                      <a:pt x="1899" y="3634"/>
                    </a:cubicBezTo>
                    <a:cubicBezTo>
                      <a:pt x="1997" y="3503"/>
                      <a:pt x="2112" y="3389"/>
                      <a:pt x="2194" y="3225"/>
                    </a:cubicBezTo>
                    <a:cubicBezTo>
                      <a:pt x="2243" y="3143"/>
                      <a:pt x="2292" y="3012"/>
                      <a:pt x="2325" y="2914"/>
                    </a:cubicBezTo>
                    <a:cubicBezTo>
                      <a:pt x="2374" y="2783"/>
                      <a:pt x="2406" y="2685"/>
                      <a:pt x="2456" y="2570"/>
                    </a:cubicBezTo>
                    <a:cubicBezTo>
                      <a:pt x="2488" y="2439"/>
                      <a:pt x="2537" y="2341"/>
                      <a:pt x="2570" y="2210"/>
                    </a:cubicBezTo>
                    <a:cubicBezTo>
                      <a:pt x="2619" y="2112"/>
                      <a:pt x="2685" y="2014"/>
                      <a:pt x="2717" y="1916"/>
                    </a:cubicBezTo>
                    <a:cubicBezTo>
                      <a:pt x="2848" y="1686"/>
                      <a:pt x="2947" y="1539"/>
                      <a:pt x="3094" y="1474"/>
                    </a:cubicBezTo>
                    <a:cubicBezTo>
                      <a:pt x="3159" y="1449"/>
                      <a:pt x="3225" y="1437"/>
                      <a:pt x="3288" y="1437"/>
                    </a:cubicBezTo>
                    <a:cubicBezTo>
                      <a:pt x="3352" y="1437"/>
                      <a:pt x="3413" y="1449"/>
                      <a:pt x="3470" y="1474"/>
                    </a:cubicBezTo>
                    <a:cubicBezTo>
                      <a:pt x="3552" y="1523"/>
                      <a:pt x="3618" y="1588"/>
                      <a:pt x="3667" y="1670"/>
                    </a:cubicBezTo>
                    <a:cubicBezTo>
                      <a:pt x="3700" y="1752"/>
                      <a:pt x="3716" y="1850"/>
                      <a:pt x="3716" y="1948"/>
                    </a:cubicBezTo>
                    <a:cubicBezTo>
                      <a:pt x="3716" y="2046"/>
                      <a:pt x="3683" y="2194"/>
                      <a:pt x="3634" y="2357"/>
                    </a:cubicBezTo>
                    <a:cubicBezTo>
                      <a:pt x="3601" y="2521"/>
                      <a:pt x="3519" y="2701"/>
                      <a:pt x="3421" y="2914"/>
                    </a:cubicBezTo>
                    <a:cubicBezTo>
                      <a:pt x="3339" y="3078"/>
                      <a:pt x="3225" y="3241"/>
                      <a:pt x="3127" y="3389"/>
                    </a:cubicBezTo>
                    <a:cubicBezTo>
                      <a:pt x="3045" y="3536"/>
                      <a:pt x="2930" y="3651"/>
                      <a:pt x="2816" y="3765"/>
                    </a:cubicBezTo>
                    <a:cubicBezTo>
                      <a:pt x="2717" y="3896"/>
                      <a:pt x="2603" y="3994"/>
                      <a:pt x="2472" y="4093"/>
                    </a:cubicBezTo>
                    <a:cubicBezTo>
                      <a:pt x="2341" y="4207"/>
                      <a:pt x="2226" y="4305"/>
                      <a:pt x="2079" y="4387"/>
                    </a:cubicBezTo>
                    <a:lnTo>
                      <a:pt x="2456" y="5026"/>
                    </a:lnTo>
                    <a:cubicBezTo>
                      <a:pt x="2603" y="4911"/>
                      <a:pt x="2734" y="4813"/>
                      <a:pt x="2881" y="4698"/>
                    </a:cubicBezTo>
                    <a:cubicBezTo>
                      <a:pt x="3028" y="4567"/>
                      <a:pt x="3143" y="4420"/>
                      <a:pt x="3290" y="4289"/>
                    </a:cubicBezTo>
                    <a:cubicBezTo>
                      <a:pt x="3438" y="4125"/>
                      <a:pt x="3552" y="3962"/>
                      <a:pt x="3683" y="3798"/>
                    </a:cubicBezTo>
                    <a:cubicBezTo>
                      <a:pt x="3798" y="3634"/>
                      <a:pt x="3912" y="3438"/>
                      <a:pt x="4011" y="3241"/>
                    </a:cubicBezTo>
                    <a:cubicBezTo>
                      <a:pt x="4158" y="2947"/>
                      <a:pt x="4272" y="2668"/>
                      <a:pt x="4338" y="2407"/>
                    </a:cubicBezTo>
                    <a:cubicBezTo>
                      <a:pt x="4420" y="2128"/>
                      <a:pt x="4436" y="1883"/>
                      <a:pt x="4420" y="1670"/>
                    </a:cubicBezTo>
                    <a:cubicBezTo>
                      <a:pt x="4403" y="1441"/>
                      <a:pt x="4338" y="1228"/>
                      <a:pt x="4240" y="1064"/>
                    </a:cubicBezTo>
                    <a:cubicBezTo>
                      <a:pt x="4109" y="901"/>
                      <a:pt x="3961" y="770"/>
                      <a:pt x="3765" y="655"/>
                    </a:cubicBezTo>
                    <a:cubicBezTo>
                      <a:pt x="3618" y="573"/>
                      <a:pt x="3454" y="541"/>
                      <a:pt x="3307" y="541"/>
                    </a:cubicBezTo>
                    <a:cubicBezTo>
                      <a:pt x="3176" y="541"/>
                      <a:pt x="3028" y="557"/>
                      <a:pt x="2881" y="622"/>
                    </a:cubicBezTo>
                    <a:cubicBezTo>
                      <a:pt x="2734" y="688"/>
                      <a:pt x="2603" y="770"/>
                      <a:pt x="2472" y="901"/>
                    </a:cubicBezTo>
                    <a:cubicBezTo>
                      <a:pt x="2357" y="1048"/>
                      <a:pt x="2226" y="1212"/>
                      <a:pt x="2128" y="1424"/>
                    </a:cubicBezTo>
                    <a:cubicBezTo>
                      <a:pt x="2063" y="1539"/>
                      <a:pt x="1997" y="1637"/>
                      <a:pt x="1964" y="1768"/>
                    </a:cubicBezTo>
                    <a:cubicBezTo>
                      <a:pt x="1899" y="1866"/>
                      <a:pt x="1866" y="2014"/>
                      <a:pt x="1817" y="2112"/>
                    </a:cubicBezTo>
                    <a:cubicBezTo>
                      <a:pt x="1784" y="2210"/>
                      <a:pt x="1735" y="2341"/>
                      <a:pt x="1703" y="2439"/>
                    </a:cubicBezTo>
                    <a:cubicBezTo>
                      <a:pt x="1653" y="2538"/>
                      <a:pt x="1621" y="2619"/>
                      <a:pt x="1572" y="2701"/>
                    </a:cubicBezTo>
                    <a:cubicBezTo>
                      <a:pt x="1473" y="2898"/>
                      <a:pt x="1375" y="3012"/>
                      <a:pt x="1244" y="3078"/>
                    </a:cubicBezTo>
                    <a:cubicBezTo>
                      <a:pt x="1178" y="3097"/>
                      <a:pt x="1112" y="3115"/>
                      <a:pt x="1049" y="3115"/>
                    </a:cubicBezTo>
                    <a:cubicBezTo>
                      <a:pt x="1003" y="3115"/>
                      <a:pt x="958" y="3105"/>
                      <a:pt x="917" y="3078"/>
                    </a:cubicBezTo>
                    <a:cubicBezTo>
                      <a:pt x="851" y="3061"/>
                      <a:pt x="819" y="3012"/>
                      <a:pt x="770" y="2947"/>
                    </a:cubicBezTo>
                    <a:cubicBezTo>
                      <a:pt x="737" y="2898"/>
                      <a:pt x="737" y="2816"/>
                      <a:pt x="720" y="2734"/>
                    </a:cubicBezTo>
                    <a:cubicBezTo>
                      <a:pt x="688" y="2652"/>
                      <a:pt x="720" y="2521"/>
                      <a:pt x="753" y="2374"/>
                    </a:cubicBezTo>
                    <a:cubicBezTo>
                      <a:pt x="802" y="2259"/>
                      <a:pt x="851" y="2079"/>
                      <a:pt x="966" y="1883"/>
                    </a:cubicBezTo>
                    <a:cubicBezTo>
                      <a:pt x="1015" y="1752"/>
                      <a:pt x="1097" y="1621"/>
                      <a:pt x="1179" y="1506"/>
                    </a:cubicBezTo>
                    <a:cubicBezTo>
                      <a:pt x="1261" y="1375"/>
                      <a:pt x="1375" y="1261"/>
                      <a:pt x="1457" y="1146"/>
                    </a:cubicBezTo>
                    <a:cubicBezTo>
                      <a:pt x="1555" y="1048"/>
                      <a:pt x="1637" y="933"/>
                      <a:pt x="1735" y="852"/>
                    </a:cubicBezTo>
                    <a:cubicBezTo>
                      <a:pt x="1834" y="770"/>
                      <a:pt x="1915" y="688"/>
                      <a:pt x="2030" y="606"/>
                    </a:cubicBez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4836100" y="1326200"/>
                <a:ext cx="1076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407" extrusionOk="0">
                    <a:moveTo>
                      <a:pt x="1702" y="1"/>
                    </a:moveTo>
                    <a:cubicBezTo>
                      <a:pt x="1604" y="66"/>
                      <a:pt x="1473" y="116"/>
                      <a:pt x="1375" y="197"/>
                    </a:cubicBezTo>
                    <a:cubicBezTo>
                      <a:pt x="1277" y="263"/>
                      <a:pt x="1162" y="345"/>
                      <a:pt x="1064" y="443"/>
                    </a:cubicBezTo>
                    <a:cubicBezTo>
                      <a:pt x="966" y="525"/>
                      <a:pt x="868" y="639"/>
                      <a:pt x="786" y="738"/>
                    </a:cubicBezTo>
                    <a:cubicBezTo>
                      <a:pt x="688" y="836"/>
                      <a:pt x="622" y="950"/>
                      <a:pt x="540" y="1065"/>
                    </a:cubicBezTo>
                    <a:cubicBezTo>
                      <a:pt x="327" y="1360"/>
                      <a:pt x="180" y="1671"/>
                      <a:pt x="98" y="1965"/>
                    </a:cubicBezTo>
                    <a:cubicBezTo>
                      <a:pt x="16" y="2243"/>
                      <a:pt x="0" y="2538"/>
                      <a:pt x="49" y="2800"/>
                    </a:cubicBezTo>
                    <a:cubicBezTo>
                      <a:pt x="82" y="3045"/>
                      <a:pt x="164" y="3291"/>
                      <a:pt x="311" y="3520"/>
                    </a:cubicBezTo>
                    <a:cubicBezTo>
                      <a:pt x="458" y="3749"/>
                      <a:pt x="638" y="3929"/>
                      <a:pt x="868" y="4093"/>
                    </a:cubicBezTo>
                    <a:cubicBezTo>
                      <a:pt x="1080" y="4240"/>
                      <a:pt x="1326" y="4355"/>
                      <a:pt x="1555" y="4371"/>
                    </a:cubicBezTo>
                    <a:cubicBezTo>
                      <a:pt x="1677" y="4394"/>
                      <a:pt x="1802" y="4406"/>
                      <a:pt x="1927" y="4406"/>
                    </a:cubicBezTo>
                    <a:cubicBezTo>
                      <a:pt x="2072" y="4406"/>
                      <a:pt x="2217" y="4390"/>
                      <a:pt x="2357" y="4355"/>
                    </a:cubicBezTo>
                    <a:cubicBezTo>
                      <a:pt x="2619" y="4289"/>
                      <a:pt x="2881" y="4191"/>
                      <a:pt x="3126" y="4011"/>
                    </a:cubicBezTo>
                    <a:cubicBezTo>
                      <a:pt x="3372" y="3815"/>
                      <a:pt x="3601" y="3602"/>
                      <a:pt x="3814" y="3291"/>
                    </a:cubicBezTo>
                    <a:cubicBezTo>
                      <a:pt x="3945" y="3095"/>
                      <a:pt x="4059" y="2865"/>
                      <a:pt x="4141" y="2653"/>
                    </a:cubicBezTo>
                    <a:cubicBezTo>
                      <a:pt x="4223" y="2456"/>
                      <a:pt x="4256" y="2243"/>
                      <a:pt x="4272" y="2047"/>
                    </a:cubicBezTo>
                    <a:cubicBezTo>
                      <a:pt x="4305" y="1834"/>
                      <a:pt x="4305" y="1638"/>
                      <a:pt x="4240" y="1474"/>
                    </a:cubicBezTo>
                    <a:cubicBezTo>
                      <a:pt x="4174" y="1310"/>
                      <a:pt x="4109" y="1114"/>
                      <a:pt x="4010" y="983"/>
                    </a:cubicBezTo>
                    <a:cubicBezTo>
                      <a:pt x="3912" y="836"/>
                      <a:pt x="3781" y="688"/>
                      <a:pt x="3650" y="574"/>
                    </a:cubicBezTo>
                    <a:cubicBezTo>
                      <a:pt x="3487" y="443"/>
                      <a:pt x="3323" y="345"/>
                      <a:pt x="3126" y="263"/>
                    </a:cubicBezTo>
                    <a:lnTo>
                      <a:pt x="1964" y="1982"/>
                    </a:lnTo>
                    <a:lnTo>
                      <a:pt x="2504" y="2358"/>
                    </a:lnTo>
                    <a:lnTo>
                      <a:pt x="3274" y="1229"/>
                    </a:lnTo>
                    <a:cubicBezTo>
                      <a:pt x="3372" y="1327"/>
                      <a:pt x="3454" y="1425"/>
                      <a:pt x="3503" y="1556"/>
                    </a:cubicBezTo>
                    <a:cubicBezTo>
                      <a:pt x="3552" y="1671"/>
                      <a:pt x="3585" y="1801"/>
                      <a:pt x="3585" y="1949"/>
                    </a:cubicBezTo>
                    <a:cubicBezTo>
                      <a:pt x="3585" y="2080"/>
                      <a:pt x="3552" y="2243"/>
                      <a:pt x="3503" y="2391"/>
                    </a:cubicBezTo>
                    <a:cubicBezTo>
                      <a:pt x="3437" y="2554"/>
                      <a:pt x="3356" y="2702"/>
                      <a:pt x="3257" y="2865"/>
                    </a:cubicBezTo>
                    <a:cubicBezTo>
                      <a:pt x="3110" y="3045"/>
                      <a:pt x="2963" y="3209"/>
                      <a:pt x="2799" y="3340"/>
                    </a:cubicBezTo>
                    <a:cubicBezTo>
                      <a:pt x="2635" y="3455"/>
                      <a:pt x="2455" y="3537"/>
                      <a:pt x="2292" y="3586"/>
                    </a:cubicBezTo>
                    <a:cubicBezTo>
                      <a:pt x="2196" y="3605"/>
                      <a:pt x="2094" y="3613"/>
                      <a:pt x="1994" y="3613"/>
                    </a:cubicBezTo>
                    <a:cubicBezTo>
                      <a:pt x="1923" y="3613"/>
                      <a:pt x="1852" y="3609"/>
                      <a:pt x="1784" y="3602"/>
                    </a:cubicBezTo>
                    <a:cubicBezTo>
                      <a:pt x="1621" y="3586"/>
                      <a:pt x="1457" y="3504"/>
                      <a:pt x="1293" y="3389"/>
                    </a:cubicBezTo>
                    <a:cubicBezTo>
                      <a:pt x="1130" y="3291"/>
                      <a:pt x="1031" y="3176"/>
                      <a:pt x="917" y="3029"/>
                    </a:cubicBezTo>
                    <a:cubicBezTo>
                      <a:pt x="819" y="2882"/>
                      <a:pt x="786" y="2718"/>
                      <a:pt x="753" y="2554"/>
                    </a:cubicBezTo>
                    <a:cubicBezTo>
                      <a:pt x="737" y="2391"/>
                      <a:pt x="786" y="2178"/>
                      <a:pt x="819" y="1998"/>
                    </a:cubicBezTo>
                    <a:cubicBezTo>
                      <a:pt x="851" y="1818"/>
                      <a:pt x="966" y="1605"/>
                      <a:pt x="1097" y="1409"/>
                    </a:cubicBezTo>
                    <a:cubicBezTo>
                      <a:pt x="1162" y="1327"/>
                      <a:pt x="1244" y="1245"/>
                      <a:pt x="1310" y="1163"/>
                    </a:cubicBezTo>
                    <a:cubicBezTo>
                      <a:pt x="1391" y="1081"/>
                      <a:pt x="1457" y="999"/>
                      <a:pt x="1539" y="934"/>
                    </a:cubicBezTo>
                    <a:cubicBezTo>
                      <a:pt x="1621" y="868"/>
                      <a:pt x="1686" y="787"/>
                      <a:pt x="1768" y="754"/>
                    </a:cubicBezTo>
                    <a:cubicBezTo>
                      <a:pt x="1850" y="721"/>
                      <a:pt x="1932" y="672"/>
                      <a:pt x="1981" y="639"/>
                    </a:cubicBez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4921625" y="1218450"/>
                <a:ext cx="1084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34" extrusionOk="0">
                    <a:moveTo>
                      <a:pt x="2328" y="770"/>
                    </a:moveTo>
                    <a:cubicBezTo>
                      <a:pt x="2427" y="770"/>
                      <a:pt x="2523" y="786"/>
                      <a:pt x="2619" y="824"/>
                    </a:cubicBezTo>
                    <a:cubicBezTo>
                      <a:pt x="2783" y="890"/>
                      <a:pt x="2946" y="972"/>
                      <a:pt x="3094" y="1119"/>
                    </a:cubicBezTo>
                    <a:cubicBezTo>
                      <a:pt x="3225" y="1250"/>
                      <a:pt x="3339" y="1397"/>
                      <a:pt x="3421" y="1561"/>
                    </a:cubicBezTo>
                    <a:cubicBezTo>
                      <a:pt x="3470" y="1708"/>
                      <a:pt x="3519" y="1888"/>
                      <a:pt x="3519" y="2052"/>
                    </a:cubicBezTo>
                    <a:cubicBezTo>
                      <a:pt x="3519" y="2216"/>
                      <a:pt x="3470" y="2396"/>
                      <a:pt x="3421" y="2560"/>
                    </a:cubicBezTo>
                    <a:cubicBezTo>
                      <a:pt x="3356" y="2723"/>
                      <a:pt x="3257" y="2887"/>
                      <a:pt x="3110" y="3051"/>
                    </a:cubicBezTo>
                    <a:cubicBezTo>
                      <a:pt x="2963" y="3214"/>
                      <a:pt x="2816" y="3345"/>
                      <a:pt x="2652" y="3427"/>
                    </a:cubicBezTo>
                    <a:cubicBezTo>
                      <a:pt x="2521" y="3509"/>
                      <a:pt x="2324" y="3574"/>
                      <a:pt x="2161" y="3591"/>
                    </a:cubicBezTo>
                    <a:cubicBezTo>
                      <a:pt x="2101" y="3597"/>
                      <a:pt x="2039" y="3601"/>
                      <a:pt x="1976" y="3601"/>
                    </a:cubicBezTo>
                    <a:cubicBezTo>
                      <a:pt x="1867" y="3601"/>
                      <a:pt x="1757" y="3589"/>
                      <a:pt x="1653" y="3558"/>
                    </a:cubicBezTo>
                    <a:cubicBezTo>
                      <a:pt x="1490" y="3493"/>
                      <a:pt x="1326" y="3411"/>
                      <a:pt x="1179" y="3263"/>
                    </a:cubicBezTo>
                    <a:cubicBezTo>
                      <a:pt x="1048" y="3116"/>
                      <a:pt x="900" y="2985"/>
                      <a:pt x="835" y="2821"/>
                    </a:cubicBezTo>
                    <a:cubicBezTo>
                      <a:pt x="769" y="2658"/>
                      <a:pt x="737" y="2494"/>
                      <a:pt x="737" y="2330"/>
                    </a:cubicBezTo>
                    <a:cubicBezTo>
                      <a:pt x="753" y="2167"/>
                      <a:pt x="802" y="2003"/>
                      <a:pt x="851" y="1807"/>
                    </a:cubicBezTo>
                    <a:cubicBezTo>
                      <a:pt x="917" y="1626"/>
                      <a:pt x="1015" y="1479"/>
                      <a:pt x="1162" y="1315"/>
                    </a:cubicBezTo>
                    <a:cubicBezTo>
                      <a:pt x="1310" y="1168"/>
                      <a:pt x="1457" y="1037"/>
                      <a:pt x="1621" y="955"/>
                    </a:cubicBezTo>
                    <a:cubicBezTo>
                      <a:pt x="1784" y="874"/>
                      <a:pt x="1948" y="808"/>
                      <a:pt x="2112" y="792"/>
                    </a:cubicBezTo>
                    <a:cubicBezTo>
                      <a:pt x="2186" y="778"/>
                      <a:pt x="2258" y="770"/>
                      <a:pt x="2328" y="770"/>
                    </a:cubicBezTo>
                    <a:close/>
                    <a:moveTo>
                      <a:pt x="2319" y="0"/>
                    </a:moveTo>
                    <a:cubicBezTo>
                      <a:pt x="2261" y="0"/>
                      <a:pt x="2203" y="2"/>
                      <a:pt x="2144" y="6"/>
                    </a:cubicBezTo>
                    <a:cubicBezTo>
                      <a:pt x="1882" y="55"/>
                      <a:pt x="1621" y="137"/>
                      <a:pt x="1375" y="284"/>
                    </a:cubicBezTo>
                    <a:cubicBezTo>
                      <a:pt x="1097" y="415"/>
                      <a:pt x="884" y="628"/>
                      <a:pt x="655" y="874"/>
                    </a:cubicBezTo>
                    <a:cubicBezTo>
                      <a:pt x="426" y="1119"/>
                      <a:pt x="262" y="1381"/>
                      <a:pt x="164" y="1643"/>
                    </a:cubicBezTo>
                    <a:cubicBezTo>
                      <a:pt x="66" y="1921"/>
                      <a:pt x="0" y="2183"/>
                      <a:pt x="0" y="2445"/>
                    </a:cubicBezTo>
                    <a:cubicBezTo>
                      <a:pt x="0" y="2707"/>
                      <a:pt x="66" y="2952"/>
                      <a:pt x="164" y="3198"/>
                    </a:cubicBezTo>
                    <a:cubicBezTo>
                      <a:pt x="262" y="3443"/>
                      <a:pt x="426" y="3656"/>
                      <a:pt x="655" y="3853"/>
                    </a:cubicBezTo>
                    <a:cubicBezTo>
                      <a:pt x="884" y="4049"/>
                      <a:pt x="1130" y="4180"/>
                      <a:pt x="1408" y="4245"/>
                    </a:cubicBezTo>
                    <a:cubicBezTo>
                      <a:pt x="1598" y="4309"/>
                      <a:pt x="1798" y="4333"/>
                      <a:pt x="2008" y="4333"/>
                    </a:cubicBezTo>
                    <a:cubicBezTo>
                      <a:pt x="2069" y="4333"/>
                      <a:pt x="2131" y="4331"/>
                      <a:pt x="2194" y="4327"/>
                    </a:cubicBezTo>
                    <a:cubicBezTo>
                      <a:pt x="2455" y="4311"/>
                      <a:pt x="2717" y="4229"/>
                      <a:pt x="2963" y="4082"/>
                    </a:cubicBezTo>
                    <a:cubicBezTo>
                      <a:pt x="3225" y="3934"/>
                      <a:pt x="3454" y="3738"/>
                      <a:pt x="3683" y="3493"/>
                    </a:cubicBezTo>
                    <a:cubicBezTo>
                      <a:pt x="3912" y="3247"/>
                      <a:pt x="4076" y="2985"/>
                      <a:pt x="4174" y="2707"/>
                    </a:cubicBezTo>
                    <a:cubicBezTo>
                      <a:pt x="4289" y="2445"/>
                      <a:pt x="4338" y="2183"/>
                      <a:pt x="4338" y="1905"/>
                    </a:cubicBezTo>
                    <a:cubicBezTo>
                      <a:pt x="4305" y="1643"/>
                      <a:pt x="4272" y="1397"/>
                      <a:pt x="4158" y="1152"/>
                    </a:cubicBezTo>
                    <a:cubicBezTo>
                      <a:pt x="4027" y="906"/>
                      <a:pt x="3863" y="710"/>
                      <a:pt x="3634" y="497"/>
                    </a:cubicBezTo>
                    <a:cubicBezTo>
                      <a:pt x="3405" y="317"/>
                      <a:pt x="3176" y="170"/>
                      <a:pt x="2930" y="88"/>
                    </a:cubicBezTo>
                    <a:cubicBezTo>
                      <a:pt x="2714" y="24"/>
                      <a:pt x="2518" y="0"/>
                      <a:pt x="2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5037025" y="1095825"/>
                <a:ext cx="6672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87" extrusionOk="0">
                    <a:moveTo>
                      <a:pt x="1768" y="0"/>
                    </a:moveTo>
                    <a:lnTo>
                      <a:pt x="1277" y="786"/>
                    </a:lnTo>
                    <a:lnTo>
                      <a:pt x="704" y="82"/>
                    </a:lnTo>
                    <a:lnTo>
                      <a:pt x="246" y="459"/>
                    </a:lnTo>
                    <a:lnTo>
                      <a:pt x="851" y="1146"/>
                    </a:lnTo>
                    <a:lnTo>
                      <a:pt x="0" y="1474"/>
                    </a:lnTo>
                    <a:lnTo>
                      <a:pt x="213" y="2014"/>
                    </a:lnTo>
                    <a:lnTo>
                      <a:pt x="1048" y="1686"/>
                    </a:lnTo>
                    <a:lnTo>
                      <a:pt x="1113" y="2587"/>
                    </a:lnTo>
                    <a:lnTo>
                      <a:pt x="1702" y="2521"/>
                    </a:lnTo>
                    <a:lnTo>
                      <a:pt x="1637" y="1621"/>
                    </a:lnTo>
                    <a:lnTo>
                      <a:pt x="2521" y="1850"/>
                    </a:lnTo>
                    <a:lnTo>
                      <a:pt x="2668" y="1294"/>
                    </a:lnTo>
                    <a:lnTo>
                      <a:pt x="1784" y="1064"/>
                    </a:lnTo>
                    <a:lnTo>
                      <a:pt x="2259" y="31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064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2696070"/>
      </p:ext>
    </p:extLst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0"/>
          <p:cNvGrpSpPr/>
          <p:nvPr/>
        </p:nvGrpSpPr>
        <p:grpSpPr>
          <a:xfrm flipH="1">
            <a:off x="7836536" y="12"/>
            <a:ext cx="2573196" cy="1336405"/>
            <a:chOff x="-837900" y="1541350"/>
            <a:chExt cx="2120125" cy="1101100"/>
          </a:xfrm>
        </p:grpSpPr>
        <p:sp>
          <p:nvSpPr>
            <p:cNvPr id="358" name="Google Shape;358;p30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2" name="Google Shape;372;p30"/>
          <p:cNvCxnSpPr/>
          <p:nvPr/>
        </p:nvCxnSpPr>
        <p:spPr>
          <a:xfrm rot="10800000">
            <a:off x="7674188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30"/>
          <p:cNvSpPr/>
          <p:nvPr/>
        </p:nvSpPr>
        <p:spPr>
          <a:xfrm rot="-5400000">
            <a:off x="-32450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882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06255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7892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2077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7774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83008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82560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8164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7892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0925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65804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43914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269607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9474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7" y="4041500"/>
            <a:ext cx="3858900" cy="2961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5395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2482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554517" y="909159"/>
            <a:ext cx="41877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554380" y="1636222"/>
            <a:ext cx="41877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11842" y="938786"/>
            <a:ext cx="1795800" cy="1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81210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6874695" y="131147"/>
            <a:ext cx="2146242" cy="315617"/>
            <a:chOff x="4241975" y="2593800"/>
            <a:chExt cx="1581375" cy="232550"/>
          </a:xfrm>
        </p:grpSpPr>
        <p:sp>
          <p:nvSpPr>
            <p:cNvPr id="19" name="Google Shape;19;p3"/>
            <p:cNvSpPr/>
            <p:nvPr/>
          </p:nvSpPr>
          <p:spPr>
            <a:xfrm>
              <a:off x="562422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4266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2298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0322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33950" y="2593800"/>
              <a:ext cx="198350" cy="232550"/>
            </a:xfrm>
            <a:custGeom>
              <a:avLst/>
              <a:gdLst/>
              <a:ahLst/>
              <a:cxnLst/>
              <a:rect l="l" t="t" r="r" b="b"/>
              <a:pathLst>
                <a:path w="793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499" y="9301"/>
                  </a:lnTo>
                  <a:lnTo>
                    <a:pt x="7751" y="9301"/>
                  </a:lnTo>
                  <a:lnTo>
                    <a:pt x="3192" y="477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636375" y="2593800"/>
              <a:ext cx="199100" cy="232550"/>
            </a:xfrm>
            <a:custGeom>
              <a:avLst/>
              <a:gdLst/>
              <a:ahLst/>
              <a:cxnLst/>
              <a:rect l="l" t="t" r="r" b="b"/>
              <a:pathLst>
                <a:path w="796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39550" y="2593800"/>
              <a:ext cx="198375" cy="232550"/>
            </a:xfrm>
            <a:custGeom>
              <a:avLst/>
              <a:gdLst/>
              <a:ahLst/>
              <a:cxnLst/>
              <a:rect l="l" t="t" r="r" b="b"/>
              <a:pathLst>
                <a:path w="793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30" y="9301"/>
                  </a:lnTo>
                  <a:lnTo>
                    <a:pt x="7752" y="9301"/>
                  </a:lnTo>
                  <a:lnTo>
                    <a:pt x="3192" y="477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2419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92717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136229"/>
            <a:ext cx="7717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5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1" name="Google Shape;31;p4"/>
          <p:cNvGrpSpPr/>
          <p:nvPr/>
        </p:nvGrpSpPr>
        <p:grpSpPr>
          <a:xfrm>
            <a:off x="-1264994" y="12"/>
            <a:ext cx="2573196" cy="1336405"/>
            <a:chOff x="-837900" y="1541350"/>
            <a:chExt cx="2120125" cy="1101100"/>
          </a:xfrm>
        </p:grpSpPr>
        <p:sp>
          <p:nvSpPr>
            <p:cNvPr id="32" name="Google Shape;32;p4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46;p4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098609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579700" y="1969675"/>
            <a:ext cx="38586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4579700" y="3544189"/>
            <a:ext cx="38586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4579700" y="1541135"/>
            <a:ext cx="3858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3"/>
          </p:nvPr>
        </p:nvSpPr>
        <p:spPr>
          <a:xfrm>
            <a:off x="4579700" y="3115625"/>
            <a:ext cx="3858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4"/>
          </p:nvPr>
        </p:nvSpPr>
        <p:spPr>
          <a:xfrm>
            <a:off x="4572200" y="53950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803800" y="29537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2700000">
            <a:off x="8608016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765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20773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6874695" y="131147"/>
            <a:ext cx="2146242" cy="315617"/>
            <a:chOff x="4241975" y="2593800"/>
            <a:chExt cx="1581375" cy="232550"/>
          </a:xfrm>
        </p:grpSpPr>
        <p:sp>
          <p:nvSpPr>
            <p:cNvPr id="59" name="Google Shape;59;p6"/>
            <p:cNvSpPr/>
            <p:nvPr/>
          </p:nvSpPr>
          <p:spPr>
            <a:xfrm>
              <a:off x="562422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4266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2298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0322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833950" y="2593800"/>
              <a:ext cx="198350" cy="232550"/>
            </a:xfrm>
            <a:custGeom>
              <a:avLst/>
              <a:gdLst/>
              <a:ahLst/>
              <a:cxnLst/>
              <a:rect l="l" t="t" r="r" b="b"/>
              <a:pathLst>
                <a:path w="793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499" y="9301"/>
                  </a:lnTo>
                  <a:lnTo>
                    <a:pt x="7751" y="9301"/>
                  </a:lnTo>
                  <a:lnTo>
                    <a:pt x="3192" y="477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636375" y="2593800"/>
              <a:ext cx="199100" cy="232550"/>
            </a:xfrm>
            <a:custGeom>
              <a:avLst/>
              <a:gdLst/>
              <a:ahLst/>
              <a:cxnLst/>
              <a:rect l="l" t="t" r="r" b="b"/>
              <a:pathLst>
                <a:path w="796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439550" y="2593800"/>
              <a:ext cx="198375" cy="232550"/>
            </a:xfrm>
            <a:custGeom>
              <a:avLst/>
              <a:gdLst/>
              <a:ahLst/>
              <a:cxnLst/>
              <a:rect l="l" t="t" r="r" b="b"/>
              <a:pathLst>
                <a:path w="793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30" y="9301"/>
                  </a:lnTo>
                  <a:lnTo>
                    <a:pt x="7752" y="9301"/>
                  </a:lnTo>
                  <a:lnTo>
                    <a:pt x="3192" y="477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2419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16822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372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713225" y="1560550"/>
            <a:ext cx="4190700" cy="2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0" name="Google Shape;70;p7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7"/>
          <p:cNvSpPr/>
          <p:nvPr/>
        </p:nvSpPr>
        <p:spPr>
          <a:xfrm rot="2700000">
            <a:off x="144191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803800" y="32042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3086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 flipH="1">
            <a:off x="3165613" y="1530100"/>
            <a:ext cx="5285400" cy="2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5400000" flipH="1">
            <a:off x="8836988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190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13225" y="994175"/>
            <a:ext cx="40578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713225" y="2277925"/>
            <a:ext cx="34029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4302821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798125" y="3650325"/>
            <a:ext cx="4449000" cy="1114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949192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01775"/>
            <a:ext cx="77175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1787175" y="2225850"/>
            <a:ext cx="5569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Google Shape;85;p11"/>
          <p:cNvSpPr/>
          <p:nvPr/>
        </p:nvSpPr>
        <p:spPr>
          <a:xfrm>
            <a:off x="-71199" y="-244874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39807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016300" y="539500"/>
            <a:ext cx="54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3016312" y="1920563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3681712" y="12616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3016312" y="23314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/>
          </p:nvPr>
        </p:nvSpPr>
        <p:spPr>
          <a:xfrm>
            <a:off x="5813900" y="1920563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6479300" y="12616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813900" y="23314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7"/>
          </p:nvPr>
        </p:nvSpPr>
        <p:spPr>
          <a:xfrm>
            <a:off x="3016312" y="3710927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8" hasCustomPrompt="1"/>
          </p:nvPr>
        </p:nvSpPr>
        <p:spPr>
          <a:xfrm>
            <a:off x="3681712" y="30510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3016312" y="41187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/>
          </p:nvPr>
        </p:nvSpPr>
        <p:spPr>
          <a:xfrm>
            <a:off x="5813900" y="3710927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9300" y="30510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5813900" y="41187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430726" y="-244874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2700000">
            <a:off x="8620879" y="46525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723616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5143578" y="1742655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2"/>
          </p:nvPr>
        </p:nvSpPr>
        <p:spPr>
          <a:xfrm>
            <a:off x="5136975" y="1362751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3"/>
          </p:nvPr>
        </p:nvSpPr>
        <p:spPr>
          <a:xfrm>
            <a:off x="5140285" y="2891169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4"/>
          </p:nvPr>
        </p:nvSpPr>
        <p:spPr>
          <a:xfrm>
            <a:off x="5133700" y="2510650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5"/>
          </p:nvPr>
        </p:nvSpPr>
        <p:spPr>
          <a:xfrm>
            <a:off x="5136991" y="4039694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6"/>
          </p:nvPr>
        </p:nvSpPr>
        <p:spPr>
          <a:xfrm>
            <a:off x="5130400" y="3659326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803800" y="32042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6212846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2"/>
          </p:nvPr>
        </p:nvSpPr>
        <p:spPr>
          <a:xfrm>
            <a:off x="112818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128180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3"/>
          </p:nvPr>
        </p:nvSpPr>
        <p:spPr>
          <a:xfrm>
            <a:off x="349485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3494843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5"/>
          </p:nvPr>
        </p:nvSpPr>
        <p:spPr>
          <a:xfrm>
            <a:off x="586152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6"/>
          </p:nvPr>
        </p:nvSpPr>
        <p:spPr>
          <a:xfrm>
            <a:off x="5861506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 idx="7"/>
          </p:nvPr>
        </p:nvSpPr>
        <p:spPr>
          <a:xfrm>
            <a:off x="112818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8"/>
          </p:nvPr>
        </p:nvSpPr>
        <p:spPr>
          <a:xfrm>
            <a:off x="1128180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9"/>
          </p:nvPr>
        </p:nvSpPr>
        <p:spPr>
          <a:xfrm>
            <a:off x="349485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3"/>
          </p:nvPr>
        </p:nvSpPr>
        <p:spPr>
          <a:xfrm>
            <a:off x="3494843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14"/>
          </p:nvPr>
        </p:nvSpPr>
        <p:spPr>
          <a:xfrm>
            <a:off x="586152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5"/>
          </p:nvPr>
        </p:nvSpPr>
        <p:spPr>
          <a:xfrm>
            <a:off x="5861506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-1264994" y="12"/>
            <a:ext cx="2573196" cy="1336405"/>
            <a:chOff x="-837900" y="1541350"/>
            <a:chExt cx="2120125" cy="1101100"/>
          </a:xfrm>
        </p:grpSpPr>
        <p:sp>
          <p:nvSpPr>
            <p:cNvPr id="141" name="Google Shape;141;p16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16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 rot="5400000" flipH="1">
            <a:off x="8836988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65413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3825950" y="3126450"/>
            <a:ext cx="460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3826072" y="1481850"/>
            <a:ext cx="46047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044226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77746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705796" y="1274808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hasCustomPrompt="1"/>
          </p:nvPr>
        </p:nvSpPr>
        <p:spPr>
          <a:xfrm>
            <a:off x="705779" y="545350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2"/>
          </p:nvPr>
        </p:nvSpPr>
        <p:spPr>
          <a:xfrm>
            <a:off x="705796" y="2693184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3" hasCustomPrompt="1"/>
          </p:nvPr>
        </p:nvSpPr>
        <p:spPr>
          <a:xfrm>
            <a:off x="705779" y="1963726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4"/>
          </p:nvPr>
        </p:nvSpPr>
        <p:spPr>
          <a:xfrm>
            <a:off x="705796" y="4111560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5" hasCustomPrompt="1"/>
          </p:nvPr>
        </p:nvSpPr>
        <p:spPr>
          <a:xfrm>
            <a:off x="705779" y="3382102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5639523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2"/>
          </p:nvPr>
        </p:nvSpPr>
        <p:spPr>
          <a:xfrm>
            <a:off x="845463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>
            <a:off x="845464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3" hasCustomPrompt="1"/>
          </p:nvPr>
        </p:nvSpPr>
        <p:spPr>
          <a:xfrm>
            <a:off x="845465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4"/>
          </p:nvPr>
        </p:nvSpPr>
        <p:spPr>
          <a:xfrm>
            <a:off x="3526759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5"/>
          </p:nvPr>
        </p:nvSpPr>
        <p:spPr>
          <a:xfrm>
            <a:off x="3526761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 idx="6" hasCustomPrompt="1"/>
          </p:nvPr>
        </p:nvSpPr>
        <p:spPr>
          <a:xfrm>
            <a:off x="3526750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7"/>
          </p:nvPr>
        </p:nvSpPr>
        <p:spPr>
          <a:xfrm>
            <a:off x="6225583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8"/>
          </p:nvPr>
        </p:nvSpPr>
        <p:spPr>
          <a:xfrm>
            <a:off x="6225587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 idx="9" hasCustomPrompt="1"/>
          </p:nvPr>
        </p:nvSpPr>
        <p:spPr>
          <a:xfrm>
            <a:off x="6225584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79" name="Google Shape;179;p19"/>
          <p:cNvGrpSpPr/>
          <p:nvPr/>
        </p:nvGrpSpPr>
        <p:grpSpPr>
          <a:xfrm flipH="1">
            <a:off x="7836536" y="12"/>
            <a:ext cx="2573196" cy="1336405"/>
            <a:chOff x="-837900" y="1541350"/>
            <a:chExt cx="2120125" cy="1101100"/>
          </a:xfrm>
        </p:grpSpPr>
        <p:sp>
          <p:nvSpPr>
            <p:cNvPr id="180" name="Google Shape;180;p19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9"/>
          <p:cNvCxnSpPr/>
          <p:nvPr/>
        </p:nvCxnSpPr>
        <p:spPr>
          <a:xfrm rot="10800000">
            <a:off x="7674188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9"/>
          <p:cNvSpPr/>
          <p:nvPr/>
        </p:nvSpPr>
        <p:spPr>
          <a:xfrm rot="-5400000">
            <a:off x="-32450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746543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subTitle" idx="1"/>
          </p:nvPr>
        </p:nvSpPr>
        <p:spPr>
          <a:xfrm>
            <a:off x="958010" y="2215384"/>
            <a:ext cx="2802600" cy="11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8430726" y="4604001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20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957045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713225" y="1365075"/>
            <a:ext cx="40998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1"/>
          </p:nvPr>
        </p:nvSpPr>
        <p:spPr>
          <a:xfrm>
            <a:off x="713225" y="2847538"/>
            <a:ext cx="37278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144191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1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7055716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1"/>
          </p:nvPr>
        </p:nvSpPr>
        <p:spPr>
          <a:xfrm>
            <a:off x="713225" y="1434850"/>
            <a:ext cx="4561500" cy="2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071090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1"/>
          </p:nvPr>
        </p:nvSpPr>
        <p:spPr>
          <a:xfrm>
            <a:off x="713225" y="1130050"/>
            <a:ext cx="3858600" cy="3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2"/>
          </p:nvPr>
        </p:nvSpPr>
        <p:spPr>
          <a:xfrm>
            <a:off x="4572000" y="2025186"/>
            <a:ext cx="3858600" cy="2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8430726" y="4604001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9800407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1"/>
          </p:nvPr>
        </p:nvSpPr>
        <p:spPr>
          <a:xfrm>
            <a:off x="713225" y="1123736"/>
            <a:ext cx="4288800" cy="23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 rot="2700000">
            <a:off x="120100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529708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0" y="2889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5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142485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rot="10800000">
            <a:off x="12" y="4774027"/>
            <a:ext cx="2386157" cy="517674"/>
          </a:xfrm>
          <a:custGeom>
            <a:avLst/>
            <a:gdLst/>
            <a:ahLst/>
            <a:cxnLst/>
            <a:rect l="l" t="t" r="r" b="b"/>
            <a:pathLst>
              <a:path w="59520" h="12912" extrusionOk="0">
                <a:moveTo>
                  <a:pt x="3641" y="1"/>
                </a:moveTo>
                <a:lnTo>
                  <a:pt x="21" y="1970"/>
                </a:lnTo>
                <a:lnTo>
                  <a:pt x="21" y="3323"/>
                </a:lnTo>
                <a:lnTo>
                  <a:pt x="6148" y="1"/>
                </a:lnTo>
                <a:close/>
                <a:moveTo>
                  <a:pt x="12573" y="1"/>
                </a:moveTo>
                <a:lnTo>
                  <a:pt x="21" y="6804"/>
                </a:lnTo>
                <a:lnTo>
                  <a:pt x="21" y="8157"/>
                </a:lnTo>
                <a:lnTo>
                  <a:pt x="15059" y="1"/>
                </a:lnTo>
                <a:close/>
                <a:moveTo>
                  <a:pt x="21365" y="1"/>
                </a:moveTo>
                <a:lnTo>
                  <a:pt x="1" y="11558"/>
                </a:lnTo>
                <a:lnTo>
                  <a:pt x="1" y="12911"/>
                </a:lnTo>
                <a:lnTo>
                  <a:pt x="23872" y="1"/>
                </a:lnTo>
                <a:close/>
                <a:moveTo>
                  <a:pt x="30894" y="1"/>
                </a:moveTo>
                <a:lnTo>
                  <a:pt x="7043" y="12911"/>
                </a:lnTo>
                <a:lnTo>
                  <a:pt x="9529" y="12911"/>
                </a:lnTo>
                <a:lnTo>
                  <a:pt x="33401" y="1"/>
                </a:lnTo>
                <a:close/>
                <a:moveTo>
                  <a:pt x="40423" y="1"/>
                </a:moveTo>
                <a:lnTo>
                  <a:pt x="16551" y="12911"/>
                </a:lnTo>
                <a:lnTo>
                  <a:pt x="19038" y="12911"/>
                </a:lnTo>
                <a:lnTo>
                  <a:pt x="42909" y="1"/>
                </a:lnTo>
                <a:close/>
                <a:moveTo>
                  <a:pt x="50011" y="1"/>
                </a:moveTo>
                <a:lnTo>
                  <a:pt x="26140" y="12911"/>
                </a:lnTo>
                <a:lnTo>
                  <a:pt x="28626" y="12911"/>
                </a:lnTo>
                <a:lnTo>
                  <a:pt x="52498" y="1"/>
                </a:lnTo>
                <a:close/>
                <a:moveTo>
                  <a:pt x="59520" y="1"/>
                </a:moveTo>
                <a:lnTo>
                  <a:pt x="35648" y="12911"/>
                </a:lnTo>
                <a:lnTo>
                  <a:pt x="38155" y="12911"/>
                </a:lnTo>
                <a:lnTo>
                  <a:pt x="59520" y="1353"/>
                </a:lnTo>
                <a:lnTo>
                  <a:pt x="59520" y="1"/>
                </a:lnTo>
                <a:close/>
                <a:moveTo>
                  <a:pt x="59520" y="5213"/>
                </a:moveTo>
                <a:lnTo>
                  <a:pt x="45296" y="12911"/>
                </a:lnTo>
                <a:lnTo>
                  <a:pt x="47803" y="12911"/>
                </a:lnTo>
                <a:lnTo>
                  <a:pt x="59520" y="6565"/>
                </a:lnTo>
                <a:lnTo>
                  <a:pt x="59520" y="5213"/>
                </a:lnTo>
                <a:close/>
                <a:moveTo>
                  <a:pt x="59520" y="10365"/>
                </a:moveTo>
                <a:lnTo>
                  <a:pt x="54805" y="12911"/>
                </a:lnTo>
                <a:lnTo>
                  <a:pt x="57312" y="12911"/>
                </a:lnTo>
                <a:lnTo>
                  <a:pt x="59520" y="11718"/>
                </a:lnTo>
                <a:lnTo>
                  <a:pt x="59520" y="10365"/>
                </a:lnTo>
                <a:close/>
              </a:path>
            </a:pathLst>
          </a:custGeom>
          <a:solidFill>
            <a:srgbClr val="FF7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26"/>
          <p:cNvGrpSpPr/>
          <p:nvPr/>
        </p:nvGrpSpPr>
        <p:grpSpPr>
          <a:xfrm>
            <a:off x="7884985" y="92290"/>
            <a:ext cx="1091484" cy="1091380"/>
            <a:chOff x="4141188" y="3797550"/>
            <a:chExt cx="1040400" cy="1040400"/>
          </a:xfrm>
        </p:grpSpPr>
        <p:sp>
          <p:nvSpPr>
            <p:cNvPr id="230" name="Google Shape;230;p26"/>
            <p:cNvSpPr/>
            <p:nvPr/>
          </p:nvSpPr>
          <p:spPr>
            <a:xfrm>
              <a:off x="4141188" y="3797550"/>
              <a:ext cx="1040400" cy="104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rot="2700243">
              <a:off x="4475207" y="4131598"/>
              <a:ext cx="372398" cy="372320"/>
            </a:xfrm>
            <a:custGeom>
              <a:avLst/>
              <a:gdLst/>
              <a:ahLst/>
              <a:cxnLst/>
              <a:rect l="l" t="t" r="r" b="b"/>
              <a:pathLst>
                <a:path w="14895" h="14894" extrusionOk="0">
                  <a:moveTo>
                    <a:pt x="5776" y="0"/>
                  </a:moveTo>
                  <a:lnTo>
                    <a:pt x="5776" y="5775"/>
                  </a:lnTo>
                  <a:lnTo>
                    <a:pt x="0" y="5775"/>
                  </a:lnTo>
                  <a:lnTo>
                    <a:pt x="0" y="9119"/>
                  </a:lnTo>
                  <a:lnTo>
                    <a:pt x="5776" y="9119"/>
                  </a:lnTo>
                  <a:lnTo>
                    <a:pt x="5776" y="14894"/>
                  </a:lnTo>
                  <a:lnTo>
                    <a:pt x="9119" y="14894"/>
                  </a:lnTo>
                  <a:lnTo>
                    <a:pt x="9119" y="9119"/>
                  </a:lnTo>
                  <a:lnTo>
                    <a:pt x="14894" y="9119"/>
                  </a:lnTo>
                  <a:lnTo>
                    <a:pt x="14894" y="5775"/>
                  </a:lnTo>
                  <a:lnTo>
                    <a:pt x="9119" y="5775"/>
                  </a:lnTo>
                  <a:lnTo>
                    <a:pt x="91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6"/>
            <p:cNvGrpSpPr/>
            <p:nvPr/>
          </p:nvGrpSpPr>
          <p:grpSpPr>
            <a:xfrm>
              <a:off x="4215267" y="3872098"/>
              <a:ext cx="892258" cy="891309"/>
              <a:chOff x="4645400" y="847850"/>
              <a:chExt cx="2327225" cy="2324750"/>
            </a:xfrm>
          </p:grpSpPr>
          <p:sp>
            <p:nvSpPr>
              <p:cNvPr id="233" name="Google Shape;233;p26"/>
              <p:cNvSpPr/>
              <p:nvPr/>
            </p:nvSpPr>
            <p:spPr>
              <a:xfrm>
                <a:off x="5179825" y="998100"/>
                <a:ext cx="122375" cy="1182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728" extrusionOk="0">
                    <a:moveTo>
                      <a:pt x="2627" y="731"/>
                    </a:moveTo>
                    <a:cubicBezTo>
                      <a:pt x="2641" y="731"/>
                      <a:pt x="2655" y="732"/>
                      <a:pt x="2669" y="734"/>
                    </a:cubicBezTo>
                    <a:cubicBezTo>
                      <a:pt x="2783" y="767"/>
                      <a:pt x="2882" y="832"/>
                      <a:pt x="2963" y="947"/>
                    </a:cubicBezTo>
                    <a:cubicBezTo>
                      <a:pt x="3029" y="1061"/>
                      <a:pt x="3045" y="1209"/>
                      <a:pt x="3012" y="1356"/>
                    </a:cubicBezTo>
                    <a:cubicBezTo>
                      <a:pt x="2947" y="1389"/>
                      <a:pt x="2882" y="1421"/>
                      <a:pt x="2832" y="1454"/>
                    </a:cubicBezTo>
                    <a:lnTo>
                      <a:pt x="1474" y="2256"/>
                    </a:lnTo>
                    <a:lnTo>
                      <a:pt x="1065" y="1552"/>
                    </a:lnTo>
                    <a:lnTo>
                      <a:pt x="2194" y="881"/>
                    </a:lnTo>
                    <a:cubicBezTo>
                      <a:pt x="2356" y="793"/>
                      <a:pt x="2504" y="731"/>
                      <a:pt x="2627" y="731"/>
                    </a:cubicBezTo>
                    <a:close/>
                    <a:moveTo>
                      <a:pt x="3578" y="1908"/>
                    </a:moveTo>
                    <a:cubicBezTo>
                      <a:pt x="3603" y="1908"/>
                      <a:pt x="3627" y="1910"/>
                      <a:pt x="3651" y="1912"/>
                    </a:cubicBezTo>
                    <a:cubicBezTo>
                      <a:pt x="3782" y="1929"/>
                      <a:pt x="3913" y="2011"/>
                      <a:pt x="3995" y="2158"/>
                    </a:cubicBezTo>
                    <a:cubicBezTo>
                      <a:pt x="4076" y="2289"/>
                      <a:pt x="4093" y="2420"/>
                      <a:pt x="4060" y="2567"/>
                    </a:cubicBezTo>
                    <a:cubicBezTo>
                      <a:pt x="4011" y="2715"/>
                      <a:pt x="3896" y="2829"/>
                      <a:pt x="3700" y="2927"/>
                    </a:cubicBezTo>
                    <a:lnTo>
                      <a:pt x="2292" y="3746"/>
                    </a:lnTo>
                    <a:lnTo>
                      <a:pt x="1768" y="2845"/>
                    </a:lnTo>
                    <a:lnTo>
                      <a:pt x="3160" y="2027"/>
                    </a:lnTo>
                    <a:cubicBezTo>
                      <a:pt x="3311" y="1945"/>
                      <a:pt x="3450" y="1908"/>
                      <a:pt x="3578" y="1908"/>
                    </a:cubicBezTo>
                    <a:close/>
                    <a:moveTo>
                      <a:pt x="2794" y="0"/>
                    </a:moveTo>
                    <a:cubicBezTo>
                      <a:pt x="2678" y="0"/>
                      <a:pt x="2551" y="23"/>
                      <a:pt x="2423" y="46"/>
                    </a:cubicBezTo>
                    <a:cubicBezTo>
                      <a:pt x="2227" y="96"/>
                      <a:pt x="2030" y="194"/>
                      <a:pt x="1801" y="308"/>
                    </a:cubicBezTo>
                    <a:lnTo>
                      <a:pt x="1" y="1372"/>
                    </a:lnTo>
                    <a:lnTo>
                      <a:pt x="1965" y="4728"/>
                    </a:lnTo>
                    <a:lnTo>
                      <a:pt x="4011" y="3533"/>
                    </a:lnTo>
                    <a:cubicBezTo>
                      <a:pt x="4240" y="3402"/>
                      <a:pt x="4404" y="3255"/>
                      <a:pt x="4535" y="3124"/>
                    </a:cubicBezTo>
                    <a:cubicBezTo>
                      <a:pt x="4682" y="2976"/>
                      <a:pt x="4764" y="2813"/>
                      <a:pt x="4829" y="2665"/>
                    </a:cubicBezTo>
                    <a:cubicBezTo>
                      <a:pt x="4878" y="2502"/>
                      <a:pt x="4895" y="2354"/>
                      <a:pt x="4878" y="2191"/>
                    </a:cubicBezTo>
                    <a:cubicBezTo>
                      <a:pt x="4846" y="2027"/>
                      <a:pt x="4813" y="1896"/>
                      <a:pt x="4715" y="1732"/>
                    </a:cubicBezTo>
                    <a:cubicBezTo>
                      <a:pt x="4600" y="1536"/>
                      <a:pt x="4469" y="1405"/>
                      <a:pt x="4306" y="1290"/>
                    </a:cubicBezTo>
                    <a:cubicBezTo>
                      <a:pt x="4126" y="1192"/>
                      <a:pt x="3945" y="1160"/>
                      <a:pt x="3749" y="1160"/>
                    </a:cubicBezTo>
                    <a:cubicBezTo>
                      <a:pt x="3782" y="930"/>
                      <a:pt x="3749" y="685"/>
                      <a:pt x="3618" y="472"/>
                    </a:cubicBezTo>
                    <a:cubicBezTo>
                      <a:pt x="3569" y="341"/>
                      <a:pt x="3454" y="227"/>
                      <a:pt x="3340" y="145"/>
                    </a:cubicBezTo>
                    <a:cubicBezTo>
                      <a:pt x="3209" y="63"/>
                      <a:pt x="3094" y="30"/>
                      <a:pt x="2931" y="14"/>
                    </a:cubicBezTo>
                    <a:cubicBezTo>
                      <a:pt x="2887" y="4"/>
                      <a:pt x="2842" y="0"/>
                      <a:pt x="2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5291950" y="929275"/>
                <a:ext cx="115825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56" extrusionOk="0">
                    <a:moveTo>
                      <a:pt x="3553" y="0"/>
                    </a:moveTo>
                    <a:lnTo>
                      <a:pt x="2849" y="328"/>
                    </a:lnTo>
                    <a:lnTo>
                      <a:pt x="3716" y="2292"/>
                    </a:lnTo>
                    <a:cubicBezTo>
                      <a:pt x="3782" y="2439"/>
                      <a:pt x="3847" y="2603"/>
                      <a:pt x="3847" y="2734"/>
                    </a:cubicBezTo>
                    <a:cubicBezTo>
                      <a:pt x="3847" y="2881"/>
                      <a:pt x="3847" y="3029"/>
                      <a:pt x="3782" y="3143"/>
                    </a:cubicBezTo>
                    <a:cubicBezTo>
                      <a:pt x="3716" y="3274"/>
                      <a:pt x="3634" y="3389"/>
                      <a:pt x="3536" y="3503"/>
                    </a:cubicBezTo>
                    <a:cubicBezTo>
                      <a:pt x="3405" y="3602"/>
                      <a:pt x="3274" y="3683"/>
                      <a:pt x="3111" y="3765"/>
                    </a:cubicBezTo>
                    <a:cubicBezTo>
                      <a:pt x="2914" y="3847"/>
                      <a:pt x="2767" y="3913"/>
                      <a:pt x="2620" y="3913"/>
                    </a:cubicBezTo>
                    <a:cubicBezTo>
                      <a:pt x="2472" y="3913"/>
                      <a:pt x="2358" y="3880"/>
                      <a:pt x="2210" y="3847"/>
                    </a:cubicBezTo>
                    <a:cubicBezTo>
                      <a:pt x="2063" y="3798"/>
                      <a:pt x="1965" y="3749"/>
                      <a:pt x="1850" y="3618"/>
                    </a:cubicBezTo>
                    <a:cubicBezTo>
                      <a:pt x="1752" y="3503"/>
                      <a:pt x="1670" y="3372"/>
                      <a:pt x="1588" y="3209"/>
                    </a:cubicBezTo>
                    <a:lnTo>
                      <a:pt x="721" y="1244"/>
                    </a:lnTo>
                    <a:lnTo>
                      <a:pt x="1" y="1572"/>
                    </a:lnTo>
                    <a:lnTo>
                      <a:pt x="934" y="3634"/>
                    </a:lnTo>
                    <a:cubicBezTo>
                      <a:pt x="1048" y="3880"/>
                      <a:pt x="1179" y="4076"/>
                      <a:pt x="1343" y="4240"/>
                    </a:cubicBezTo>
                    <a:cubicBezTo>
                      <a:pt x="1507" y="4404"/>
                      <a:pt x="1719" y="4518"/>
                      <a:pt x="1916" y="4584"/>
                    </a:cubicBezTo>
                    <a:cubicBezTo>
                      <a:pt x="2078" y="4634"/>
                      <a:pt x="2260" y="4655"/>
                      <a:pt x="2446" y="4655"/>
                    </a:cubicBezTo>
                    <a:cubicBezTo>
                      <a:pt x="2504" y="4655"/>
                      <a:pt x="2562" y="4653"/>
                      <a:pt x="2620" y="4649"/>
                    </a:cubicBezTo>
                    <a:cubicBezTo>
                      <a:pt x="2865" y="4616"/>
                      <a:pt x="3127" y="4535"/>
                      <a:pt x="3405" y="4420"/>
                    </a:cubicBezTo>
                    <a:cubicBezTo>
                      <a:pt x="3700" y="4289"/>
                      <a:pt x="3929" y="4158"/>
                      <a:pt x="4109" y="3962"/>
                    </a:cubicBezTo>
                    <a:cubicBezTo>
                      <a:pt x="4289" y="3782"/>
                      <a:pt x="4437" y="3602"/>
                      <a:pt x="4518" y="3389"/>
                    </a:cubicBezTo>
                    <a:cubicBezTo>
                      <a:pt x="4600" y="3192"/>
                      <a:pt x="4633" y="2963"/>
                      <a:pt x="4633" y="2734"/>
                    </a:cubicBezTo>
                    <a:cubicBezTo>
                      <a:pt x="4633" y="2521"/>
                      <a:pt x="4584" y="2276"/>
                      <a:pt x="4486" y="2047"/>
                    </a:cubicBezTo>
                    <a:lnTo>
                      <a:pt x="35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5424550" y="895300"/>
                <a:ext cx="1154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24" extrusionOk="0">
                    <a:moveTo>
                      <a:pt x="3028" y="1"/>
                    </a:moveTo>
                    <a:cubicBezTo>
                      <a:pt x="2865" y="1"/>
                      <a:pt x="2701" y="1"/>
                      <a:pt x="2537" y="34"/>
                    </a:cubicBezTo>
                    <a:cubicBezTo>
                      <a:pt x="2373" y="50"/>
                      <a:pt x="2210" y="66"/>
                      <a:pt x="2013" y="115"/>
                    </a:cubicBezTo>
                    <a:cubicBezTo>
                      <a:pt x="1850" y="132"/>
                      <a:pt x="1670" y="165"/>
                      <a:pt x="1506" y="230"/>
                    </a:cubicBezTo>
                    <a:cubicBezTo>
                      <a:pt x="1277" y="312"/>
                      <a:pt x="1080" y="394"/>
                      <a:pt x="917" y="476"/>
                    </a:cubicBezTo>
                    <a:cubicBezTo>
                      <a:pt x="753" y="574"/>
                      <a:pt x="606" y="656"/>
                      <a:pt x="491" y="770"/>
                    </a:cubicBezTo>
                    <a:cubicBezTo>
                      <a:pt x="360" y="868"/>
                      <a:pt x="278" y="967"/>
                      <a:pt x="196" y="1065"/>
                    </a:cubicBezTo>
                    <a:cubicBezTo>
                      <a:pt x="115" y="1179"/>
                      <a:pt x="49" y="1294"/>
                      <a:pt x="33" y="1392"/>
                    </a:cubicBezTo>
                    <a:cubicBezTo>
                      <a:pt x="16" y="1507"/>
                      <a:pt x="0" y="1621"/>
                      <a:pt x="0" y="1720"/>
                    </a:cubicBezTo>
                    <a:cubicBezTo>
                      <a:pt x="16" y="1834"/>
                      <a:pt x="16" y="1932"/>
                      <a:pt x="49" y="2031"/>
                    </a:cubicBezTo>
                    <a:cubicBezTo>
                      <a:pt x="115" y="2194"/>
                      <a:pt x="196" y="2342"/>
                      <a:pt x="295" y="2440"/>
                    </a:cubicBezTo>
                    <a:cubicBezTo>
                      <a:pt x="426" y="2538"/>
                      <a:pt x="540" y="2620"/>
                      <a:pt x="688" y="2669"/>
                    </a:cubicBezTo>
                    <a:cubicBezTo>
                      <a:pt x="835" y="2702"/>
                      <a:pt x="999" y="2734"/>
                      <a:pt x="1162" y="2734"/>
                    </a:cubicBezTo>
                    <a:cubicBezTo>
                      <a:pt x="1326" y="2734"/>
                      <a:pt x="1490" y="2702"/>
                      <a:pt x="1653" y="2653"/>
                    </a:cubicBezTo>
                    <a:lnTo>
                      <a:pt x="1964" y="2522"/>
                    </a:lnTo>
                    <a:cubicBezTo>
                      <a:pt x="2062" y="2489"/>
                      <a:pt x="2177" y="2440"/>
                      <a:pt x="2292" y="2374"/>
                    </a:cubicBezTo>
                    <a:cubicBezTo>
                      <a:pt x="2390" y="2342"/>
                      <a:pt x="2504" y="2276"/>
                      <a:pt x="2619" y="2243"/>
                    </a:cubicBezTo>
                    <a:cubicBezTo>
                      <a:pt x="2734" y="2194"/>
                      <a:pt x="2832" y="2162"/>
                      <a:pt x="2946" y="2112"/>
                    </a:cubicBezTo>
                    <a:cubicBezTo>
                      <a:pt x="3075" y="2073"/>
                      <a:pt x="3198" y="2051"/>
                      <a:pt x="3304" y="2051"/>
                    </a:cubicBezTo>
                    <a:cubicBezTo>
                      <a:pt x="3373" y="2051"/>
                      <a:pt x="3435" y="2060"/>
                      <a:pt x="3487" y="2080"/>
                    </a:cubicBezTo>
                    <a:cubicBezTo>
                      <a:pt x="3634" y="2112"/>
                      <a:pt x="3716" y="2194"/>
                      <a:pt x="3765" y="2342"/>
                    </a:cubicBezTo>
                    <a:cubicBezTo>
                      <a:pt x="3781" y="2423"/>
                      <a:pt x="3781" y="2505"/>
                      <a:pt x="3765" y="2587"/>
                    </a:cubicBezTo>
                    <a:cubicBezTo>
                      <a:pt x="3732" y="2669"/>
                      <a:pt x="3683" y="2751"/>
                      <a:pt x="3601" y="2833"/>
                    </a:cubicBezTo>
                    <a:cubicBezTo>
                      <a:pt x="3519" y="2914"/>
                      <a:pt x="3388" y="2996"/>
                      <a:pt x="3241" y="3078"/>
                    </a:cubicBezTo>
                    <a:cubicBezTo>
                      <a:pt x="3110" y="3160"/>
                      <a:pt x="2914" y="3242"/>
                      <a:pt x="2701" y="3307"/>
                    </a:cubicBezTo>
                    <a:cubicBezTo>
                      <a:pt x="2504" y="3340"/>
                      <a:pt x="2324" y="3406"/>
                      <a:pt x="2161" y="3422"/>
                    </a:cubicBezTo>
                    <a:cubicBezTo>
                      <a:pt x="1997" y="3438"/>
                      <a:pt x="1833" y="3471"/>
                      <a:pt x="1670" y="3471"/>
                    </a:cubicBezTo>
                    <a:cubicBezTo>
                      <a:pt x="1506" y="3471"/>
                      <a:pt x="1326" y="3471"/>
                      <a:pt x="1179" y="3438"/>
                    </a:cubicBezTo>
                    <a:cubicBezTo>
                      <a:pt x="1031" y="3422"/>
                      <a:pt x="868" y="3406"/>
                      <a:pt x="704" y="3356"/>
                    </a:cubicBezTo>
                    <a:lnTo>
                      <a:pt x="491" y="4126"/>
                    </a:lnTo>
                    <a:cubicBezTo>
                      <a:pt x="655" y="4158"/>
                      <a:pt x="835" y="4175"/>
                      <a:pt x="1015" y="4208"/>
                    </a:cubicBezTo>
                    <a:cubicBezTo>
                      <a:pt x="1195" y="4224"/>
                      <a:pt x="1391" y="4224"/>
                      <a:pt x="1588" y="4224"/>
                    </a:cubicBezTo>
                    <a:cubicBezTo>
                      <a:pt x="1801" y="4224"/>
                      <a:pt x="1997" y="4208"/>
                      <a:pt x="2210" y="4158"/>
                    </a:cubicBezTo>
                    <a:cubicBezTo>
                      <a:pt x="2423" y="4142"/>
                      <a:pt x="2635" y="4077"/>
                      <a:pt x="2832" y="4011"/>
                    </a:cubicBezTo>
                    <a:cubicBezTo>
                      <a:pt x="3159" y="3929"/>
                      <a:pt x="3437" y="3815"/>
                      <a:pt x="3683" y="3667"/>
                    </a:cubicBezTo>
                    <a:cubicBezTo>
                      <a:pt x="3928" y="3520"/>
                      <a:pt x="4125" y="3356"/>
                      <a:pt x="4272" y="3193"/>
                    </a:cubicBezTo>
                    <a:cubicBezTo>
                      <a:pt x="4420" y="3029"/>
                      <a:pt x="4518" y="2849"/>
                      <a:pt x="4550" y="2653"/>
                    </a:cubicBezTo>
                    <a:cubicBezTo>
                      <a:pt x="4616" y="2456"/>
                      <a:pt x="4600" y="2243"/>
                      <a:pt x="4534" y="2031"/>
                    </a:cubicBezTo>
                    <a:cubicBezTo>
                      <a:pt x="4469" y="1867"/>
                      <a:pt x="4420" y="1720"/>
                      <a:pt x="4305" y="1621"/>
                    </a:cubicBezTo>
                    <a:cubicBezTo>
                      <a:pt x="4207" y="1523"/>
                      <a:pt x="4092" y="1441"/>
                      <a:pt x="3945" y="1376"/>
                    </a:cubicBezTo>
                    <a:cubicBezTo>
                      <a:pt x="3798" y="1310"/>
                      <a:pt x="3634" y="1294"/>
                      <a:pt x="3454" y="1294"/>
                    </a:cubicBezTo>
                    <a:cubicBezTo>
                      <a:pt x="3274" y="1294"/>
                      <a:pt x="3061" y="1343"/>
                      <a:pt x="2832" y="1392"/>
                    </a:cubicBezTo>
                    <a:cubicBezTo>
                      <a:pt x="2734" y="1425"/>
                      <a:pt x="2619" y="1474"/>
                      <a:pt x="2488" y="1523"/>
                    </a:cubicBezTo>
                    <a:cubicBezTo>
                      <a:pt x="2373" y="1556"/>
                      <a:pt x="2259" y="1621"/>
                      <a:pt x="2144" y="1670"/>
                    </a:cubicBezTo>
                    <a:cubicBezTo>
                      <a:pt x="2013" y="1703"/>
                      <a:pt x="1915" y="1769"/>
                      <a:pt x="1817" y="1801"/>
                    </a:cubicBezTo>
                    <a:cubicBezTo>
                      <a:pt x="1702" y="1851"/>
                      <a:pt x="1604" y="1883"/>
                      <a:pt x="1522" y="1916"/>
                    </a:cubicBezTo>
                    <a:cubicBezTo>
                      <a:pt x="1394" y="1948"/>
                      <a:pt x="1280" y="1973"/>
                      <a:pt x="1180" y="1973"/>
                    </a:cubicBezTo>
                    <a:cubicBezTo>
                      <a:pt x="1127" y="1973"/>
                      <a:pt x="1077" y="1966"/>
                      <a:pt x="1031" y="1949"/>
                    </a:cubicBezTo>
                    <a:cubicBezTo>
                      <a:pt x="933" y="1916"/>
                      <a:pt x="851" y="1834"/>
                      <a:pt x="818" y="1720"/>
                    </a:cubicBezTo>
                    <a:cubicBezTo>
                      <a:pt x="786" y="1670"/>
                      <a:pt x="786" y="1605"/>
                      <a:pt x="818" y="1540"/>
                    </a:cubicBezTo>
                    <a:cubicBezTo>
                      <a:pt x="835" y="1474"/>
                      <a:pt x="868" y="1392"/>
                      <a:pt x="933" y="1343"/>
                    </a:cubicBezTo>
                    <a:cubicBezTo>
                      <a:pt x="999" y="1261"/>
                      <a:pt x="1097" y="1196"/>
                      <a:pt x="1228" y="1114"/>
                    </a:cubicBezTo>
                    <a:cubicBezTo>
                      <a:pt x="1342" y="1032"/>
                      <a:pt x="1506" y="967"/>
                      <a:pt x="1702" y="901"/>
                    </a:cubicBezTo>
                    <a:cubicBezTo>
                      <a:pt x="1850" y="868"/>
                      <a:pt x="1997" y="819"/>
                      <a:pt x="2144" y="803"/>
                    </a:cubicBezTo>
                    <a:lnTo>
                      <a:pt x="2570" y="737"/>
                    </a:lnTo>
                    <a:cubicBezTo>
                      <a:pt x="2717" y="721"/>
                      <a:pt x="2865" y="721"/>
                      <a:pt x="2979" y="721"/>
                    </a:cubicBezTo>
                    <a:cubicBezTo>
                      <a:pt x="3094" y="721"/>
                      <a:pt x="3225" y="721"/>
                      <a:pt x="3339" y="737"/>
                    </a:cubicBezTo>
                    <a:lnTo>
                      <a:pt x="3487" y="34"/>
                    </a:lnTo>
                    <a:cubicBezTo>
                      <a:pt x="3323" y="34"/>
                      <a:pt x="3192" y="1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5551400" y="873625"/>
                <a:ext cx="401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2" extrusionOk="0">
                    <a:moveTo>
                      <a:pt x="770" y="0"/>
                    </a:moveTo>
                    <a:lnTo>
                      <a:pt x="0" y="164"/>
                    </a:lnTo>
                    <a:lnTo>
                      <a:pt x="835" y="3962"/>
                    </a:lnTo>
                    <a:lnTo>
                      <a:pt x="1604" y="3798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5607875" y="851525"/>
                <a:ext cx="1121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4371" extrusionOk="0">
                    <a:moveTo>
                      <a:pt x="3978" y="0"/>
                    </a:moveTo>
                    <a:lnTo>
                      <a:pt x="3192" y="99"/>
                    </a:lnTo>
                    <a:lnTo>
                      <a:pt x="3356" y="1375"/>
                    </a:lnTo>
                    <a:lnTo>
                      <a:pt x="786" y="426"/>
                    </a:lnTo>
                    <a:lnTo>
                      <a:pt x="0" y="524"/>
                    </a:lnTo>
                    <a:lnTo>
                      <a:pt x="524" y="4371"/>
                    </a:lnTo>
                    <a:lnTo>
                      <a:pt x="1293" y="4273"/>
                    </a:lnTo>
                    <a:lnTo>
                      <a:pt x="900" y="1244"/>
                    </a:lnTo>
                    <a:lnTo>
                      <a:pt x="3487" y="2194"/>
                    </a:lnTo>
                    <a:lnTo>
                      <a:pt x="3716" y="3962"/>
                    </a:lnTo>
                    <a:lnTo>
                      <a:pt x="4485" y="3863"/>
                    </a:lnTo>
                    <a:lnTo>
                      <a:pt x="3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5750675" y="847850"/>
                <a:ext cx="863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78" extrusionOk="0">
                    <a:moveTo>
                      <a:pt x="3324" y="0"/>
                    </a:moveTo>
                    <a:lnTo>
                      <a:pt x="1" y="66"/>
                    </a:lnTo>
                    <a:lnTo>
                      <a:pt x="83" y="3978"/>
                    </a:lnTo>
                    <a:lnTo>
                      <a:pt x="3455" y="3912"/>
                    </a:lnTo>
                    <a:lnTo>
                      <a:pt x="3438" y="3208"/>
                    </a:lnTo>
                    <a:lnTo>
                      <a:pt x="852" y="3257"/>
                    </a:lnTo>
                    <a:lnTo>
                      <a:pt x="836" y="2161"/>
                    </a:lnTo>
                    <a:lnTo>
                      <a:pt x="3094" y="2128"/>
                    </a:lnTo>
                    <a:lnTo>
                      <a:pt x="3078" y="1473"/>
                    </a:lnTo>
                    <a:lnTo>
                      <a:pt x="819" y="1522"/>
                    </a:lnTo>
                    <a:lnTo>
                      <a:pt x="803" y="737"/>
                    </a:lnTo>
                    <a:lnTo>
                      <a:pt x="3340" y="704"/>
                    </a:ln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5858300" y="851675"/>
                <a:ext cx="1138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4095" extrusionOk="0">
                    <a:moveTo>
                      <a:pt x="2064" y="0"/>
                    </a:moveTo>
                    <a:cubicBezTo>
                      <a:pt x="1975" y="0"/>
                      <a:pt x="1892" y="4"/>
                      <a:pt x="1818" y="11"/>
                    </a:cubicBezTo>
                    <a:cubicBezTo>
                      <a:pt x="1638" y="27"/>
                      <a:pt x="1441" y="76"/>
                      <a:pt x="1310" y="109"/>
                    </a:cubicBezTo>
                    <a:cubicBezTo>
                      <a:pt x="1163" y="174"/>
                      <a:pt x="1016" y="224"/>
                      <a:pt x="917" y="305"/>
                    </a:cubicBezTo>
                    <a:cubicBezTo>
                      <a:pt x="819" y="387"/>
                      <a:pt x="737" y="469"/>
                      <a:pt x="655" y="551"/>
                    </a:cubicBezTo>
                    <a:cubicBezTo>
                      <a:pt x="590" y="633"/>
                      <a:pt x="524" y="731"/>
                      <a:pt x="492" y="829"/>
                    </a:cubicBezTo>
                    <a:cubicBezTo>
                      <a:pt x="443" y="927"/>
                      <a:pt x="410" y="1042"/>
                      <a:pt x="410" y="1140"/>
                    </a:cubicBezTo>
                    <a:cubicBezTo>
                      <a:pt x="377" y="1304"/>
                      <a:pt x="410" y="1468"/>
                      <a:pt x="459" y="1615"/>
                    </a:cubicBezTo>
                    <a:cubicBezTo>
                      <a:pt x="524" y="1746"/>
                      <a:pt x="606" y="1877"/>
                      <a:pt x="737" y="1975"/>
                    </a:cubicBezTo>
                    <a:cubicBezTo>
                      <a:pt x="852" y="2073"/>
                      <a:pt x="999" y="2155"/>
                      <a:pt x="1146" y="2221"/>
                    </a:cubicBezTo>
                    <a:cubicBezTo>
                      <a:pt x="1277" y="2286"/>
                      <a:pt x="1441" y="2319"/>
                      <a:pt x="1638" y="2352"/>
                    </a:cubicBezTo>
                    <a:cubicBezTo>
                      <a:pt x="1736" y="2368"/>
                      <a:pt x="1834" y="2368"/>
                      <a:pt x="1965" y="2368"/>
                    </a:cubicBezTo>
                    <a:cubicBezTo>
                      <a:pt x="2079" y="2352"/>
                      <a:pt x="2210" y="2352"/>
                      <a:pt x="2325" y="2352"/>
                    </a:cubicBezTo>
                    <a:cubicBezTo>
                      <a:pt x="2456" y="2319"/>
                      <a:pt x="2571" y="2319"/>
                      <a:pt x="2701" y="2319"/>
                    </a:cubicBezTo>
                    <a:cubicBezTo>
                      <a:pt x="2816" y="2319"/>
                      <a:pt x="2947" y="2319"/>
                      <a:pt x="3045" y="2352"/>
                    </a:cubicBezTo>
                    <a:cubicBezTo>
                      <a:pt x="3291" y="2384"/>
                      <a:pt x="3471" y="2450"/>
                      <a:pt x="3569" y="2532"/>
                    </a:cubicBezTo>
                    <a:cubicBezTo>
                      <a:pt x="3684" y="2613"/>
                      <a:pt x="3733" y="2728"/>
                      <a:pt x="3716" y="2875"/>
                    </a:cubicBezTo>
                    <a:cubicBezTo>
                      <a:pt x="3700" y="2974"/>
                      <a:pt x="3684" y="3055"/>
                      <a:pt x="3618" y="3121"/>
                    </a:cubicBezTo>
                    <a:cubicBezTo>
                      <a:pt x="3553" y="3186"/>
                      <a:pt x="3471" y="3252"/>
                      <a:pt x="3373" y="3285"/>
                    </a:cubicBezTo>
                    <a:cubicBezTo>
                      <a:pt x="3274" y="3334"/>
                      <a:pt x="3127" y="3366"/>
                      <a:pt x="2963" y="3366"/>
                    </a:cubicBezTo>
                    <a:cubicBezTo>
                      <a:pt x="2800" y="3366"/>
                      <a:pt x="2587" y="3366"/>
                      <a:pt x="2374" y="3350"/>
                    </a:cubicBezTo>
                    <a:cubicBezTo>
                      <a:pt x="2161" y="3334"/>
                      <a:pt x="1981" y="3301"/>
                      <a:pt x="1818" y="3268"/>
                    </a:cubicBezTo>
                    <a:cubicBezTo>
                      <a:pt x="1638" y="3219"/>
                      <a:pt x="1457" y="3186"/>
                      <a:pt x="1327" y="3121"/>
                    </a:cubicBezTo>
                    <a:cubicBezTo>
                      <a:pt x="1179" y="3055"/>
                      <a:pt x="1032" y="3006"/>
                      <a:pt x="901" y="2924"/>
                    </a:cubicBezTo>
                    <a:cubicBezTo>
                      <a:pt x="754" y="2843"/>
                      <a:pt x="623" y="2761"/>
                      <a:pt x="492" y="2646"/>
                    </a:cubicBezTo>
                    <a:lnTo>
                      <a:pt x="1" y="3268"/>
                    </a:lnTo>
                    <a:cubicBezTo>
                      <a:pt x="115" y="3366"/>
                      <a:pt x="279" y="3465"/>
                      <a:pt x="443" y="3546"/>
                    </a:cubicBezTo>
                    <a:cubicBezTo>
                      <a:pt x="606" y="3628"/>
                      <a:pt x="786" y="3710"/>
                      <a:pt x="983" y="3776"/>
                    </a:cubicBezTo>
                    <a:cubicBezTo>
                      <a:pt x="1163" y="3857"/>
                      <a:pt x="1359" y="3923"/>
                      <a:pt x="1572" y="3956"/>
                    </a:cubicBezTo>
                    <a:cubicBezTo>
                      <a:pt x="1768" y="4005"/>
                      <a:pt x="1981" y="4037"/>
                      <a:pt x="2210" y="4070"/>
                    </a:cubicBezTo>
                    <a:cubicBezTo>
                      <a:pt x="2382" y="4087"/>
                      <a:pt x="2546" y="4095"/>
                      <a:pt x="2699" y="4095"/>
                    </a:cubicBezTo>
                    <a:cubicBezTo>
                      <a:pt x="2853" y="4095"/>
                      <a:pt x="2996" y="4087"/>
                      <a:pt x="3127" y="4070"/>
                    </a:cubicBezTo>
                    <a:cubicBezTo>
                      <a:pt x="3389" y="4021"/>
                      <a:pt x="3634" y="3956"/>
                      <a:pt x="3847" y="3857"/>
                    </a:cubicBezTo>
                    <a:cubicBezTo>
                      <a:pt x="4044" y="3759"/>
                      <a:pt x="4207" y="3612"/>
                      <a:pt x="4338" y="3448"/>
                    </a:cubicBezTo>
                    <a:cubicBezTo>
                      <a:pt x="4437" y="3285"/>
                      <a:pt x="4518" y="3104"/>
                      <a:pt x="4535" y="2875"/>
                    </a:cubicBezTo>
                    <a:cubicBezTo>
                      <a:pt x="4551" y="2695"/>
                      <a:pt x="4535" y="2548"/>
                      <a:pt x="4502" y="2401"/>
                    </a:cubicBezTo>
                    <a:cubicBezTo>
                      <a:pt x="4437" y="2270"/>
                      <a:pt x="4355" y="2139"/>
                      <a:pt x="4256" y="2041"/>
                    </a:cubicBezTo>
                    <a:cubicBezTo>
                      <a:pt x="4126" y="1942"/>
                      <a:pt x="3978" y="1828"/>
                      <a:pt x="3815" y="1779"/>
                    </a:cubicBezTo>
                    <a:cubicBezTo>
                      <a:pt x="3651" y="1697"/>
                      <a:pt x="3454" y="1648"/>
                      <a:pt x="3225" y="1631"/>
                    </a:cubicBezTo>
                    <a:cubicBezTo>
                      <a:pt x="3111" y="1615"/>
                      <a:pt x="2980" y="1615"/>
                      <a:pt x="2865" y="1615"/>
                    </a:cubicBezTo>
                    <a:lnTo>
                      <a:pt x="2472" y="1615"/>
                    </a:lnTo>
                    <a:cubicBezTo>
                      <a:pt x="2385" y="1615"/>
                      <a:pt x="2312" y="1600"/>
                      <a:pt x="2240" y="1600"/>
                    </a:cubicBezTo>
                    <a:cubicBezTo>
                      <a:pt x="2203" y="1600"/>
                      <a:pt x="2167" y="1604"/>
                      <a:pt x="2129" y="1615"/>
                    </a:cubicBezTo>
                    <a:cubicBezTo>
                      <a:pt x="2085" y="1620"/>
                      <a:pt x="2045" y="1622"/>
                      <a:pt x="2008" y="1622"/>
                    </a:cubicBezTo>
                    <a:cubicBezTo>
                      <a:pt x="1934" y="1622"/>
                      <a:pt x="1872" y="1615"/>
                      <a:pt x="1818" y="1615"/>
                    </a:cubicBezTo>
                    <a:cubicBezTo>
                      <a:pt x="1588" y="1582"/>
                      <a:pt x="1425" y="1533"/>
                      <a:pt x="1343" y="1451"/>
                    </a:cubicBezTo>
                    <a:cubicBezTo>
                      <a:pt x="1261" y="1369"/>
                      <a:pt x="1196" y="1255"/>
                      <a:pt x="1228" y="1140"/>
                    </a:cubicBezTo>
                    <a:cubicBezTo>
                      <a:pt x="1228" y="1075"/>
                      <a:pt x="1245" y="1009"/>
                      <a:pt x="1277" y="960"/>
                    </a:cubicBezTo>
                    <a:cubicBezTo>
                      <a:pt x="1327" y="895"/>
                      <a:pt x="1392" y="846"/>
                      <a:pt x="1474" y="813"/>
                    </a:cubicBezTo>
                    <a:cubicBezTo>
                      <a:pt x="1556" y="764"/>
                      <a:pt x="1670" y="747"/>
                      <a:pt x="1818" y="731"/>
                    </a:cubicBezTo>
                    <a:cubicBezTo>
                      <a:pt x="1891" y="723"/>
                      <a:pt x="1969" y="719"/>
                      <a:pt x="2055" y="719"/>
                    </a:cubicBezTo>
                    <a:cubicBezTo>
                      <a:pt x="2141" y="719"/>
                      <a:pt x="2235" y="723"/>
                      <a:pt x="2341" y="731"/>
                    </a:cubicBezTo>
                    <a:cubicBezTo>
                      <a:pt x="2505" y="731"/>
                      <a:pt x="2636" y="764"/>
                      <a:pt x="2800" y="796"/>
                    </a:cubicBezTo>
                    <a:cubicBezTo>
                      <a:pt x="2963" y="813"/>
                      <a:pt x="3078" y="846"/>
                      <a:pt x="3225" y="895"/>
                    </a:cubicBezTo>
                    <a:cubicBezTo>
                      <a:pt x="3373" y="927"/>
                      <a:pt x="3487" y="977"/>
                      <a:pt x="3618" y="1042"/>
                    </a:cubicBezTo>
                    <a:cubicBezTo>
                      <a:pt x="3733" y="1075"/>
                      <a:pt x="3864" y="1140"/>
                      <a:pt x="3962" y="1206"/>
                    </a:cubicBezTo>
                    <a:lnTo>
                      <a:pt x="4371" y="600"/>
                    </a:lnTo>
                    <a:cubicBezTo>
                      <a:pt x="4256" y="518"/>
                      <a:pt x="4109" y="469"/>
                      <a:pt x="3962" y="404"/>
                    </a:cubicBezTo>
                    <a:cubicBezTo>
                      <a:pt x="3815" y="338"/>
                      <a:pt x="3651" y="273"/>
                      <a:pt x="3487" y="240"/>
                    </a:cubicBezTo>
                    <a:cubicBezTo>
                      <a:pt x="3323" y="191"/>
                      <a:pt x="3143" y="158"/>
                      <a:pt x="2980" y="109"/>
                    </a:cubicBezTo>
                    <a:cubicBezTo>
                      <a:pt x="2816" y="76"/>
                      <a:pt x="2652" y="60"/>
                      <a:pt x="2472" y="27"/>
                    </a:cubicBezTo>
                    <a:cubicBezTo>
                      <a:pt x="2329" y="8"/>
                      <a:pt x="2190" y="0"/>
                      <a:pt x="2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5991300" y="871825"/>
                <a:ext cx="1158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083" extrusionOk="0">
                    <a:moveTo>
                      <a:pt x="2007" y="0"/>
                    </a:moveTo>
                    <a:cubicBezTo>
                      <a:pt x="1885" y="0"/>
                      <a:pt x="1769" y="12"/>
                      <a:pt x="1654" y="23"/>
                    </a:cubicBezTo>
                    <a:cubicBezTo>
                      <a:pt x="1490" y="40"/>
                      <a:pt x="1359" y="89"/>
                      <a:pt x="1244" y="154"/>
                    </a:cubicBezTo>
                    <a:cubicBezTo>
                      <a:pt x="1114" y="203"/>
                      <a:pt x="1015" y="269"/>
                      <a:pt x="933" y="351"/>
                    </a:cubicBezTo>
                    <a:cubicBezTo>
                      <a:pt x="852" y="432"/>
                      <a:pt x="786" y="514"/>
                      <a:pt x="737" y="613"/>
                    </a:cubicBezTo>
                    <a:cubicBezTo>
                      <a:pt x="688" y="727"/>
                      <a:pt x="655" y="825"/>
                      <a:pt x="622" y="924"/>
                    </a:cubicBezTo>
                    <a:cubicBezTo>
                      <a:pt x="590" y="1104"/>
                      <a:pt x="573" y="1267"/>
                      <a:pt x="622" y="1415"/>
                    </a:cubicBezTo>
                    <a:cubicBezTo>
                      <a:pt x="688" y="1562"/>
                      <a:pt x="753" y="1709"/>
                      <a:pt x="852" y="1807"/>
                    </a:cubicBezTo>
                    <a:cubicBezTo>
                      <a:pt x="950" y="1906"/>
                      <a:pt x="1081" y="2004"/>
                      <a:pt x="1228" y="2086"/>
                    </a:cubicBezTo>
                    <a:cubicBezTo>
                      <a:pt x="1359" y="2168"/>
                      <a:pt x="1523" y="2233"/>
                      <a:pt x="1686" y="2282"/>
                    </a:cubicBezTo>
                    <a:cubicBezTo>
                      <a:pt x="1801" y="2315"/>
                      <a:pt x="1899" y="2315"/>
                      <a:pt x="2014" y="2331"/>
                    </a:cubicBezTo>
                    <a:cubicBezTo>
                      <a:pt x="2145" y="2364"/>
                      <a:pt x="2259" y="2364"/>
                      <a:pt x="2390" y="2380"/>
                    </a:cubicBezTo>
                    <a:cubicBezTo>
                      <a:pt x="2505" y="2397"/>
                      <a:pt x="2636" y="2397"/>
                      <a:pt x="2750" y="2413"/>
                    </a:cubicBezTo>
                    <a:cubicBezTo>
                      <a:pt x="2881" y="2446"/>
                      <a:pt x="2996" y="2462"/>
                      <a:pt x="3094" y="2479"/>
                    </a:cubicBezTo>
                    <a:cubicBezTo>
                      <a:pt x="3340" y="2544"/>
                      <a:pt x="3503" y="2626"/>
                      <a:pt x="3618" y="2724"/>
                    </a:cubicBezTo>
                    <a:cubicBezTo>
                      <a:pt x="3716" y="2822"/>
                      <a:pt x="3749" y="2953"/>
                      <a:pt x="3716" y="3101"/>
                    </a:cubicBezTo>
                    <a:cubicBezTo>
                      <a:pt x="3700" y="3182"/>
                      <a:pt x="3651" y="3264"/>
                      <a:pt x="3585" y="3313"/>
                    </a:cubicBezTo>
                    <a:cubicBezTo>
                      <a:pt x="3536" y="3379"/>
                      <a:pt x="3454" y="3444"/>
                      <a:pt x="3323" y="3461"/>
                    </a:cubicBezTo>
                    <a:cubicBezTo>
                      <a:pt x="3209" y="3510"/>
                      <a:pt x="3061" y="3510"/>
                      <a:pt x="2898" y="3510"/>
                    </a:cubicBezTo>
                    <a:cubicBezTo>
                      <a:pt x="2734" y="3510"/>
                      <a:pt x="2521" y="3477"/>
                      <a:pt x="2308" y="3428"/>
                    </a:cubicBezTo>
                    <a:cubicBezTo>
                      <a:pt x="2128" y="3362"/>
                      <a:pt x="1932" y="3313"/>
                      <a:pt x="1768" y="3264"/>
                    </a:cubicBezTo>
                    <a:cubicBezTo>
                      <a:pt x="1605" y="3199"/>
                      <a:pt x="1474" y="3133"/>
                      <a:pt x="1326" y="3051"/>
                    </a:cubicBezTo>
                    <a:cubicBezTo>
                      <a:pt x="1179" y="2970"/>
                      <a:pt x="1032" y="2888"/>
                      <a:pt x="917" y="2790"/>
                    </a:cubicBezTo>
                    <a:lnTo>
                      <a:pt x="541" y="2479"/>
                    </a:lnTo>
                    <a:lnTo>
                      <a:pt x="0" y="2904"/>
                    </a:lnTo>
                    <a:cubicBezTo>
                      <a:pt x="131" y="3019"/>
                      <a:pt x="262" y="3133"/>
                      <a:pt x="426" y="3231"/>
                    </a:cubicBezTo>
                    <a:cubicBezTo>
                      <a:pt x="573" y="3362"/>
                      <a:pt x="737" y="3461"/>
                      <a:pt x="917" y="3542"/>
                    </a:cubicBezTo>
                    <a:cubicBezTo>
                      <a:pt x="1097" y="3624"/>
                      <a:pt x="1277" y="3706"/>
                      <a:pt x="1490" y="3788"/>
                    </a:cubicBezTo>
                    <a:cubicBezTo>
                      <a:pt x="1670" y="3870"/>
                      <a:pt x="1899" y="3935"/>
                      <a:pt x="2096" y="3968"/>
                    </a:cubicBezTo>
                    <a:cubicBezTo>
                      <a:pt x="2423" y="4034"/>
                      <a:pt x="2718" y="4083"/>
                      <a:pt x="2996" y="4083"/>
                    </a:cubicBezTo>
                    <a:cubicBezTo>
                      <a:pt x="3291" y="4083"/>
                      <a:pt x="3536" y="4034"/>
                      <a:pt x="3732" y="3952"/>
                    </a:cubicBezTo>
                    <a:cubicBezTo>
                      <a:pt x="3962" y="3886"/>
                      <a:pt x="4125" y="3772"/>
                      <a:pt x="4273" y="3624"/>
                    </a:cubicBezTo>
                    <a:cubicBezTo>
                      <a:pt x="4420" y="3477"/>
                      <a:pt x="4518" y="3297"/>
                      <a:pt x="4551" y="3068"/>
                    </a:cubicBezTo>
                    <a:cubicBezTo>
                      <a:pt x="4584" y="2904"/>
                      <a:pt x="4584" y="2740"/>
                      <a:pt x="4551" y="2609"/>
                    </a:cubicBezTo>
                    <a:cubicBezTo>
                      <a:pt x="4535" y="2462"/>
                      <a:pt x="4469" y="2331"/>
                      <a:pt x="4371" y="2217"/>
                    </a:cubicBezTo>
                    <a:cubicBezTo>
                      <a:pt x="4273" y="2086"/>
                      <a:pt x="4142" y="1987"/>
                      <a:pt x="3978" y="1906"/>
                    </a:cubicBezTo>
                    <a:cubicBezTo>
                      <a:pt x="3814" y="1824"/>
                      <a:pt x="3634" y="1742"/>
                      <a:pt x="3405" y="1709"/>
                    </a:cubicBezTo>
                    <a:lnTo>
                      <a:pt x="3045" y="1644"/>
                    </a:lnTo>
                    <a:cubicBezTo>
                      <a:pt x="2898" y="1627"/>
                      <a:pt x="2783" y="1627"/>
                      <a:pt x="2652" y="1595"/>
                    </a:cubicBezTo>
                    <a:cubicBezTo>
                      <a:pt x="2538" y="1578"/>
                      <a:pt x="2407" y="1578"/>
                      <a:pt x="2308" y="1562"/>
                    </a:cubicBezTo>
                    <a:cubicBezTo>
                      <a:pt x="2210" y="1562"/>
                      <a:pt x="2096" y="1546"/>
                      <a:pt x="2014" y="1513"/>
                    </a:cubicBezTo>
                    <a:cubicBezTo>
                      <a:pt x="1801" y="1480"/>
                      <a:pt x="1654" y="1415"/>
                      <a:pt x="1572" y="1316"/>
                    </a:cubicBezTo>
                    <a:cubicBezTo>
                      <a:pt x="1490" y="1235"/>
                      <a:pt x="1474" y="1136"/>
                      <a:pt x="1490" y="1005"/>
                    </a:cubicBezTo>
                    <a:cubicBezTo>
                      <a:pt x="1490" y="940"/>
                      <a:pt x="1523" y="907"/>
                      <a:pt x="1572" y="842"/>
                    </a:cubicBezTo>
                    <a:cubicBezTo>
                      <a:pt x="1605" y="776"/>
                      <a:pt x="1686" y="743"/>
                      <a:pt x="1768" y="727"/>
                    </a:cubicBezTo>
                    <a:cubicBezTo>
                      <a:pt x="1850" y="694"/>
                      <a:pt x="1981" y="678"/>
                      <a:pt x="2128" y="678"/>
                    </a:cubicBezTo>
                    <a:cubicBezTo>
                      <a:pt x="2259" y="678"/>
                      <a:pt x="2456" y="727"/>
                      <a:pt x="2652" y="760"/>
                    </a:cubicBezTo>
                    <a:lnTo>
                      <a:pt x="3078" y="891"/>
                    </a:lnTo>
                    <a:cubicBezTo>
                      <a:pt x="3225" y="924"/>
                      <a:pt x="3372" y="989"/>
                      <a:pt x="3487" y="1054"/>
                    </a:cubicBezTo>
                    <a:cubicBezTo>
                      <a:pt x="3618" y="1104"/>
                      <a:pt x="3765" y="1169"/>
                      <a:pt x="3863" y="1235"/>
                    </a:cubicBezTo>
                    <a:cubicBezTo>
                      <a:pt x="3962" y="1300"/>
                      <a:pt x="4060" y="1382"/>
                      <a:pt x="4174" y="1431"/>
                    </a:cubicBezTo>
                    <a:lnTo>
                      <a:pt x="4633" y="891"/>
                    </a:lnTo>
                    <a:cubicBezTo>
                      <a:pt x="4518" y="809"/>
                      <a:pt x="4387" y="727"/>
                      <a:pt x="4256" y="645"/>
                    </a:cubicBezTo>
                    <a:cubicBezTo>
                      <a:pt x="4109" y="563"/>
                      <a:pt x="3962" y="482"/>
                      <a:pt x="3798" y="416"/>
                    </a:cubicBezTo>
                    <a:lnTo>
                      <a:pt x="3307" y="236"/>
                    </a:lnTo>
                    <a:cubicBezTo>
                      <a:pt x="3143" y="171"/>
                      <a:pt x="2963" y="121"/>
                      <a:pt x="2799" y="89"/>
                    </a:cubicBezTo>
                    <a:cubicBezTo>
                      <a:pt x="2570" y="40"/>
                      <a:pt x="2341" y="7"/>
                      <a:pt x="2161" y="7"/>
                    </a:cubicBezTo>
                    <a:cubicBezTo>
                      <a:pt x="2108" y="2"/>
                      <a:pt x="2057" y="0"/>
                      <a:pt x="2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6168500" y="917000"/>
                <a:ext cx="140375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321" extrusionOk="0">
                    <a:moveTo>
                      <a:pt x="1522" y="0"/>
                    </a:moveTo>
                    <a:lnTo>
                      <a:pt x="0" y="3618"/>
                    </a:lnTo>
                    <a:lnTo>
                      <a:pt x="737" y="3929"/>
                    </a:lnTo>
                    <a:lnTo>
                      <a:pt x="1817" y="1326"/>
                    </a:lnTo>
                    <a:lnTo>
                      <a:pt x="2603" y="3127"/>
                    </a:lnTo>
                    <a:lnTo>
                      <a:pt x="4436" y="2407"/>
                    </a:lnTo>
                    <a:lnTo>
                      <a:pt x="3356" y="5009"/>
                    </a:lnTo>
                    <a:lnTo>
                      <a:pt x="4092" y="5320"/>
                    </a:lnTo>
                    <a:lnTo>
                      <a:pt x="5614" y="1719"/>
                    </a:lnTo>
                    <a:lnTo>
                      <a:pt x="4878" y="1408"/>
                    </a:lnTo>
                    <a:lnTo>
                      <a:pt x="3012" y="2161"/>
                    </a:lnTo>
                    <a:lnTo>
                      <a:pt x="2259" y="295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6297800" y="980025"/>
                <a:ext cx="12155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042" extrusionOk="0">
                    <a:moveTo>
                      <a:pt x="1965" y="0"/>
                    </a:moveTo>
                    <a:lnTo>
                      <a:pt x="0" y="3388"/>
                    </a:lnTo>
                    <a:lnTo>
                      <a:pt x="2947" y="5042"/>
                    </a:lnTo>
                    <a:lnTo>
                      <a:pt x="3307" y="4452"/>
                    </a:lnTo>
                    <a:lnTo>
                      <a:pt x="1048" y="3192"/>
                    </a:lnTo>
                    <a:lnTo>
                      <a:pt x="1588" y="2243"/>
                    </a:lnTo>
                    <a:lnTo>
                      <a:pt x="3520" y="3356"/>
                    </a:lnTo>
                    <a:lnTo>
                      <a:pt x="3847" y="2783"/>
                    </a:lnTo>
                    <a:lnTo>
                      <a:pt x="1916" y="1670"/>
                    </a:lnTo>
                    <a:lnTo>
                      <a:pt x="2292" y="999"/>
                    </a:lnTo>
                    <a:lnTo>
                      <a:pt x="4502" y="2243"/>
                    </a:lnTo>
                    <a:lnTo>
                      <a:pt x="4862" y="163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6394375" y="1041400"/>
                <a:ext cx="1248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5124" extrusionOk="0">
                    <a:moveTo>
                      <a:pt x="2292" y="0"/>
                    </a:moveTo>
                    <a:lnTo>
                      <a:pt x="0" y="3160"/>
                    </a:lnTo>
                    <a:lnTo>
                      <a:pt x="2734" y="5124"/>
                    </a:lnTo>
                    <a:lnTo>
                      <a:pt x="3143" y="4551"/>
                    </a:lnTo>
                    <a:lnTo>
                      <a:pt x="1032" y="3061"/>
                    </a:lnTo>
                    <a:lnTo>
                      <a:pt x="1670" y="2177"/>
                    </a:lnTo>
                    <a:lnTo>
                      <a:pt x="3487" y="3487"/>
                    </a:lnTo>
                    <a:lnTo>
                      <a:pt x="3880" y="2963"/>
                    </a:lnTo>
                    <a:lnTo>
                      <a:pt x="2063" y="1654"/>
                    </a:lnTo>
                    <a:lnTo>
                      <a:pt x="2505" y="1015"/>
                    </a:lnTo>
                    <a:lnTo>
                      <a:pt x="4584" y="2488"/>
                    </a:lnTo>
                    <a:lnTo>
                      <a:pt x="4993" y="1916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6506100" y="1109325"/>
                <a:ext cx="1064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404" extrusionOk="0">
                    <a:moveTo>
                      <a:pt x="1506" y="1"/>
                    </a:moveTo>
                    <a:lnTo>
                      <a:pt x="1048" y="508"/>
                    </a:lnTo>
                    <a:lnTo>
                      <a:pt x="2128" y="1474"/>
                    </a:lnTo>
                    <a:lnTo>
                      <a:pt x="0" y="3864"/>
                    </a:lnTo>
                    <a:lnTo>
                      <a:pt x="589" y="4404"/>
                    </a:lnTo>
                    <a:lnTo>
                      <a:pt x="2734" y="1981"/>
                    </a:lnTo>
                    <a:lnTo>
                      <a:pt x="3814" y="2947"/>
                    </a:lnTo>
                    <a:lnTo>
                      <a:pt x="4256" y="2440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6564200" y="1192000"/>
                <a:ext cx="8390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307" extrusionOk="0">
                    <a:moveTo>
                      <a:pt x="2799" y="0"/>
                    </a:moveTo>
                    <a:lnTo>
                      <a:pt x="0" y="2734"/>
                    </a:lnTo>
                    <a:lnTo>
                      <a:pt x="541" y="3307"/>
                    </a:lnTo>
                    <a:lnTo>
                      <a:pt x="3356" y="573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6599800" y="1234150"/>
                <a:ext cx="1391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3012" y="0"/>
                    </a:moveTo>
                    <a:lnTo>
                      <a:pt x="0" y="2455"/>
                    </a:lnTo>
                    <a:lnTo>
                      <a:pt x="508" y="3061"/>
                    </a:lnTo>
                    <a:lnTo>
                      <a:pt x="2865" y="1129"/>
                    </a:lnTo>
                    <a:lnTo>
                      <a:pt x="3438" y="3798"/>
                    </a:lnTo>
                    <a:lnTo>
                      <a:pt x="2047" y="4943"/>
                    </a:lnTo>
                    <a:lnTo>
                      <a:pt x="2554" y="5565"/>
                    </a:lnTo>
                    <a:lnTo>
                      <a:pt x="5566" y="3094"/>
                    </a:lnTo>
                    <a:lnTo>
                      <a:pt x="5058" y="2472"/>
                    </a:lnTo>
                    <a:lnTo>
                      <a:pt x="4076" y="3290"/>
                    </a:lnTo>
                    <a:lnTo>
                      <a:pt x="3520" y="606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6696775" y="1359350"/>
                <a:ext cx="109700" cy="111225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449" extrusionOk="0">
                    <a:moveTo>
                      <a:pt x="1944" y="1"/>
                    </a:moveTo>
                    <a:cubicBezTo>
                      <a:pt x="1860" y="1"/>
                      <a:pt x="1774" y="6"/>
                      <a:pt x="1687" y="17"/>
                    </a:cubicBezTo>
                    <a:cubicBezTo>
                      <a:pt x="1425" y="66"/>
                      <a:pt x="1179" y="164"/>
                      <a:pt x="950" y="312"/>
                    </a:cubicBezTo>
                    <a:cubicBezTo>
                      <a:pt x="705" y="475"/>
                      <a:pt x="525" y="656"/>
                      <a:pt x="361" y="836"/>
                    </a:cubicBezTo>
                    <a:cubicBezTo>
                      <a:pt x="197" y="1065"/>
                      <a:pt x="83" y="1310"/>
                      <a:pt x="50" y="1572"/>
                    </a:cubicBezTo>
                    <a:cubicBezTo>
                      <a:pt x="1" y="1834"/>
                      <a:pt x="1" y="2129"/>
                      <a:pt x="66" y="2440"/>
                    </a:cubicBezTo>
                    <a:cubicBezTo>
                      <a:pt x="132" y="2718"/>
                      <a:pt x="279" y="3029"/>
                      <a:pt x="459" y="3340"/>
                    </a:cubicBezTo>
                    <a:cubicBezTo>
                      <a:pt x="606" y="3536"/>
                      <a:pt x="737" y="3716"/>
                      <a:pt x="901" y="3880"/>
                    </a:cubicBezTo>
                    <a:cubicBezTo>
                      <a:pt x="1065" y="4044"/>
                      <a:pt x="1228" y="4175"/>
                      <a:pt x="1425" y="4257"/>
                    </a:cubicBezTo>
                    <a:cubicBezTo>
                      <a:pt x="1589" y="4355"/>
                      <a:pt x="1769" y="4420"/>
                      <a:pt x="1949" y="4437"/>
                    </a:cubicBezTo>
                    <a:cubicBezTo>
                      <a:pt x="2039" y="4445"/>
                      <a:pt x="2133" y="4449"/>
                      <a:pt x="2227" y="4449"/>
                    </a:cubicBezTo>
                    <a:cubicBezTo>
                      <a:pt x="2321" y="4449"/>
                      <a:pt x="2415" y="4445"/>
                      <a:pt x="2505" y="4437"/>
                    </a:cubicBezTo>
                    <a:cubicBezTo>
                      <a:pt x="2669" y="4404"/>
                      <a:pt x="2849" y="4338"/>
                      <a:pt x="3013" y="4257"/>
                    </a:cubicBezTo>
                    <a:cubicBezTo>
                      <a:pt x="3176" y="4175"/>
                      <a:pt x="3340" y="4044"/>
                      <a:pt x="3487" y="3913"/>
                    </a:cubicBezTo>
                    <a:lnTo>
                      <a:pt x="2374" y="2145"/>
                    </a:lnTo>
                    <a:lnTo>
                      <a:pt x="1834" y="2489"/>
                    </a:lnTo>
                    <a:lnTo>
                      <a:pt x="2571" y="3635"/>
                    </a:lnTo>
                    <a:cubicBezTo>
                      <a:pt x="2440" y="3700"/>
                      <a:pt x="2292" y="3716"/>
                      <a:pt x="2178" y="3716"/>
                    </a:cubicBezTo>
                    <a:cubicBezTo>
                      <a:pt x="2047" y="3716"/>
                      <a:pt x="1916" y="3700"/>
                      <a:pt x="1785" y="3635"/>
                    </a:cubicBezTo>
                    <a:cubicBezTo>
                      <a:pt x="1670" y="3586"/>
                      <a:pt x="1539" y="3504"/>
                      <a:pt x="1425" y="3405"/>
                    </a:cubicBezTo>
                    <a:cubicBezTo>
                      <a:pt x="1294" y="3274"/>
                      <a:pt x="1196" y="3160"/>
                      <a:pt x="1097" y="2996"/>
                    </a:cubicBezTo>
                    <a:cubicBezTo>
                      <a:pt x="967" y="2783"/>
                      <a:pt x="868" y="2603"/>
                      <a:pt x="819" y="2391"/>
                    </a:cubicBezTo>
                    <a:cubicBezTo>
                      <a:pt x="770" y="2211"/>
                      <a:pt x="770" y="2030"/>
                      <a:pt x="786" y="1850"/>
                    </a:cubicBezTo>
                    <a:cubicBezTo>
                      <a:pt x="803" y="1654"/>
                      <a:pt x="868" y="1490"/>
                      <a:pt x="967" y="1359"/>
                    </a:cubicBezTo>
                    <a:cubicBezTo>
                      <a:pt x="1065" y="1212"/>
                      <a:pt x="1196" y="1081"/>
                      <a:pt x="1359" y="983"/>
                    </a:cubicBezTo>
                    <a:cubicBezTo>
                      <a:pt x="1523" y="885"/>
                      <a:pt x="1687" y="819"/>
                      <a:pt x="1850" y="803"/>
                    </a:cubicBezTo>
                    <a:cubicBezTo>
                      <a:pt x="1925" y="789"/>
                      <a:pt x="1997" y="781"/>
                      <a:pt x="2067" y="781"/>
                    </a:cubicBezTo>
                    <a:cubicBezTo>
                      <a:pt x="2166" y="781"/>
                      <a:pt x="2262" y="797"/>
                      <a:pt x="2358" y="836"/>
                    </a:cubicBezTo>
                    <a:cubicBezTo>
                      <a:pt x="2522" y="885"/>
                      <a:pt x="2685" y="983"/>
                      <a:pt x="2849" y="1097"/>
                    </a:cubicBezTo>
                    <a:cubicBezTo>
                      <a:pt x="3013" y="1245"/>
                      <a:pt x="3160" y="1408"/>
                      <a:pt x="3275" y="1621"/>
                    </a:cubicBezTo>
                    <a:cubicBezTo>
                      <a:pt x="3340" y="1719"/>
                      <a:pt x="3405" y="1801"/>
                      <a:pt x="3438" y="1900"/>
                    </a:cubicBezTo>
                    <a:cubicBezTo>
                      <a:pt x="3487" y="1998"/>
                      <a:pt x="3520" y="2080"/>
                      <a:pt x="3569" y="2194"/>
                    </a:cubicBezTo>
                    <a:cubicBezTo>
                      <a:pt x="3602" y="2292"/>
                      <a:pt x="3635" y="2391"/>
                      <a:pt x="3651" y="2472"/>
                    </a:cubicBezTo>
                    <a:cubicBezTo>
                      <a:pt x="3667" y="2554"/>
                      <a:pt x="3684" y="2636"/>
                      <a:pt x="3684" y="2718"/>
                    </a:cubicBezTo>
                    <a:lnTo>
                      <a:pt x="4388" y="2702"/>
                    </a:lnTo>
                    <a:cubicBezTo>
                      <a:pt x="4371" y="2587"/>
                      <a:pt x="4338" y="2440"/>
                      <a:pt x="4322" y="2309"/>
                    </a:cubicBezTo>
                    <a:cubicBezTo>
                      <a:pt x="4306" y="2194"/>
                      <a:pt x="4257" y="2047"/>
                      <a:pt x="4224" y="1916"/>
                    </a:cubicBezTo>
                    <a:cubicBezTo>
                      <a:pt x="4175" y="1801"/>
                      <a:pt x="4126" y="1670"/>
                      <a:pt x="4060" y="1556"/>
                    </a:cubicBezTo>
                    <a:cubicBezTo>
                      <a:pt x="3995" y="1425"/>
                      <a:pt x="3929" y="1327"/>
                      <a:pt x="3847" y="1212"/>
                    </a:cubicBezTo>
                    <a:cubicBezTo>
                      <a:pt x="3651" y="901"/>
                      <a:pt x="3438" y="639"/>
                      <a:pt x="3193" y="443"/>
                    </a:cubicBezTo>
                    <a:cubicBezTo>
                      <a:pt x="2980" y="263"/>
                      <a:pt x="2734" y="115"/>
                      <a:pt x="2456" y="66"/>
                    </a:cubicBezTo>
                    <a:cubicBezTo>
                      <a:pt x="2281" y="23"/>
                      <a:pt x="2114" y="1"/>
                      <a:pt x="1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6830600" y="1513625"/>
                <a:ext cx="65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04" extrusionOk="0">
                    <a:moveTo>
                      <a:pt x="1490" y="1"/>
                    </a:moveTo>
                    <a:lnTo>
                      <a:pt x="917" y="66"/>
                    </a:lnTo>
                    <a:lnTo>
                      <a:pt x="999" y="966"/>
                    </a:lnTo>
                    <a:lnTo>
                      <a:pt x="999" y="966"/>
                    </a:lnTo>
                    <a:lnTo>
                      <a:pt x="115" y="786"/>
                    </a:lnTo>
                    <a:lnTo>
                      <a:pt x="0" y="1343"/>
                    </a:lnTo>
                    <a:lnTo>
                      <a:pt x="868" y="1539"/>
                    </a:lnTo>
                    <a:lnTo>
                      <a:pt x="426" y="2325"/>
                    </a:lnTo>
                    <a:lnTo>
                      <a:pt x="917" y="2603"/>
                    </a:lnTo>
                    <a:lnTo>
                      <a:pt x="1375" y="1834"/>
                    </a:lnTo>
                    <a:lnTo>
                      <a:pt x="1965" y="2505"/>
                    </a:lnTo>
                    <a:lnTo>
                      <a:pt x="2390" y="2112"/>
                    </a:lnTo>
                    <a:lnTo>
                      <a:pt x="1784" y="1441"/>
                    </a:lnTo>
                    <a:lnTo>
                      <a:pt x="2619" y="1065"/>
                    </a:lnTo>
                    <a:lnTo>
                      <a:pt x="2390" y="541"/>
                    </a:lnTo>
                    <a:lnTo>
                      <a:pt x="1572" y="917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6823650" y="1658500"/>
                <a:ext cx="11010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508" extrusionOk="0">
                    <a:moveTo>
                      <a:pt x="3257" y="966"/>
                    </a:moveTo>
                    <a:lnTo>
                      <a:pt x="3617" y="2243"/>
                    </a:lnTo>
                    <a:cubicBezTo>
                      <a:pt x="3667" y="2439"/>
                      <a:pt x="3667" y="2603"/>
                      <a:pt x="3634" y="2734"/>
                    </a:cubicBezTo>
                    <a:cubicBezTo>
                      <a:pt x="3585" y="2848"/>
                      <a:pt x="3503" y="2930"/>
                      <a:pt x="3372" y="2979"/>
                    </a:cubicBezTo>
                    <a:cubicBezTo>
                      <a:pt x="3331" y="2990"/>
                      <a:pt x="3287" y="2995"/>
                      <a:pt x="3244" y="2995"/>
                    </a:cubicBezTo>
                    <a:cubicBezTo>
                      <a:pt x="3151" y="2995"/>
                      <a:pt x="3057" y="2970"/>
                      <a:pt x="2979" y="2914"/>
                    </a:cubicBezTo>
                    <a:cubicBezTo>
                      <a:pt x="2979" y="2832"/>
                      <a:pt x="2946" y="2766"/>
                      <a:pt x="2930" y="2701"/>
                    </a:cubicBezTo>
                    <a:lnTo>
                      <a:pt x="2488" y="1179"/>
                    </a:lnTo>
                    <a:lnTo>
                      <a:pt x="3257" y="966"/>
                    </a:lnTo>
                    <a:close/>
                    <a:moveTo>
                      <a:pt x="1866" y="1342"/>
                    </a:moveTo>
                    <a:lnTo>
                      <a:pt x="2292" y="2897"/>
                    </a:lnTo>
                    <a:cubicBezTo>
                      <a:pt x="2357" y="3094"/>
                      <a:pt x="2357" y="3274"/>
                      <a:pt x="2292" y="3405"/>
                    </a:cubicBezTo>
                    <a:cubicBezTo>
                      <a:pt x="2243" y="3552"/>
                      <a:pt x="2128" y="3634"/>
                      <a:pt x="1964" y="3667"/>
                    </a:cubicBezTo>
                    <a:cubicBezTo>
                      <a:pt x="1922" y="3682"/>
                      <a:pt x="1879" y="3690"/>
                      <a:pt x="1834" y="3690"/>
                    </a:cubicBezTo>
                    <a:cubicBezTo>
                      <a:pt x="1741" y="3690"/>
                      <a:pt x="1644" y="3657"/>
                      <a:pt x="1555" y="3601"/>
                    </a:cubicBezTo>
                    <a:cubicBezTo>
                      <a:pt x="1440" y="3519"/>
                      <a:pt x="1359" y="3388"/>
                      <a:pt x="1293" y="3176"/>
                    </a:cubicBezTo>
                    <a:lnTo>
                      <a:pt x="851" y="1621"/>
                    </a:lnTo>
                    <a:lnTo>
                      <a:pt x="1866" y="1342"/>
                    </a:lnTo>
                    <a:close/>
                    <a:moveTo>
                      <a:pt x="3748" y="0"/>
                    </a:moveTo>
                    <a:lnTo>
                      <a:pt x="0" y="1048"/>
                    </a:lnTo>
                    <a:lnTo>
                      <a:pt x="638" y="3339"/>
                    </a:lnTo>
                    <a:cubicBezTo>
                      <a:pt x="720" y="3585"/>
                      <a:pt x="802" y="3781"/>
                      <a:pt x="900" y="3945"/>
                    </a:cubicBezTo>
                    <a:cubicBezTo>
                      <a:pt x="1015" y="4109"/>
                      <a:pt x="1113" y="4256"/>
                      <a:pt x="1260" y="4338"/>
                    </a:cubicBezTo>
                    <a:cubicBezTo>
                      <a:pt x="1375" y="4420"/>
                      <a:pt x="1522" y="4485"/>
                      <a:pt x="1686" y="4502"/>
                    </a:cubicBezTo>
                    <a:cubicBezTo>
                      <a:pt x="1725" y="4506"/>
                      <a:pt x="1766" y="4508"/>
                      <a:pt x="1808" y="4508"/>
                    </a:cubicBezTo>
                    <a:cubicBezTo>
                      <a:pt x="1922" y="4508"/>
                      <a:pt x="2045" y="4493"/>
                      <a:pt x="2177" y="4469"/>
                    </a:cubicBezTo>
                    <a:cubicBezTo>
                      <a:pt x="2406" y="4403"/>
                      <a:pt x="2570" y="4305"/>
                      <a:pt x="2701" y="4174"/>
                    </a:cubicBezTo>
                    <a:cubicBezTo>
                      <a:pt x="2848" y="4060"/>
                      <a:pt x="2930" y="3896"/>
                      <a:pt x="2995" y="3683"/>
                    </a:cubicBezTo>
                    <a:cubicBezTo>
                      <a:pt x="3136" y="3754"/>
                      <a:pt x="3271" y="3787"/>
                      <a:pt x="3411" y="3787"/>
                    </a:cubicBezTo>
                    <a:cubicBezTo>
                      <a:pt x="3499" y="3787"/>
                      <a:pt x="3588" y="3774"/>
                      <a:pt x="3683" y="3749"/>
                    </a:cubicBezTo>
                    <a:cubicBezTo>
                      <a:pt x="3830" y="3716"/>
                      <a:pt x="3978" y="3650"/>
                      <a:pt x="4076" y="3552"/>
                    </a:cubicBezTo>
                    <a:cubicBezTo>
                      <a:pt x="4174" y="3438"/>
                      <a:pt x="4289" y="3323"/>
                      <a:pt x="4321" y="3176"/>
                    </a:cubicBezTo>
                    <a:cubicBezTo>
                      <a:pt x="4370" y="3028"/>
                      <a:pt x="4403" y="2865"/>
                      <a:pt x="4403" y="2668"/>
                    </a:cubicBezTo>
                    <a:cubicBezTo>
                      <a:pt x="4403" y="2488"/>
                      <a:pt x="4370" y="2259"/>
                      <a:pt x="4305" y="2014"/>
                    </a:cubicBezTo>
                    <a:lnTo>
                      <a:pt x="3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6858025" y="1774300"/>
                <a:ext cx="1064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09" extrusionOk="0">
                    <a:moveTo>
                      <a:pt x="3601" y="0"/>
                    </a:moveTo>
                    <a:lnTo>
                      <a:pt x="966" y="2145"/>
                    </a:lnTo>
                    <a:lnTo>
                      <a:pt x="0" y="2276"/>
                    </a:lnTo>
                    <a:lnTo>
                      <a:pt x="131" y="3045"/>
                    </a:lnTo>
                    <a:lnTo>
                      <a:pt x="1097" y="2898"/>
                    </a:lnTo>
                    <a:lnTo>
                      <a:pt x="4256" y="4109"/>
                    </a:lnTo>
                    <a:lnTo>
                      <a:pt x="4125" y="3225"/>
                    </a:lnTo>
                    <a:lnTo>
                      <a:pt x="1751" y="2407"/>
                    </a:lnTo>
                    <a:lnTo>
                      <a:pt x="3748" y="884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6871925" y="1955175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508" y="0"/>
                    </a:moveTo>
                    <a:cubicBezTo>
                      <a:pt x="426" y="164"/>
                      <a:pt x="344" y="311"/>
                      <a:pt x="279" y="491"/>
                    </a:cubicBezTo>
                    <a:cubicBezTo>
                      <a:pt x="230" y="671"/>
                      <a:pt x="164" y="868"/>
                      <a:pt x="115" y="1048"/>
                    </a:cubicBezTo>
                    <a:cubicBezTo>
                      <a:pt x="82" y="1244"/>
                      <a:pt x="33" y="1457"/>
                      <a:pt x="17" y="1654"/>
                    </a:cubicBezTo>
                    <a:cubicBezTo>
                      <a:pt x="1" y="1883"/>
                      <a:pt x="1" y="2096"/>
                      <a:pt x="1" y="2308"/>
                    </a:cubicBezTo>
                    <a:cubicBezTo>
                      <a:pt x="1" y="2636"/>
                      <a:pt x="33" y="2947"/>
                      <a:pt x="99" y="3209"/>
                    </a:cubicBezTo>
                    <a:cubicBezTo>
                      <a:pt x="164" y="3487"/>
                      <a:pt x="262" y="3732"/>
                      <a:pt x="393" y="3912"/>
                    </a:cubicBezTo>
                    <a:cubicBezTo>
                      <a:pt x="508" y="4093"/>
                      <a:pt x="655" y="4240"/>
                      <a:pt x="835" y="4338"/>
                    </a:cubicBezTo>
                    <a:cubicBezTo>
                      <a:pt x="999" y="4436"/>
                      <a:pt x="1212" y="4485"/>
                      <a:pt x="1425" y="4485"/>
                    </a:cubicBezTo>
                    <a:cubicBezTo>
                      <a:pt x="1588" y="4485"/>
                      <a:pt x="1736" y="4436"/>
                      <a:pt x="1883" y="4387"/>
                    </a:cubicBezTo>
                    <a:cubicBezTo>
                      <a:pt x="2030" y="4305"/>
                      <a:pt x="2128" y="4223"/>
                      <a:pt x="2227" y="4093"/>
                    </a:cubicBezTo>
                    <a:cubicBezTo>
                      <a:pt x="2309" y="3978"/>
                      <a:pt x="2390" y="3831"/>
                      <a:pt x="2439" y="3651"/>
                    </a:cubicBezTo>
                    <a:cubicBezTo>
                      <a:pt x="2472" y="3454"/>
                      <a:pt x="2489" y="3258"/>
                      <a:pt x="2489" y="3029"/>
                    </a:cubicBezTo>
                    <a:cubicBezTo>
                      <a:pt x="2489" y="2914"/>
                      <a:pt x="2489" y="2783"/>
                      <a:pt x="2472" y="2668"/>
                    </a:cubicBezTo>
                    <a:cubicBezTo>
                      <a:pt x="2472" y="2521"/>
                      <a:pt x="2456" y="2390"/>
                      <a:pt x="2439" y="2276"/>
                    </a:cubicBezTo>
                    <a:cubicBezTo>
                      <a:pt x="2407" y="2145"/>
                      <a:pt x="2407" y="2030"/>
                      <a:pt x="2390" y="1932"/>
                    </a:cubicBezTo>
                    <a:cubicBezTo>
                      <a:pt x="2374" y="1801"/>
                      <a:pt x="2374" y="1703"/>
                      <a:pt x="2374" y="1621"/>
                    </a:cubicBezTo>
                    <a:cubicBezTo>
                      <a:pt x="2374" y="1392"/>
                      <a:pt x="2390" y="1228"/>
                      <a:pt x="2472" y="1130"/>
                    </a:cubicBezTo>
                    <a:cubicBezTo>
                      <a:pt x="2554" y="1032"/>
                      <a:pt x="2636" y="966"/>
                      <a:pt x="2767" y="966"/>
                    </a:cubicBezTo>
                    <a:cubicBezTo>
                      <a:pt x="2832" y="966"/>
                      <a:pt x="2881" y="982"/>
                      <a:pt x="2947" y="999"/>
                    </a:cubicBezTo>
                    <a:cubicBezTo>
                      <a:pt x="3012" y="1032"/>
                      <a:pt x="3061" y="1081"/>
                      <a:pt x="3111" y="1163"/>
                    </a:cubicBezTo>
                    <a:cubicBezTo>
                      <a:pt x="3143" y="1244"/>
                      <a:pt x="3192" y="1359"/>
                      <a:pt x="3225" y="1490"/>
                    </a:cubicBezTo>
                    <a:cubicBezTo>
                      <a:pt x="3274" y="1637"/>
                      <a:pt x="3291" y="1801"/>
                      <a:pt x="3291" y="2030"/>
                    </a:cubicBezTo>
                    <a:cubicBezTo>
                      <a:pt x="3291" y="2177"/>
                      <a:pt x="3291" y="2341"/>
                      <a:pt x="3274" y="2472"/>
                    </a:cubicBezTo>
                    <a:lnTo>
                      <a:pt x="3209" y="2914"/>
                    </a:lnTo>
                    <a:cubicBezTo>
                      <a:pt x="3192" y="3029"/>
                      <a:pt x="3143" y="3176"/>
                      <a:pt x="3111" y="3290"/>
                    </a:cubicBezTo>
                    <a:cubicBezTo>
                      <a:pt x="3078" y="3421"/>
                      <a:pt x="3029" y="3536"/>
                      <a:pt x="2996" y="3651"/>
                    </a:cubicBezTo>
                    <a:lnTo>
                      <a:pt x="3651" y="3978"/>
                    </a:lnTo>
                    <a:cubicBezTo>
                      <a:pt x="3700" y="3847"/>
                      <a:pt x="3765" y="3700"/>
                      <a:pt x="3814" y="3536"/>
                    </a:cubicBezTo>
                    <a:lnTo>
                      <a:pt x="3929" y="3045"/>
                    </a:lnTo>
                    <a:cubicBezTo>
                      <a:pt x="3962" y="2881"/>
                      <a:pt x="3994" y="2718"/>
                      <a:pt x="4011" y="2538"/>
                    </a:cubicBezTo>
                    <a:cubicBezTo>
                      <a:pt x="4027" y="2357"/>
                      <a:pt x="4027" y="2194"/>
                      <a:pt x="4027" y="2014"/>
                    </a:cubicBezTo>
                    <a:cubicBezTo>
                      <a:pt x="4027" y="1768"/>
                      <a:pt x="4011" y="1539"/>
                      <a:pt x="3962" y="1359"/>
                    </a:cubicBezTo>
                    <a:cubicBezTo>
                      <a:pt x="3929" y="1163"/>
                      <a:pt x="3880" y="999"/>
                      <a:pt x="3831" y="868"/>
                    </a:cubicBezTo>
                    <a:cubicBezTo>
                      <a:pt x="3765" y="721"/>
                      <a:pt x="3683" y="590"/>
                      <a:pt x="3602" y="491"/>
                    </a:cubicBezTo>
                    <a:cubicBezTo>
                      <a:pt x="3520" y="393"/>
                      <a:pt x="3438" y="311"/>
                      <a:pt x="3340" y="246"/>
                    </a:cubicBezTo>
                    <a:cubicBezTo>
                      <a:pt x="3242" y="180"/>
                      <a:pt x="3127" y="131"/>
                      <a:pt x="3029" y="99"/>
                    </a:cubicBezTo>
                    <a:cubicBezTo>
                      <a:pt x="2914" y="82"/>
                      <a:pt x="2800" y="66"/>
                      <a:pt x="2701" y="66"/>
                    </a:cubicBezTo>
                    <a:cubicBezTo>
                      <a:pt x="2521" y="66"/>
                      <a:pt x="2374" y="115"/>
                      <a:pt x="2227" y="197"/>
                    </a:cubicBezTo>
                    <a:cubicBezTo>
                      <a:pt x="2112" y="262"/>
                      <a:pt x="1981" y="377"/>
                      <a:pt x="1899" y="491"/>
                    </a:cubicBezTo>
                    <a:cubicBezTo>
                      <a:pt x="1801" y="622"/>
                      <a:pt x="1736" y="770"/>
                      <a:pt x="1703" y="933"/>
                    </a:cubicBezTo>
                    <a:cubicBezTo>
                      <a:pt x="1654" y="1097"/>
                      <a:pt x="1637" y="1261"/>
                      <a:pt x="1637" y="1441"/>
                    </a:cubicBezTo>
                    <a:cubicBezTo>
                      <a:pt x="1637" y="1539"/>
                      <a:pt x="1637" y="1637"/>
                      <a:pt x="1654" y="1768"/>
                    </a:cubicBezTo>
                    <a:lnTo>
                      <a:pt x="1719" y="2128"/>
                    </a:lnTo>
                    <a:lnTo>
                      <a:pt x="1785" y="2505"/>
                    </a:lnTo>
                    <a:cubicBezTo>
                      <a:pt x="1785" y="2619"/>
                      <a:pt x="1801" y="2750"/>
                      <a:pt x="1801" y="2849"/>
                    </a:cubicBezTo>
                    <a:cubicBezTo>
                      <a:pt x="1801" y="3094"/>
                      <a:pt x="1768" y="3274"/>
                      <a:pt x="1686" y="3405"/>
                    </a:cubicBezTo>
                    <a:cubicBezTo>
                      <a:pt x="1605" y="3520"/>
                      <a:pt x="1490" y="3585"/>
                      <a:pt x="1359" y="3585"/>
                    </a:cubicBezTo>
                    <a:cubicBezTo>
                      <a:pt x="1277" y="3585"/>
                      <a:pt x="1195" y="3569"/>
                      <a:pt x="1114" y="3520"/>
                    </a:cubicBezTo>
                    <a:cubicBezTo>
                      <a:pt x="1032" y="3487"/>
                      <a:pt x="966" y="3405"/>
                      <a:pt x="901" y="3290"/>
                    </a:cubicBezTo>
                    <a:cubicBezTo>
                      <a:pt x="835" y="3192"/>
                      <a:pt x="803" y="3045"/>
                      <a:pt x="753" y="2881"/>
                    </a:cubicBezTo>
                    <a:cubicBezTo>
                      <a:pt x="721" y="2734"/>
                      <a:pt x="704" y="2521"/>
                      <a:pt x="704" y="2292"/>
                    </a:cubicBezTo>
                    <a:cubicBezTo>
                      <a:pt x="704" y="2096"/>
                      <a:pt x="704" y="1916"/>
                      <a:pt x="721" y="1752"/>
                    </a:cubicBezTo>
                    <a:cubicBezTo>
                      <a:pt x="737" y="1588"/>
                      <a:pt x="786" y="1424"/>
                      <a:pt x="819" y="1261"/>
                    </a:cubicBezTo>
                    <a:cubicBezTo>
                      <a:pt x="868" y="1113"/>
                      <a:pt x="917" y="950"/>
                      <a:pt x="983" y="802"/>
                    </a:cubicBezTo>
                    <a:cubicBezTo>
                      <a:pt x="1048" y="655"/>
                      <a:pt x="1097" y="524"/>
                      <a:pt x="1195" y="377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6862100" y="2092250"/>
                <a:ext cx="1056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144" extrusionOk="0">
                    <a:moveTo>
                      <a:pt x="328" y="1"/>
                    </a:moveTo>
                    <a:lnTo>
                      <a:pt x="1" y="3062"/>
                    </a:lnTo>
                    <a:lnTo>
                      <a:pt x="705" y="3144"/>
                    </a:lnTo>
                    <a:lnTo>
                      <a:pt x="950" y="885"/>
                    </a:lnTo>
                    <a:lnTo>
                      <a:pt x="4142" y="1228"/>
                    </a:lnTo>
                    <a:lnTo>
                      <a:pt x="4224" y="45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6854750" y="2190475"/>
                <a:ext cx="994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74" extrusionOk="0">
                    <a:moveTo>
                      <a:pt x="131" y="0"/>
                    </a:moveTo>
                    <a:lnTo>
                      <a:pt x="0" y="786"/>
                    </a:lnTo>
                    <a:lnTo>
                      <a:pt x="3830" y="1473"/>
                    </a:lnTo>
                    <a:lnTo>
                      <a:pt x="3978" y="70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6836725" y="2240800"/>
                <a:ext cx="107250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8" extrusionOk="0">
                    <a:moveTo>
                      <a:pt x="983" y="917"/>
                    </a:moveTo>
                    <a:lnTo>
                      <a:pt x="3438" y="1572"/>
                    </a:lnTo>
                    <a:lnTo>
                      <a:pt x="3225" y="2374"/>
                    </a:lnTo>
                    <a:cubicBezTo>
                      <a:pt x="3176" y="2603"/>
                      <a:pt x="3094" y="2783"/>
                      <a:pt x="2980" y="2947"/>
                    </a:cubicBezTo>
                    <a:cubicBezTo>
                      <a:pt x="2882" y="3111"/>
                      <a:pt x="2783" y="3225"/>
                      <a:pt x="2636" y="3307"/>
                    </a:cubicBezTo>
                    <a:cubicBezTo>
                      <a:pt x="2489" y="3389"/>
                      <a:pt x="2358" y="3454"/>
                      <a:pt x="2194" y="3471"/>
                    </a:cubicBezTo>
                    <a:cubicBezTo>
                      <a:pt x="2146" y="3480"/>
                      <a:pt x="2096" y="3484"/>
                      <a:pt x="2043" y="3484"/>
                    </a:cubicBezTo>
                    <a:cubicBezTo>
                      <a:pt x="1917" y="3484"/>
                      <a:pt x="1781" y="3461"/>
                      <a:pt x="1654" y="3438"/>
                    </a:cubicBezTo>
                    <a:cubicBezTo>
                      <a:pt x="1474" y="3373"/>
                      <a:pt x="1310" y="3307"/>
                      <a:pt x="1163" y="3209"/>
                    </a:cubicBezTo>
                    <a:cubicBezTo>
                      <a:pt x="1016" y="3111"/>
                      <a:pt x="917" y="2980"/>
                      <a:pt x="836" y="2849"/>
                    </a:cubicBezTo>
                    <a:cubicBezTo>
                      <a:pt x="754" y="2701"/>
                      <a:pt x="721" y="2554"/>
                      <a:pt x="688" y="2358"/>
                    </a:cubicBezTo>
                    <a:cubicBezTo>
                      <a:pt x="672" y="2145"/>
                      <a:pt x="688" y="1948"/>
                      <a:pt x="754" y="1719"/>
                    </a:cubicBezTo>
                    <a:lnTo>
                      <a:pt x="983" y="917"/>
                    </a:lnTo>
                    <a:close/>
                    <a:moveTo>
                      <a:pt x="525" y="1"/>
                    </a:moveTo>
                    <a:lnTo>
                      <a:pt x="165" y="1392"/>
                    </a:lnTo>
                    <a:cubicBezTo>
                      <a:pt x="34" y="1785"/>
                      <a:pt x="1" y="2145"/>
                      <a:pt x="17" y="2472"/>
                    </a:cubicBezTo>
                    <a:cubicBezTo>
                      <a:pt x="34" y="2800"/>
                      <a:pt x="99" y="3062"/>
                      <a:pt x="214" y="3307"/>
                    </a:cubicBezTo>
                    <a:cubicBezTo>
                      <a:pt x="345" y="3553"/>
                      <a:pt x="508" y="3749"/>
                      <a:pt x="721" y="3913"/>
                    </a:cubicBezTo>
                    <a:cubicBezTo>
                      <a:pt x="917" y="4076"/>
                      <a:pt x="1163" y="4175"/>
                      <a:pt x="1425" y="4256"/>
                    </a:cubicBezTo>
                    <a:cubicBezTo>
                      <a:pt x="1626" y="4312"/>
                      <a:pt x="1812" y="4338"/>
                      <a:pt x="1994" y="4338"/>
                    </a:cubicBezTo>
                    <a:cubicBezTo>
                      <a:pt x="2077" y="4338"/>
                      <a:pt x="2160" y="4332"/>
                      <a:pt x="2243" y="4322"/>
                    </a:cubicBezTo>
                    <a:cubicBezTo>
                      <a:pt x="2489" y="4273"/>
                      <a:pt x="2734" y="4175"/>
                      <a:pt x="2947" y="4027"/>
                    </a:cubicBezTo>
                    <a:cubicBezTo>
                      <a:pt x="3176" y="3880"/>
                      <a:pt x="3356" y="3667"/>
                      <a:pt x="3520" y="3389"/>
                    </a:cubicBezTo>
                    <a:cubicBezTo>
                      <a:pt x="3684" y="3111"/>
                      <a:pt x="3831" y="2783"/>
                      <a:pt x="3929" y="2374"/>
                    </a:cubicBezTo>
                    <a:lnTo>
                      <a:pt x="4289" y="983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6784350" y="2357850"/>
                <a:ext cx="122800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4485" extrusionOk="0">
                    <a:moveTo>
                      <a:pt x="1212" y="0"/>
                    </a:moveTo>
                    <a:lnTo>
                      <a:pt x="1" y="3159"/>
                    </a:lnTo>
                    <a:lnTo>
                      <a:pt x="655" y="3405"/>
                    </a:lnTo>
                    <a:lnTo>
                      <a:pt x="1605" y="982"/>
                    </a:lnTo>
                    <a:lnTo>
                      <a:pt x="2620" y="1375"/>
                    </a:lnTo>
                    <a:lnTo>
                      <a:pt x="1818" y="3454"/>
                    </a:lnTo>
                    <a:lnTo>
                      <a:pt x="2440" y="3683"/>
                    </a:lnTo>
                    <a:lnTo>
                      <a:pt x="3242" y="1604"/>
                    </a:lnTo>
                    <a:lnTo>
                      <a:pt x="3978" y="1882"/>
                    </a:lnTo>
                    <a:lnTo>
                      <a:pt x="3045" y="4239"/>
                    </a:lnTo>
                    <a:lnTo>
                      <a:pt x="3700" y="4485"/>
                    </a:lnTo>
                    <a:lnTo>
                      <a:pt x="4911" y="1375"/>
                    </a:lnTo>
                    <a:lnTo>
                      <a:pt x="1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6739350" y="2460950"/>
                <a:ext cx="110500" cy="125675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5027" extrusionOk="0">
                    <a:moveTo>
                      <a:pt x="2013" y="1"/>
                    </a:moveTo>
                    <a:cubicBezTo>
                      <a:pt x="1866" y="115"/>
                      <a:pt x="1719" y="214"/>
                      <a:pt x="1588" y="328"/>
                    </a:cubicBezTo>
                    <a:cubicBezTo>
                      <a:pt x="1441" y="459"/>
                      <a:pt x="1310" y="607"/>
                      <a:pt x="1179" y="737"/>
                    </a:cubicBezTo>
                    <a:cubicBezTo>
                      <a:pt x="1031" y="885"/>
                      <a:pt x="900" y="1048"/>
                      <a:pt x="786" y="1212"/>
                    </a:cubicBezTo>
                    <a:cubicBezTo>
                      <a:pt x="655" y="1392"/>
                      <a:pt x="557" y="1556"/>
                      <a:pt x="458" y="1769"/>
                    </a:cubicBezTo>
                    <a:cubicBezTo>
                      <a:pt x="295" y="2063"/>
                      <a:pt x="164" y="2342"/>
                      <a:pt x="115" y="2603"/>
                    </a:cubicBezTo>
                    <a:cubicBezTo>
                      <a:pt x="17" y="2882"/>
                      <a:pt x="0" y="3111"/>
                      <a:pt x="17" y="3340"/>
                    </a:cubicBezTo>
                    <a:cubicBezTo>
                      <a:pt x="49" y="3569"/>
                      <a:pt x="115" y="3766"/>
                      <a:pt x="213" y="3929"/>
                    </a:cubicBezTo>
                    <a:cubicBezTo>
                      <a:pt x="311" y="4109"/>
                      <a:pt x="458" y="4240"/>
                      <a:pt x="655" y="4339"/>
                    </a:cubicBezTo>
                    <a:cubicBezTo>
                      <a:pt x="802" y="4404"/>
                      <a:pt x="966" y="4470"/>
                      <a:pt x="1113" y="4470"/>
                    </a:cubicBezTo>
                    <a:cubicBezTo>
                      <a:pt x="1244" y="4470"/>
                      <a:pt x="1391" y="4453"/>
                      <a:pt x="1539" y="4388"/>
                    </a:cubicBezTo>
                    <a:cubicBezTo>
                      <a:pt x="1686" y="4322"/>
                      <a:pt x="1817" y="4240"/>
                      <a:pt x="1948" y="4109"/>
                    </a:cubicBezTo>
                    <a:cubicBezTo>
                      <a:pt x="2079" y="3962"/>
                      <a:pt x="2194" y="3798"/>
                      <a:pt x="2292" y="3586"/>
                    </a:cubicBezTo>
                    <a:cubicBezTo>
                      <a:pt x="2357" y="3471"/>
                      <a:pt x="2423" y="3373"/>
                      <a:pt x="2455" y="3242"/>
                    </a:cubicBezTo>
                    <a:cubicBezTo>
                      <a:pt x="2521" y="3127"/>
                      <a:pt x="2570" y="2996"/>
                      <a:pt x="2603" y="2898"/>
                    </a:cubicBezTo>
                    <a:cubicBezTo>
                      <a:pt x="2635" y="2800"/>
                      <a:pt x="2685" y="2669"/>
                      <a:pt x="2717" y="2571"/>
                    </a:cubicBezTo>
                    <a:cubicBezTo>
                      <a:pt x="2766" y="2473"/>
                      <a:pt x="2799" y="2391"/>
                      <a:pt x="2848" y="2309"/>
                    </a:cubicBezTo>
                    <a:cubicBezTo>
                      <a:pt x="2946" y="2112"/>
                      <a:pt x="3045" y="1998"/>
                      <a:pt x="3176" y="1932"/>
                    </a:cubicBezTo>
                    <a:cubicBezTo>
                      <a:pt x="3233" y="1900"/>
                      <a:pt x="3290" y="1883"/>
                      <a:pt x="3345" y="1883"/>
                    </a:cubicBezTo>
                    <a:cubicBezTo>
                      <a:pt x="3401" y="1883"/>
                      <a:pt x="3454" y="1900"/>
                      <a:pt x="3503" y="1932"/>
                    </a:cubicBezTo>
                    <a:cubicBezTo>
                      <a:pt x="3568" y="1949"/>
                      <a:pt x="3601" y="1998"/>
                      <a:pt x="3650" y="2063"/>
                    </a:cubicBezTo>
                    <a:cubicBezTo>
                      <a:pt x="3683" y="2112"/>
                      <a:pt x="3699" y="2178"/>
                      <a:pt x="3699" y="2276"/>
                    </a:cubicBezTo>
                    <a:cubicBezTo>
                      <a:pt x="3732" y="2358"/>
                      <a:pt x="3699" y="2505"/>
                      <a:pt x="3667" y="2636"/>
                    </a:cubicBezTo>
                    <a:cubicBezTo>
                      <a:pt x="3618" y="2751"/>
                      <a:pt x="3568" y="2931"/>
                      <a:pt x="3454" y="3127"/>
                    </a:cubicBezTo>
                    <a:cubicBezTo>
                      <a:pt x="3405" y="3258"/>
                      <a:pt x="3323" y="3389"/>
                      <a:pt x="3241" y="3504"/>
                    </a:cubicBezTo>
                    <a:cubicBezTo>
                      <a:pt x="3159" y="3635"/>
                      <a:pt x="3077" y="3733"/>
                      <a:pt x="2963" y="3864"/>
                    </a:cubicBezTo>
                    <a:cubicBezTo>
                      <a:pt x="2865" y="3978"/>
                      <a:pt x="2783" y="4077"/>
                      <a:pt x="2685" y="4159"/>
                    </a:cubicBezTo>
                    <a:cubicBezTo>
                      <a:pt x="2586" y="4240"/>
                      <a:pt x="2505" y="4322"/>
                      <a:pt x="2390" y="4404"/>
                    </a:cubicBezTo>
                    <a:lnTo>
                      <a:pt x="2799" y="5026"/>
                    </a:lnTo>
                    <a:cubicBezTo>
                      <a:pt x="2930" y="4944"/>
                      <a:pt x="3045" y="4846"/>
                      <a:pt x="3159" y="4715"/>
                    </a:cubicBezTo>
                    <a:cubicBezTo>
                      <a:pt x="3257" y="4584"/>
                      <a:pt x="3372" y="4470"/>
                      <a:pt x="3487" y="4339"/>
                    </a:cubicBezTo>
                    <a:cubicBezTo>
                      <a:pt x="3585" y="4224"/>
                      <a:pt x="3683" y="4077"/>
                      <a:pt x="3781" y="3929"/>
                    </a:cubicBezTo>
                    <a:cubicBezTo>
                      <a:pt x="3896" y="3798"/>
                      <a:pt x="3978" y="3651"/>
                      <a:pt x="4060" y="3487"/>
                    </a:cubicBezTo>
                    <a:cubicBezTo>
                      <a:pt x="4158" y="3291"/>
                      <a:pt x="4240" y="3078"/>
                      <a:pt x="4305" y="2898"/>
                    </a:cubicBezTo>
                    <a:cubicBezTo>
                      <a:pt x="4354" y="2718"/>
                      <a:pt x="4387" y="2554"/>
                      <a:pt x="4403" y="2391"/>
                    </a:cubicBezTo>
                    <a:cubicBezTo>
                      <a:pt x="4420" y="2227"/>
                      <a:pt x="4403" y="2080"/>
                      <a:pt x="4387" y="1949"/>
                    </a:cubicBezTo>
                    <a:cubicBezTo>
                      <a:pt x="4354" y="1834"/>
                      <a:pt x="4321" y="1703"/>
                      <a:pt x="4256" y="1605"/>
                    </a:cubicBezTo>
                    <a:cubicBezTo>
                      <a:pt x="4190" y="1507"/>
                      <a:pt x="4141" y="1425"/>
                      <a:pt x="4060" y="1343"/>
                    </a:cubicBezTo>
                    <a:cubicBezTo>
                      <a:pt x="3978" y="1261"/>
                      <a:pt x="3896" y="1196"/>
                      <a:pt x="3781" y="1163"/>
                    </a:cubicBezTo>
                    <a:cubicBezTo>
                      <a:pt x="3618" y="1065"/>
                      <a:pt x="3454" y="1032"/>
                      <a:pt x="3323" y="1032"/>
                    </a:cubicBezTo>
                    <a:cubicBezTo>
                      <a:pt x="3176" y="1032"/>
                      <a:pt x="3012" y="1081"/>
                      <a:pt x="2881" y="1130"/>
                    </a:cubicBezTo>
                    <a:cubicBezTo>
                      <a:pt x="2766" y="1196"/>
                      <a:pt x="2635" y="1294"/>
                      <a:pt x="2521" y="1425"/>
                    </a:cubicBezTo>
                    <a:cubicBezTo>
                      <a:pt x="2423" y="1540"/>
                      <a:pt x="2308" y="1670"/>
                      <a:pt x="2226" y="1834"/>
                    </a:cubicBezTo>
                    <a:cubicBezTo>
                      <a:pt x="2177" y="1932"/>
                      <a:pt x="2128" y="2014"/>
                      <a:pt x="2095" y="2129"/>
                    </a:cubicBezTo>
                    <a:cubicBezTo>
                      <a:pt x="2046" y="2260"/>
                      <a:pt x="2013" y="2358"/>
                      <a:pt x="1964" y="2489"/>
                    </a:cubicBezTo>
                    <a:cubicBezTo>
                      <a:pt x="1932" y="2603"/>
                      <a:pt x="1883" y="2702"/>
                      <a:pt x="1850" y="2833"/>
                    </a:cubicBezTo>
                    <a:cubicBezTo>
                      <a:pt x="1801" y="2931"/>
                      <a:pt x="1752" y="3029"/>
                      <a:pt x="1702" y="3144"/>
                    </a:cubicBezTo>
                    <a:cubicBezTo>
                      <a:pt x="1588" y="3356"/>
                      <a:pt x="1457" y="3504"/>
                      <a:pt x="1342" y="3569"/>
                    </a:cubicBezTo>
                    <a:cubicBezTo>
                      <a:pt x="1269" y="3602"/>
                      <a:pt x="1199" y="3618"/>
                      <a:pt x="1134" y="3618"/>
                    </a:cubicBezTo>
                    <a:cubicBezTo>
                      <a:pt x="1068" y="3618"/>
                      <a:pt x="1007" y="3602"/>
                      <a:pt x="950" y="3569"/>
                    </a:cubicBezTo>
                    <a:cubicBezTo>
                      <a:pt x="868" y="3520"/>
                      <a:pt x="802" y="3471"/>
                      <a:pt x="753" y="3389"/>
                    </a:cubicBezTo>
                    <a:cubicBezTo>
                      <a:pt x="720" y="3307"/>
                      <a:pt x="704" y="3225"/>
                      <a:pt x="704" y="3095"/>
                    </a:cubicBezTo>
                    <a:cubicBezTo>
                      <a:pt x="704" y="2996"/>
                      <a:pt x="737" y="2849"/>
                      <a:pt x="786" y="2685"/>
                    </a:cubicBezTo>
                    <a:cubicBezTo>
                      <a:pt x="835" y="2522"/>
                      <a:pt x="933" y="2342"/>
                      <a:pt x="1031" y="2145"/>
                    </a:cubicBezTo>
                    <a:cubicBezTo>
                      <a:pt x="1113" y="1981"/>
                      <a:pt x="1211" y="1818"/>
                      <a:pt x="1310" y="1670"/>
                    </a:cubicBezTo>
                    <a:cubicBezTo>
                      <a:pt x="1424" y="1523"/>
                      <a:pt x="1539" y="1409"/>
                      <a:pt x="1637" y="1278"/>
                    </a:cubicBezTo>
                    <a:cubicBezTo>
                      <a:pt x="1752" y="1163"/>
                      <a:pt x="1866" y="1048"/>
                      <a:pt x="1997" y="950"/>
                    </a:cubicBezTo>
                    <a:cubicBezTo>
                      <a:pt x="2112" y="852"/>
                      <a:pt x="2243" y="754"/>
                      <a:pt x="2374" y="672"/>
                    </a:cubicBez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6669375" y="2589450"/>
                <a:ext cx="1084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486" extrusionOk="0">
                    <a:moveTo>
                      <a:pt x="2382" y="1"/>
                    </a:moveTo>
                    <a:cubicBezTo>
                      <a:pt x="2247" y="1"/>
                      <a:pt x="2112" y="17"/>
                      <a:pt x="1981" y="50"/>
                    </a:cubicBezTo>
                    <a:cubicBezTo>
                      <a:pt x="1719" y="115"/>
                      <a:pt x="1457" y="213"/>
                      <a:pt x="1211" y="393"/>
                    </a:cubicBezTo>
                    <a:cubicBezTo>
                      <a:pt x="933" y="574"/>
                      <a:pt x="720" y="803"/>
                      <a:pt x="508" y="1114"/>
                    </a:cubicBezTo>
                    <a:cubicBezTo>
                      <a:pt x="344" y="1310"/>
                      <a:pt x="246" y="1539"/>
                      <a:pt x="164" y="1752"/>
                    </a:cubicBezTo>
                    <a:cubicBezTo>
                      <a:pt x="82" y="1948"/>
                      <a:pt x="33" y="2161"/>
                      <a:pt x="16" y="2358"/>
                    </a:cubicBezTo>
                    <a:cubicBezTo>
                      <a:pt x="0" y="2570"/>
                      <a:pt x="16" y="2751"/>
                      <a:pt x="66" y="2931"/>
                    </a:cubicBezTo>
                    <a:cubicBezTo>
                      <a:pt x="98" y="3111"/>
                      <a:pt x="164" y="3274"/>
                      <a:pt x="262" y="3438"/>
                    </a:cubicBezTo>
                    <a:cubicBezTo>
                      <a:pt x="360" y="3585"/>
                      <a:pt x="491" y="3733"/>
                      <a:pt x="638" y="3847"/>
                    </a:cubicBezTo>
                    <a:cubicBezTo>
                      <a:pt x="769" y="3978"/>
                      <a:pt x="933" y="4076"/>
                      <a:pt x="1130" y="4158"/>
                    </a:cubicBezTo>
                    <a:lnTo>
                      <a:pt x="2308" y="2456"/>
                    </a:lnTo>
                    <a:lnTo>
                      <a:pt x="1784" y="2096"/>
                    </a:lnTo>
                    <a:lnTo>
                      <a:pt x="999" y="3225"/>
                    </a:lnTo>
                    <a:cubicBezTo>
                      <a:pt x="900" y="3111"/>
                      <a:pt x="819" y="3012"/>
                      <a:pt x="769" y="2898"/>
                    </a:cubicBezTo>
                    <a:cubicBezTo>
                      <a:pt x="737" y="2767"/>
                      <a:pt x="720" y="2652"/>
                      <a:pt x="720" y="2505"/>
                    </a:cubicBezTo>
                    <a:cubicBezTo>
                      <a:pt x="720" y="2374"/>
                      <a:pt x="737" y="2210"/>
                      <a:pt x="802" y="2079"/>
                    </a:cubicBezTo>
                    <a:cubicBezTo>
                      <a:pt x="851" y="1916"/>
                      <a:pt x="933" y="1768"/>
                      <a:pt x="1048" y="1605"/>
                    </a:cubicBezTo>
                    <a:cubicBezTo>
                      <a:pt x="1179" y="1425"/>
                      <a:pt x="1326" y="1261"/>
                      <a:pt x="1490" y="1130"/>
                    </a:cubicBezTo>
                    <a:cubicBezTo>
                      <a:pt x="1653" y="1015"/>
                      <a:pt x="1833" y="934"/>
                      <a:pt x="1997" y="885"/>
                    </a:cubicBezTo>
                    <a:cubicBezTo>
                      <a:pt x="2093" y="865"/>
                      <a:pt x="2200" y="857"/>
                      <a:pt x="2305" y="857"/>
                    </a:cubicBezTo>
                    <a:cubicBezTo>
                      <a:pt x="2380" y="857"/>
                      <a:pt x="2453" y="861"/>
                      <a:pt x="2521" y="868"/>
                    </a:cubicBezTo>
                    <a:cubicBezTo>
                      <a:pt x="2685" y="885"/>
                      <a:pt x="2848" y="966"/>
                      <a:pt x="3012" y="1065"/>
                    </a:cubicBezTo>
                    <a:cubicBezTo>
                      <a:pt x="3176" y="1196"/>
                      <a:pt x="3290" y="1310"/>
                      <a:pt x="3372" y="1457"/>
                    </a:cubicBezTo>
                    <a:cubicBezTo>
                      <a:pt x="3470" y="1605"/>
                      <a:pt x="3519" y="1768"/>
                      <a:pt x="3536" y="1932"/>
                    </a:cubicBezTo>
                    <a:cubicBezTo>
                      <a:pt x="3552" y="2112"/>
                      <a:pt x="3536" y="2292"/>
                      <a:pt x="3470" y="2489"/>
                    </a:cubicBezTo>
                    <a:cubicBezTo>
                      <a:pt x="3421" y="2669"/>
                      <a:pt x="3307" y="2865"/>
                      <a:pt x="3176" y="3078"/>
                    </a:cubicBezTo>
                    <a:cubicBezTo>
                      <a:pt x="3110" y="3160"/>
                      <a:pt x="3045" y="3242"/>
                      <a:pt x="2963" y="3323"/>
                    </a:cubicBezTo>
                    <a:cubicBezTo>
                      <a:pt x="2881" y="3405"/>
                      <a:pt x="2816" y="3487"/>
                      <a:pt x="2734" y="3553"/>
                    </a:cubicBezTo>
                    <a:cubicBezTo>
                      <a:pt x="2652" y="3602"/>
                      <a:pt x="2603" y="3667"/>
                      <a:pt x="2521" y="3733"/>
                    </a:cubicBezTo>
                    <a:cubicBezTo>
                      <a:pt x="2439" y="3765"/>
                      <a:pt x="2374" y="3814"/>
                      <a:pt x="2292" y="3847"/>
                    </a:cubicBezTo>
                    <a:lnTo>
                      <a:pt x="2570" y="4486"/>
                    </a:lnTo>
                    <a:cubicBezTo>
                      <a:pt x="2701" y="4420"/>
                      <a:pt x="2816" y="4371"/>
                      <a:pt x="2930" y="4289"/>
                    </a:cubicBezTo>
                    <a:cubicBezTo>
                      <a:pt x="3028" y="4224"/>
                      <a:pt x="3127" y="4125"/>
                      <a:pt x="3225" y="4044"/>
                    </a:cubicBezTo>
                    <a:cubicBezTo>
                      <a:pt x="3339" y="3962"/>
                      <a:pt x="3438" y="3847"/>
                      <a:pt x="3519" y="3749"/>
                    </a:cubicBezTo>
                    <a:cubicBezTo>
                      <a:pt x="3601" y="3651"/>
                      <a:pt x="3683" y="3520"/>
                      <a:pt x="3765" y="3422"/>
                    </a:cubicBezTo>
                    <a:cubicBezTo>
                      <a:pt x="3994" y="3111"/>
                      <a:pt x="4141" y="2816"/>
                      <a:pt x="4223" y="2521"/>
                    </a:cubicBezTo>
                    <a:cubicBezTo>
                      <a:pt x="4305" y="2243"/>
                      <a:pt x="4338" y="1948"/>
                      <a:pt x="4305" y="1687"/>
                    </a:cubicBezTo>
                    <a:cubicBezTo>
                      <a:pt x="4272" y="1425"/>
                      <a:pt x="4190" y="1179"/>
                      <a:pt x="4060" y="950"/>
                    </a:cubicBezTo>
                    <a:cubicBezTo>
                      <a:pt x="3912" y="721"/>
                      <a:pt x="3732" y="541"/>
                      <a:pt x="3503" y="377"/>
                    </a:cubicBezTo>
                    <a:cubicBezTo>
                      <a:pt x="3274" y="213"/>
                      <a:pt x="3028" y="115"/>
                      <a:pt x="2783" y="50"/>
                    </a:cubicBezTo>
                    <a:cubicBezTo>
                      <a:pt x="2652" y="17"/>
                      <a:pt x="2517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6584650" y="2698975"/>
                <a:ext cx="1072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4" extrusionOk="0">
                    <a:moveTo>
                      <a:pt x="2313" y="767"/>
                    </a:moveTo>
                    <a:cubicBezTo>
                      <a:pt x="2427" y="767"/>
                      <a:pt x="2543" y="781"/>
                      <a:pt x="2653" y="825"/>
                    </a:cubicBezTo>
                    <a:cubicBezTo>
                      <a:pt x="2816" y="890"/>
                      <a:pt x="2980" y="972"/>
                      <a:pt x="3127" y="1103"/>
                    </a:cubicBezTo>
                    <a:cubicBezTo>
                      <a:pt x="3275" y="1234"/>
                      <a:pt x="3373" y="1381"/>
                      <a:pt x="3471" y="1561"/>
                    </a:cubicBezTo>
                    <a:cubicBezTo>
                      <a:pt x="3553" y="1725"/>
                      <a:pt x="3569" y="1889"/>
                      <a:pt x="3569" y="2052"/>
                    </a:cubicBezTo>
                    <a:cubicBezTo>
                      <a:pt x="3569" y="2216"/>
                      <a:pt x="3536" y="2396"/>
                      <a:pt x="3455" y="2560"/>
                    </a:cubicBezTo>
                    <a:cubicBezTo>
                      <a:pt x="3373" y="2740"/>
                      <a:pt x="3275" y="2887"/>
                      <a:pt x="3127" y="3051"/>
                    </a:cubicBezTo>
                    <a:cubicBezTo>
                      <a:pt x="2980" y="3215"/>
                      <a:pt x="2833" y="3346"/>
                      <a:pt x="2669" y="3411"/>
                    </a:cubicBezTo>
                    <a:cubicBezTo>
                      <a:pt x="2505" y="3509"/>
                      <a:pt x="2358" y="3558"/>
                      <a:pt x="2178" y="3591"/>
                    </a:cubicBezTo>
                    <a:cubicBezTo>
                      <a:pt x="2118" y="3597"/>
                      <a:pt x="2060" y="3600"/>
                      <a:pt x="2003" y="3600"/>
                    </a:cubicBezTo>
                    <a:cubicBezTo>
                      <a:pt x="1889" y="3600"/>
                      <a:pt x="1780" y="3586"/>
                      <a:pt x="1670" y="3542"/>
                    </a:cubicBezTo>
                    <a:cubicBezTo>
                      <a:pt x="1507" y="3477"/>
                      <a:pt x="1343" y="3395"/>
                      <a:pt x="1196" y="3264"/>
                    </a:cubicBezTo>
                    <a:cubicBezTo>
                      <a:pt x="1065" y="3116"/>
                      <a:pt x="934" y="2969"/>
                      <a:pt x="868" y="2805"/>
                    </a:cubicBezTo>
                    <a:cubicBezTo>
                      <a:pt x="819" y="2658"/>
                      <a:pt x="770" y="2478"/>
                      <a:pt x="770" y="2314"/>
                    </a:cubicBezTo>
                    <a:cubicBezTo>
                      <a:pt x="770" y="2151"/>
                      <a:pt x="819" y="1971"/>
                      <a:pt x="868" y="1807"/>
                    </a:cubicBezTo>
                    <a:cubicBezTo>
                      <a:pt x="934" y="1627"/>
                      <a:pt x="1032" y="1480"/>
                      <a:pt x="1179" y="1316"/>
                    </a:cubicBezTo>
                    <a:cubicBezTo>
                      <a:pt x="1327" y="1152"/>
                      <a:pt x="1474" y="1021"/>
                      <a:pt x="1638" y="939"/>
                    </a:cubicBezTo>
                    <a:cubicBezTo>
                      <a:pt x="1801" y="858"/>
                      <a:pt x="1981" y="808"/>
                      <a:pt x="2145" y="776"/>
                    </a:cubicBezTo>
                    <a:cubicBezTo>
                      <a:pt x="2200" y="770"/>
                      <a:pt x="2256" y="767"/>
                      <a:pt x="2313" y="767"/>
                    </a:cubicBezTo>
                    <a:close/>
                    <a:moveTo>
                      <a:pt x="2322" y="1"/>
                    </a:moveTo>
                    <a:cubicBezTo>
                      <a:pt x="2263" y="1"/>
                      <a:pt x="2204" y="3"/>
                      <a:pt x="2145" y="6"/>
                    </a:cubicBezTo>
                    <a:cubicBezTo>
                      <a:pt x="1883" y="23"/>
                      <a:pt x="1638" y="105"/>
                      <a:pt x="1359" y="252"/>
                    </a:cubicBezTo>
                    <a:cubicBezTo>
                      <a:pt x="1114" y="366"/>
                      <a:pt x="868" y="579"/>
                      <a:pt x="656" y="825"/>
                    </a:cubicBezTo>
                    <a:cubicBezTo>
                      <a:pt x="426" y="1070"/>
                      <a:pt x="263" y="1332"/>
                      <a:pt x="165" y="1594"/>
                    </a:cubicBezTo>
                    <a:cubicBezTo>
                      <a:pt x="50" y="1872"/>
                      <a:pt x="1" y="2134"/>
                      <a:pt x="1" y="2396"/>
                    </a:cubicBezTo>
                    <a:cubicBezTo>
                      <a:pt x="1" y="2658"/>
                      <a:pt x="50" y="2904"/>
                      <a:pt x="165" y="3149"/>
                    </a:cubicBezTo>
                    <a:cubicBezTo>
                      <a:pt x="263" y="3395"/>
                      <a:pt x="426" y="3624"/>
                      <a:pt x="656" y="3837"/>
                    </a:cubicBezTo>
                    <a:cubicBezTo>
                      <a:pt x="868" y="4017"/>
                      <a:pt x="1098" y="4164"/>
                      <a:pt x="1359" y="4246"/>
                    </a:cubicBezTo>
                    <a:cubicBezTo>
                      <a:pt x="1575" y="4309"/>
                      <a:pt x="1771" y="4333"/>
                      <a:pt x="1970" y="4333"/>
                    </a:cubicBezTo>
                    <a:cubicBezTo>
                      <a:pt x="2028" y="4333"/>
                      <a:pt x="2086" y="4331"/>
                      <a:pt x="2145" y="4328"/>
                    </a:cubicBezTo>
                    <a:cubicBezTo>
                      <a:pt x="2407" y="4295"/>
                      <a:pt x="2669" y="4213"/>
                      <a:pt x="2914" y="4082"/>
                    </a:cubicBezTo>
                    <a:cubicBezTo>
                      <a:pt x="3176" y="3951"/>
                      <a:pt x="3405" y="3755"/>
                      <a:pt x="3635" y="3509"/>
                    </a:cubicBezTo>
                    <a:cubicBezTo>
                      <a:pt x="3847" y="3264"/>
                      <a:pt x="4027" y="2985"/>
                      <a:pt x="4126" y="2724"/>
                    </a:cubicBezTo>
                    <a:cubicBezTo>
                      <a:pt x="4224" y="2462"/>
                      <a:pt x="4289" y="2200"/>
                      <a:pt x="4289" y="1921"/>
                    </a:cubicBezTo>
                    <a:cubicBezTo>
                      <a:pt x="4289" y="1660"/>
                      <a:pt x="4224" y="1414"/>
                      <a:pt x="4126" y="1169"/>
                    </a:cubicBezTo>
                    <a:cubicBezTo>
                      <a:pt x="4027" y="923"/>
                      <a:pt x="3864" y="727"/>
                      <a:pt x="3635" y="514"/>
                    </a:cubicBezTo>
                    <a:cubicBezTo>
                      <a:pt x="3438" y="317"/>
                      <a:pt x="3176" y="170"/>
                      <a:pt x="2914" y="88"/>
                    </a:cubicBezTo>
                    <a:cubicBezTo>
                      <a:pt x="2724" y="25"/>
                      <a:pt x="2524" y="1"/>
                      <a:pt x="2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6508550" y="2865675"/>
                <a:ext cx="66725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71" extrusionOk="0">
                    <a:moveTo>
                      <a:pt x="1572" y="0"/>
                    </a:moveTo>
                    <a:lnTo>
                      <a:pt x="966" y="49"/>
                    </a:lnTo>
                    <a:lnTo>
                      <a:pt x="1031" y="950"/>
                    </a:lnTo>
                    <a:lnTo>
                      <a:pt x="1031" y="950"/>
                    </a:lnTo>
                    <a:lnTo>
                      <a:pt x="148" y="721"/>
                    </a:lnTo>
                    <a:lnTo>
                      <a:pt x="0" y="1277"/>
                    </a:lnTo>
                    <a:lnTo>
                      <a:pt x="884" y="1506"/>
                    </a:lnTo>
                    <a:lnTo>
                      <a:pt x="393" y="2259"/>
                    </a:lnTo>
                    <a:lnTo>
                      <a:pt x="884" y="2570"/>
                    </a:lnTo>
                    <a:lnTo>
                      <a:pt x="1375" y="1801"/>
                    </a:lnTo>
                    <a:lnTo>
                      <a:pt x="1948" y="2505"/>
                    </a:lnTo>
                    <a:lnTo>
                      <a:pt x="2406" y="2128"/>
                    </a:lnTo>
                    <a:lnTo>
                      <a:pt x="1834" y="1441"/>
                    </a:lnTo>
                    <a:lnTo>
                      <a:pt x="2668" y="1113"/>
                    </a:lnTo>
                    <a:lnTo>
                      <a:pt x="2456" y="573"/>
                    </a:lnTo>
                    <a:lnTo>
                      <a:pt x="1621" y="90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6284300" y="2922950"/>
                <a:ext cx="1215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4716" extrusionOk="0">
                    <a:moveTo>
                      <a:pt x="2603" y="983"/>
                    </a:moveTo>
                    <a:lnTo>
                      <a:pt x="3110" y="1916"/>
                    </a:lnTo>
                    <a:lnTo>
                      <a:pt x="1703" y="2685"/>
                    </a:lnTo>
                    <a:cubicBezTo>
                      <a:pt x="1559" y="2757"/>
                      <a:pt x="1433" y="2803"/>
                      <a:pt x="1324" y="2803"/>
                    </a:cubicBezTo>
                    <a:cubicBezTo>
                      <a:pt x="1284" y="2803"/>
                      <a:pt x="1247" y="2797"/>
                      <a:pt x="1212" y="2784"/>
                    </a:cubicBezTo>
                    <a:cubicBezTo>
                      <a:pt x="1064" y="2751"/>
                      <a:pt x="966" y="2669"/>
                      <a:pt x="884" y="2522"/>
                    </a:cubicBezTo>
                    <a:cubicBezTo>
                      <a:pt x="802" y="2374"/>
                      <a:pt x="770" y="2260"/>
                      <a:pt x="835" y="2113"/>
                    </a:cubicBezTo>
                    <a:cubicBezTo>
                      <a:pt x="901" y="1998"/>
                      <a:pt x="1015" y="1867"/>
                      <a:pt x="1212" y="1769"/>
                    </a:cubicBezTo>
                    <a:lnTo>
                      <a:pt x="2603" y="983"/>
                    </a:lnTo>
                    <a:close/>
                    <a:moveTo>
                      <a:pt x="3438" y="2505"/>
                    </a:moveTo>
                    <a:lnTo>
                      <a:pt x="3814" y="3193"/>
                    </a:lnTo>
                    <a:lnTo>
                      <a:pt x="2668" y="3831"/>
                    </a:lnTo>
                    <a:cubicBezTo>
                      <a:pt x="2513" y="3909"/>
                      <a:pt x="2388" y="3956"/>
                      <a:pt x="2270" y="3956"/>
                    </a:cubicBezTo>
                    <a:cubicBezTo>
                      <a:pt x="2239" y="3956"/>
                      <a:pt x="2208" y="3953"/>
                      <a:pt x="2177" y="3946"/>
                    </a:cubicBezTo>
                    <a:cubicBezTo>
                      <a:pt x="2046" y="3929"/>
                      <a:pt x="1932" y="3864"/>
                      <a:pt x="1883" y="3749"/>
                    </a:cubicBezTo>
                    <a:cubicBezTo>
                      <a:pt x="1817" y="3618"/>
                      <a:pt x="1817" y="3487"/>
                      <a:pt x="1850" y="3340"/>
                    </a:cubicBezTo>
                    <a:cubicBezTo>
                      <a:pt x="1915" y="3324"/>
                      <a:pt x="1981" y="3307"/>
                      <a:pt x="2046" y="3258"/>
                    </a:cubicBezTo>
                    <a:lnTo>
                      <a:pt x="3438" y="2505"/>
                    </a:lnTo>
                    <a:close/>
                    <a:moveTo>
                      <a:pt x="3028" y="1"/>
                    </a:moveTo>
                    <a:lnTo>
                      <a:pt x="933" y="1147"/>
                    </a:lnTo>
                    <a:cubicBezTo>
                      <a:pt x="704" y="1278"/>
                      <a:pt x="524" y="1392"/>
                      <a:pt x="377" y="1540"/>
                    </a:cubicBezTo>
                    <a:cubicBezTo>
                      <a:pt x="246" y="1687"/>
                      <a:pt x="131" y="1802"/>
                      <a:pt x="82" y="1965"/>
                    </a:cubicBezTo>
                    <a:cubicBezTo>
                      <a:pt x="17" y="2129"/>
                      <a:pt x="0" y="2276"/>
                      <a:pt x="17" y="2440"/>
                    </a:cubicBezTo>
                    <a:cubicBezTo>
                      <a:pt x="33" y="2587"/>
                      <a:pt x="99" y="2751"/>
                      <a:pt x="180" y="2915"/>
                    </a:cubicBezTo>
                    <a:cubicBezTo>
                      <a:pt x="279" y="3111"/>
                      <a:pt x="410" y="3258"/>
                      <a:pt x="573" y="3357"/>
                    </a:cubicBezTo>
                    <a:cubicBezTo>
                      <a:pt x="737" y="3471"/>
                      <a:pt x="917" y="3520"/>
                      <a:pt x="1113" y="3520"/>
                    </a:cubicBezTo>
                    <a:cubicBezTo>
                      <a:pt x="1064" y="3749"/>
                      <a:pt x="1097" y="3979"/>
                      <a:pt x="1228" y="4208"/>
                    </a:cubicBezTo>
                    <a:cubicBezTo>
                      <a:pt x="1310" y="4322"/>
                      <a:pt x="1392" y="4453"/>
                      <a:pt x="1506" y="4535"/>
                    </a:cubicBezTo>
                    <a:cubicBezTo>
                      <a:pt x="1637" y="4617"/>
                      <a:pt x="1752" y="4666"/>
                      <a:pt x="1915" y="4699"/>
                    </a:cubicBezTo>
                    <a:cubicBezTo>
                      <a:pt x="1968" y="4710"/>
                      <a:pt x="2024" y="4716"/>
                      <a:pt x="2083" y="4716"/>
                    </a:cubicBezTo>
                    <a:cubicBezTo>
                      <a:pt x="2190" y="4716"/>
                      <a:pt x="2307" y="4698"/>
                      <a:pt x="2423" y="4666"/>
                    </a:cubicBezTo>
                    <a:cubicBezTo>
                      <a:pt x="2619" y="4633"/>
                      <a:pt x="2816" y="4551"/>
                      <a:pt x="3045" y="4420"/>
                    </a:cubicBezTo>
                    <a:lnTo>
                      <a:pt x="4862" y="3422"/>
                    </a:lnTo>
                    <a:lnTo>
                      <a:pt x="3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6177500" y="2990375"/>
                <a:ext cx="1137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621" extrusionOk="0">
                    <a:moveTo>
                      <a:pt x="2202" y="1"/>
                    </a:moveTo>
                    <a:cubicBezTo>
                      <a:pt x="2161" y="1"/>
                      <a:pt x="2120" y="2"/>
                      <a:pt x="2079" y="5"/>
                    </a:cubicBezTo>
                    <a:cubicBezTo>
                      <a:pt x="1833" y="21"/>
                      <a:pt x="1572" y="87"/>
                      <a:pt x="1277" y="218"/>
                    </a:cubicBezTo>
                    <a:cubicBezTo>
                      <a:pt x="999" y="332"/>
                      <a:pt x="753" y="479"/>
                      <a:pt x="573" y="643"/>
                    </a:cubicBezTo>
                    <a:cubicBezTo>
                      <a:pt x="377" y="807"/>
                      <a:pt x="246" y="987"/>
                      <a:pt x="131" y="1200"/>
                    </a:cubicBezTo>
                    <a:cubicBezTo>
                      <a:pt x="33" y="1380"/>
                      <a:pt x="0" y="1609"/>
                      <a:pt x="0" y="1838"/>
                    </a:cubicBezTo>
                    <a:cubicBezTo>
                      <a:pt x="0" y="2051"/>
                      <a:pt x="33" y="2280"/>
                      <a:pt x="131" y="2526"/>
                    </a:cubicBezTo>
                    <a:lnTo>
                      <a:pt x="982" y="4621"/>
                    </a:lnTo>
                    <a:lnTo>
                      <a:pt x="1719" y="4310"/>
                    </a:lnTo>
                    <a:lnTo>
                      <a:pt x="900" y="2329"/>
                    </a:lnTo>
                    <a:cubicBezTo>
                      <a:pt x="835" y="2165"/>
                      <a:pt x="819" y="2002"/>
                      <a:pt x="786" y="1854"/>
                    </a:cubicBezTo>
                    <a:cubicBezTo>
                      <a:pt x="769" y="1707"/>
                      <a:pt x="819" y="1560"/>
                      <a:pt x="851" y="1445"/>
                    </a:cubicBezTo>
                    <a:cubicBezTo>
                      <a:pt x="900" y="1314"/>
                      <a:pt x="982" y="1216"/>
                      <a:pt x="1097" y="1118"/>
                    </a:cubicBezTo>
                    <a:cubicBezTo>
                      <a:pt x="1228" y="1036"/>
                      <a:pt x="1359" y="921"/>
                      <a:pt x="1522" y="872"/>
                    </a:cubicBezTo>
                    <a:cubicBezTo>
                      <a:pt x="1719" y="790"/>
                      <a:pt x="1883" y="741"/>
                      <a:pt x="2013" y="741"/>
                    </a:cubicBezTo>
                    <a:cubicBezTo>
                      <a:pt x="2048" y="737"/>
                      <a:pt x="2083" y="735"/>
                      <a:pt x="2117" y="735"/>
                    </a:cubicBezTo>
                    <a:cubicBezTo>
                      <a:pt x="2229" y="735"/>
                      <a:pt x="2335" y="757"/>
                      <a:pt x="2423" y="807"/>
                    </a:cubicBezTo>
                    <a:cubicBezTo>
                      <a:pt x="2554" y="872"/>
                      <a:pt x="2652" y="954"/>
                      <a:pt x="2750" y="1052"/>
                    </a:cubicBezTo>
                    <a:cubicBezTo>
                      <a:pt x="2865" y="1151"/>
                      <a:pt x="2946" y="1298"/>
                      <a:pt x="2996" y="1462"/>
                    </a:cubicBezTo>
                    <a:lnTo>
                      <a:pt x="3814" y="3442"/>
                    </a:lnTo>
                    <a:lnTo>
                      <a:pt x="4551" y="3148"/>
                    </a:lnTo>
                    <a:lnTo>
                      <a:pt x="3716" y="1052"/>
                    </a:lnTo>
                    <a:cubicBezTo>
                      <a:pt x="3618" y="823"/>
                      <a:pt x="3487" y="610"/>
                      <a:pt x="3323" y="463"/>
                    </a:cubicBezTo>
                    <a:cubicBezTo>
                      <a:pt x="3159" y="316"/>
                      <a:pt x="2979" y="185"/>
                      <a:pt x="2783" y="103"/>
                    </a:cubicBezTo>
                    <a:cubicBezTo>
                      <a:pt x="2605" y="35"/>
                      <a:pt x="240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6044900" y="3033450"/>
                <a:ext cx="11420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154" extrusionOk="0">
                    <a:moveTo>
                      <a:pt x="3062" y="0"/>
                    </a:moveTo>
                    <a:cubicBezTo>
                      <a:pt x="2865" y="0"/>
                      <a:pt x="2652" y="33"/>
                      <a:pt x="2456" y="50"/>
                    </a:cubicBezTo>
                    <a:cubicBezTo>
                      <a:pt x="2243" y="66"/>
                      <a:pt x="2014" y="115"/>
                      <a:pt x="1818" y="164"/>
                    </a:cubicBezTo>
                    <a:cubicBezTo>
                      <a:pt x="1490" y="246"/>
                      <a:pt x="1196" y="361"/>
                      <a:pt x="950" y="492"/>
                    </a:cubicBezTo>
                    <a:cubicBezTo>
                      <a:pt x="705" y="639"/>
                      <a:pt x="525" y="786"/>
                      <a:pt x="361" y="950"/>
                    </a:cubicBezTo>
                    <a:cubicBezTo>
                      <a:pt x="214" y="1114"/>
                      <a:pt x="115" y="1310"/>
                      <a:pt x="50" y="1506"/>
                    </a:cubicBezTo>
                    <a:cubicBezTo>
                      <a:pt x="1" y="1686"/>
                      <a:pt x="1" y="1883"/>
                      <a:pt x="50" y="2112"/>
                    </a:cubicBezTo>
                    <a:cubicBezTo>
                      <a:pt x="99" y="2276"/>
                      <a:pt x="164" y="2407"/>
                      <a:pt x="263" y="2521"/>
                    </a:cubicBezTo>
                    <a:cubicBezTo>
                      <a:pt x="344" y="2652"/>
                      <a:pt x="459" y="2734"/>
                      <a:pt x="606" y="2783"/>
                    </a:cubicBezTo>
                    <a:cubicBezTo>
                      <a:pt x="754" y="2849"/>
                      <a:pt x="917" y="2898"/>
                      <a:pt x="1097" y="2898"/>
                    </a:cubicBezTo>
                    <a:cubicBezTo>
                      <a:pt x="1277" y="2898"/>
                      <a:pt x="1490" y="2865"/>
                      <a:pt x="1719" y="2816"/>
                    </a:cubicBezTo>
                    <a:cubicBezTo>
                      <a:pt x="1818" y="2767"/>
                      <a:pt x="1932" y="2734"/>
                      <a:pt x="2063" y="2685"/>
                    </a:cubicBezTo>
                    <a:cubicBezTo>
                      <a:pt x="2178" y="2652"/>
                      <a:pt x="2292" y="2587"/>
                      <a:pt x="2407" y="2538"/>
                    </a:cubicBezTo>
                    <a:cubicBezTo>
                      <a:pt x="2505" y="2488"/>
                      <a:pt x="2636" y="2439"/>
                      <a:pt x="2734" y="2407"/>
                    </a:cubicBezTo>
                    <a:cubicBezTo>
                      <a:pt x="2832" y="2358"/>
                      <a:pt x="2947" y="2325"/>
                      <a:pt x="3029" y="2292"/>
                    </a:cubicBezTo>
                    <a:cubicBezTo>
                      <a:pt x="3137" y="2265"/>
                      <a:pt x="3235" y="2253"/>
                      <a:pt x="3324" y="2253"/>
                    </a:cubicBezTo>
                    <a:cubicBezTo>
                      <a:pt x="3396" y="2253"/>
                      <a:pt x="3461" y="2261"/>
                      <a:pt x="3520" y="2276"/>
                    </a:cubicBezTo>
                    <a:cubicBezTo>
                      <a:pt x="3635" y="2325"/>
                      <a:pt x="3700" y="2407"/>
                      <a:pt x="3733" y="2505"/>
                    </a:cubicBezTo>
                    <a:cubicBezTo>
                      <a:pt x="3765" y="2570"/>
                      <a:pt x="3765" y="2619"/>
                      <a:pt x="3733" y="2685"/>
                    </a:cubicBezTo>
                    <a:cubicBezTo>
                      <a:pt x="3716" y="2750"/>
                      <a:pt x="3684" y="2832"/>
                      <a:pt x="3618" y="2898"/>
                    </a:cubicBezTo>
                    <a:cubicBezTo>
                      <a:pt x="3553" y="2947"/>
                      <a:pt x="3454" y="3029"/>
                      <a:pt x="3324" y="3094"/>
                    </a:cubicBezTo>
                    <a:cubicBezTo>
                      <a:pt x="3209" y="3160"/>
                      <a:pt x="3029" y="3225"/>
                      <a:pt x="2816" y="3274"/>
                    </a:cubicBezTo>
                    <a:cubicBezTo>
                      <a:pt x="2652" y="3323"/>
                      <a:pt x="2505" y="3356"/>
                      <a:pt x="2374" y="3389"/>
                    </a:cubicBezTo>
                    <a:cubicBezTo>
                      <a:pt x="2227" y="3405"/>
                      <a:pt x="2080" y="3421"/>
                      <a:pt x="1932" y="3421"/>
                    </a:cubicBezTo>
                    <a:lnTo>
                      <a:pt x="1523" y="3421"/>
                    </a:lnTo>
                    <a:cubicBezTo>
                      <a:pt x="1408" y="3405"/>
                      <a:pt x="1277" y="3405"/>
                      <a:pt x="1163" y="3389"/>
                    </a:cubicBezTo>
                    <a:lnTo>
                      <a:pt x="999" y="4093"/>
                    </a:lnTo>
                    <a:cubicBezTo>
                      <a:pt x="1147" y="4125"/>
                      <a:pt x="1277" y="4125"/>
                      <a:pt x="1441" y="4142"/>
                    </a:cubicBezTo>
                    <a:cubicBezTo>
                      <a:pt x="1531" y="4150"/>
                      <a:pt x="1617" y="4154"/>
                      <a:pt x="1701" y="4154"/>
                    </a:cubicBezTo>
                    <a:cubicBezTo>
                      <a:pt x="1785" y="4154"/>
                      <a:pt x="1867" y="4150"/>
                      <a:pt x="1949" y="4142"/>
                    </a:cubicBezTo>
                    <a:cubicBezTo>
                      <a:pt x="2112" y="4125"/>
                      <a:pt x="2260" y="4093"/>
                      <a:pt x="2456" y="4076"/>
                    </a:cubicBezTo>
                    <a:cubicBezTo>
                      <a:pt x="2620" y="4060"/>
                      <a:pt x="2800" y="4011"/>
                      <a:pt x="2963" y="3978"/>
                    </a:cubicBezTo>
                    <a:cubicBezTo>
                      <a:pt x="3209" y="3913"/>
                      <a:pt x="3422" y="3831"/>
                      <a:pt x="3585" y="3749"/>
                    </a:cubicBezTo>
                    <a:cubicBezTo>
                      <a:pt x="3765" y="3667"/>
                      <a:pt x="3913" y="3585"/>
                      <a:pt x="4027" y="3487"/>
                    </a:cubicBezTo>
                    <a:cubicBezTo>
                      <a:pt x="4158" y="3389"/>
                      <a:pt x="4257" y="3274"/>
                      <a:pt x="4338" y="3176"/>
                    </a:cubicBezTo>
                    <a:cubicBezTo>
                      <a:pt x="4404" y="3078"/>
                      <a:pt x="4453" y="2947"/>
                      <a:pt x="4502" y="2849"/>
                    </a:cubicBezTo>
                    <a:cubicBezTo>
                      <a:pt x="4535" y="2750"/>
                      <a:pt x="4568" y="2652"/>
                      <a:pt x="4568" y="2521"/>
                    </a:cubicBezTo>
                    <a:cubicBezTo>
                      <a:pt x="4568" y="2407"/>
                      <a:pt x="4535" y="2292"/>
                      <a:pt x="4518" y="2194"/>
                    </a:cubicBezTo>
                    <a:cubicBezTo>
                      <a:pt x="4486" y="2014"/>
                      <a:pt x="4404" y="1866"/>
                      <a:pt x="4289" y="1768"/>
                    </a:cubicBezTo>
                    <a:cubicBezTo>
                      <a:pt x="4191" y="1670"/>
                      <a:pt x="4076" y="1572"/>
                      <a:pt x="3929" y="1523"/>
                    </a:cubicBezTo>
                    <a:cubicBezTo>
                      <a:pt x="3782" y="1457"/>
                      <a:pt x="3618" y="1441"/>
                      <a:pt x="3454" y="1441"/>
                    </a:cubicBezTo>
                    <a:cubicBezTo>
                      <a:pt x="3274" y="1441"/>
                      <a:pt x="3111" y="1457"/>
                      <a:pt x="2947" y="1490"/>
                    </a:cubicBezTo>
                    <a:cubicBezTo>
                      <a:pt x="2849" y="1523"/>
                      <a:pt x="2718" y="1555"/>
                      <a:pt x="2620" y="1605"/>
                    </a:cubicBezTo>
                    <a:cubicBezTo>
                      <a:pt x="2521" y="1637"/>
                      <a:pt x="2407" y="1686"/>
                      <a:pt x="2292" y="1752"/>
                    </a:cubicBezTo>
                    <a:cubicBezTo>
                      <a:pt x="2161" y="1801"/>
                      <a:pt x="2063" y="1850"/>
                      <a:pt x="1949" y="1883"/>
                    </a:cubicBezTo>
                    <a:cubicBezTo>
                      <a:pt x="1818" y="1932"/>
                      <a:pt x="1719" y="1965"/>
                      <a:pt x="1621" y="1997"/>
                    </a:cubicBezTo>
                    <a:cubicBezTo>
                      <a:pt x="1495" y="2024"/>
                      <a:pt x="1384" y="2037"/>
                      <a:pt x="1285" y="2037"/>
                    </a:cubicBezTo>
                    <a:cubicBezTo>
                      <a:pt x="1204" y="2037"/>
                      <a:pt x="1131" y="2029"/>
                      <a:pt x="1065" y="2014"/>
                    </a:cubicBezTo>
                    <a:cubicBezTo>
                      <a:pt x="917" y="1948"/>
                      <a:pt x="836" y="1866"/>
                      <a:pt x="803" y="1719"/>
                    </a:cubicBezTo>
                    <a:cubicBezTo>
                      <a:pt x="770" y="1637"/>
                      <a:pt x="770" y="1555"/>
                      <a:pt x="803" y="1474"/>
                    </a:cubicBezTo>
                    <a:cubicBezTo>
                      <a:pt x="819" y="1392"/>
                      <a:pt x="885" y="1310"/>
                      <a:pt x="966" y="1228"/>
                    </a:cubicBezTo>
                    <a:cubicBezTo>
                      <a:pt x="1048" y="1146"/>
                      <a:pt x="1163" y="1081"/>
                      <a:pt x="1310" y="1015"/>
                    </a:cubicBezTo>
                    <a:cubicBezTo>
                      <a:pt x="1474" y="933"/>
                      <a:pt x="1654" y="868"/>
                      <a:pt x="1883" y="803"/>
                    </a:cubicBezTo>
                    <a:cubicBezTo>
                      <a:pt x="2063" y="753"/>
                      <a:pt x="2243" y="721"/>
                      <a:pt x="2407" y="704"/>
                    </a:cubicBezTo>
                    <a:cubicBezTo>
                      <a:pt x="2603" y="655"/>
                      <a:pt x="2767" y="655"/>
                      <a:pt x="2931" y="655"/>
                    </a:cubicBezTo>
                    <a:cubicBezTo>
                      <a:pt x="3062" y="655"/>
                      <a:pt x="3225" y="672"/>
                      <a:pt x="3389" y="704"/>
                    </a:cubicBezTo>
                    <a:cubicBezTo>
                      <a:pt x="3553" y="737"/>
                      <a:pt x="3700" y="753"/>
                      <a:pt x="3864" y="803"/>
                    </a:cubicBezTo>
                    <a:lnTo>
                      <a:pt x="4175" y="148"/>
                    </a:lnTo>
                    <a:cubicBezTo>
                      <a:pt x="4011" y="115"/>
                      <a:pt x="3815" y="66"/>
                      <a:pt x="3635" y="50"/>
                    </a:cubicBezTo>
                    <a:cubicBezTo>
                      <a:pt x="3454" y="0"/>
                      <a:pt x="3274" y="0"/>
                      <a:pt x="3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5992525" y="3055550"/>
                <a:ext cx="36850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95" extrusionOk="0">
                    <a:moveTo>
                      <a:pt x="786" y="0"/>
                    </a:moveTo>
                    <a:lnTo>
                      <a:pt x="1" y="148"/>
                    </a:lnTo>
                    <a:lnTo>
                      <a:pt x="704" y="3994"/>
                    </a:lnTo>
                    <a:lnTo>
                      <a:pt x="1474" y="384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5862800" y="3064950"/>
                <a:ext cx="1093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4290" extrusionOk="0">
                    <a:moveTo>
                      <a:pt x="4011" y="1"/>
                    </a:moveTo>
                    <a:lnTo>
                      <a:pt x="3209" y="83"/>
                    </a:lnTo>
                    <a:lnTo>
                      <a:pt x="3504" y="3127"/>
                    </a:lnTo>
                    <a:lnTo>
                      <a:pt x="950" y="2096"/>
                    </a:lnTo>
                    <a:lnTo>
                      <a:pt x="803" y="328"/>
                    </a:lnTo>
                    <a:lnTo>
                      <a:pt x="1" y="410"/>
                    </a:lnTo>
                    <a:lnTo>
                      <a:pt x="361" y="4289"/>
                    </a:lnTo>
                    <a:lnTo>
                      <a:pt x="1163" y="4208"/>
                    </a:lnTo>
                    <a:lnTo>
                      <a:pt x="1048" y="2947"/>
                    </a:lnTo>
                    <a:lnTo>
                      <a:pt x="1048" y="2947"/>
                    </a:lnTo>
                    <a:lnTo>
                      <a:pt x="3569" y="3962"/>
                    </a:lnTo>
                    <a:lnTo>
                      <a:pt x="4371" y="3880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5746175" y="3073550"/>
                <a:ext cx="859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962" extrusionOk="0">
                    <a:moveTo>
                      <a:pt x="50" y="1"/>
                    </a:moveTo>
                    <a:lnTo>
                      <a:pt x="33" y="688"/>
                    </a:lnTo>
                    <a:lnTo>
                      <a:pt x="2620" y="737"/>
                    </a:lnTo>
                    <a:lnTo>
                      <a:pt x="2587" y="1817"/>
                    </a:lnTo>
                    <a:lnTo>
                      <a:pt x="344" y="1785"/>
                    </a:lnTo>
                    <a:lnTo>
                      <a:pt x="328" y="2440"/>
                    </a:lnTo>
                    <a:lnTo>
                      <a:pt x="2571" y="2472"/>
                    </a:lnTo>
                    <a:lnTo>
                      <a:pt x="2554" y="3258"/>
                    </a:lnTo>
                    <a:lnTo>
                      <a:pt x="17" y="3209"/>
                    </a:lnTo>
                    <a:lnTo>
                      <a:pt x="1" y="3913"/>
                    </a:lnTo>
                    <a:lnTo>
                      <a:pt x="3307" y="3962"/>
                    </a:lnTo>
                    <a:lnTo>
                      <a:pt x="3438" y="66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5609100" y="3061850"/>
                <a:ext cx="1133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4087" extrusionOk="0">
                    <a:moveTo>
                      <a:pt x="1771" y="0"/>
                    </a:moveTo>
                    <a:cubicBezTo>
                      <a:pt x="1663" y="0"/>
                      <a:pt x="1559" y="4"/>
                      <a:pt x="1457" y="10"/>
                    </a:cubicBezTo>
                    <a:cubicBezTo>
                      <a:pt x="1179" y="43"/>
                      <a:pt x="933" y="92"/>
                      <a:pt x="737" y="207"/>
                    </a:cubicBezTo>
                    <a:cubicBezTo>
                      <a:pt x="524" y="305"/>
                      <a:pt x="360" y="419"/>
                      <a:pt x="246" y="583"/>
                    </a:cubicBezTo>
                    <a:cubicBezTo>
                      <a:pt x="115" y="747"/>
                      <a:pt x="33" y="943"/>
                      <a:pt x="17" y="1156"/>
                    </a:cubicBezTo>
                    <a:cubicBezTo>
                      <a:pt x="0" y="1320"/>
                      <a:pt x="17" y="1483"/>
                      <a:pt x="66" y="1631"/>
                    </a:cubicBezTo>
                    <a:cubicBezTo>
                      <a:pt x="98" y="1778"/>
                      <a:pt x="180" y="1925"/>
                      <a:pt x="279" y="2024"/>
                    </a:cubicBezTo>
                    <a:cubicBezTo>
                      <a:pt x="393" y="2138"/>
                      <a:pt x="524" y="2220"/>
                      <a:pt x="688" y="2302"/>
                    </a:cubicBezTo>
                    <a:cubicBezTo>
                      <a:pt x="851" y="2384"/>
                      <a:pt x="1064" y="2449"/>
                      <a:pt x="1293" y="2466"/>
                    </a:cubicBezTo>
                    <a:cubicBezTo>
                      <a:pt x="1408" y="2466"/>
                      <a:pt x="1539" y="2482"/>
                      <a:pt x="1653" y="2482"/>
                    </a:cubicBezTo>
                    <a:lnTo>
                      <a:pt x="2390" y="2482"/>
                    </a:lnTo>
                    <a:cubicBezTo>
                      <a:pt x="2521" y="2482"/>
                      <a:pt x="2619" y="2482"/>
                      <a:pt x="2701" y="2515"/>
                    </a:cubicBezTo>
                    <a:cubicBezTo>
                      <a:pt x="2930" y="2531"/>
                      <a:pt x="3061" y="2597"/>
                      <a:pt x="3176" y="2678"/>
                    </a:cubicBezTo>
                    <a:cubicBezTo>
                      <a:pt x="3274" y="2760"/>
                      <a:pt x="3307" y="2858"/>
                      <a:pt x="3290" y="2973"/>
                    </a:cubicBezTo>
                    <a:cubicBezTo>
                      <a:pt x="3290" y="3022"/>
                      <a:pt x="3274" y="3088"/>
                      <a:pt x="3225" y="3137"/>
                    </a:cubicBezTo>
                    <a:cubicBezTo>
                      <a:pt x="3192" y="3202"/>
                      <a:pt x="3127" y="3251"/>
                      <a:pt x="3045" y="3284"/>
                    </a:cubicBezTo>
                    <a:cubicBezTo>
                      <a:pt x="2963" y="3333"/>
                      <a:pt x="2848" y="3349"/>
                      <a:pt x="2701" y="3366"/>
                    </a:cubicBezTo>
                    <a:cubicBezTo>
                      <a:pt x="2658" y="3371"/>
                      <a:pt x="2613" y="3373"/>
                      <a:pt x="2566" y="3373"/>
                    </a:cubicBezTo>
                    <a:cubicBezTo>
                      <a:pt x="2452" y="3373"/>
                      <a:pt x="2323" y="3361"/>
                      <a:pt x="2161" y="3349"/>
                    </a:cubicBezTo>
                    <a:cubicBezTo>
                      <a:pt x="1997" y="3333"/>
                      <a:pt x="1866" y="3300"/>
                      <a:pt x="1719" y="3268"/>
                    </a:cubicBezTo>
                    <a:cubicBezTo>
                      <a:pt x="1572" y="3219"/>
                      <a:pt x="1457" y="3186"/>
                      <a:pt x="1310" y="3137"/>
                    </a:cubicBezTo>
                    <a:cubicBezTo>
                      <a:pt x="1162" y="3088"/>
                      <a:pt x="1048" y="3038"/>
                      <a:pt x="917" y="2973"/>
                    </a:cubicBezTo>
                    <a:cubicBezTo>
                      <a:pt x="802" y="2924"/>
                      <a:pt x="688" y="2858"/>
                      <a:pt x="590" y="2793"/>
                    </a:cubicBezTo>
                    <a:lnTo>
                      <a:pt x="164" y="3382"/>
                    </a:lnTo>
                    <a:cubicBezTo>
                      <a:pt x="279" y="3464"/>
                      <a:pt x="426" y="3562"/>
                      <a:pt x="573" y="3611"/>
                    </a:cubicBezTo>
                    <a:cubicBezTo>
                      <a:pt x="737" y="3677"/>
                      <a:pt x="884" y="3742"/>
                      <a:pt x="1048" y="3791"/>
                    </a:cubicBezTo>
                    <a:cubicBezTo>
                      <a:pt x="1179" y="3857"/>
                      <a:pt x="1375" y="3906"/>
                      <a:pt x="1539" y="3939"/>
                    </a:cubicBezTo>
                    <a:cubicBezTo>
                      <a:pt x="1703" y="3988"/>
                      <a:pt x="1883" y="4021"/>
                      <a:pt x="2046" y="4037"/>
                    </a:cubicBezTo>
                    <a:cubicBezTo>
                      <a:pt x="2292" y="4086"/>
                      <a:pt x="2521" y="4086"/>
                      <a:pt x="2701" y="4086"/>
                    </a:cubicBezTo>
                    <a:cubicBezTo>
                      <a:pt x="2881" y="4070"/>
                      <a:pt x="3061" y="4053"/>
                      <a:pt x="3208" y="4004"/>
                    </a:cubicBezTo>
                    <a:cubicBezTo>
                      <a:pt x="3356" y="3971"/>
                      <a:pt x="3503" y="3906"/>
                      <a:pt x="3601" y="3841"/>
                    </a:cubicBezTo>
                    <a:cubicBezTo>
                      <a:pt x="3716" y="3775"/>
                      <a:pt x="3798" y="3726"/>
                      <a:pt x="3880" y="3611"/>
                    </a:cubicBezTo>
                    <a:cubicBezTo>
                      <a:pt x="3961" y="3513"/>
                      <a:pt x="4027" y="3431"/>
                      <a:pt x="4076" y="3333"/>
                    </a:cubicBezTo>
                    <a:cubicBezTo>
                      <a:pt x="4109" y="3235"/>
                      <a:pt x="4125" y="3120"/>
                      <a:pt x="4158" y="3022"/>
                    </a:cubicBezTo>
                    <a:cubicBezTo>
                      <a:pt x="4174" y="2842"/>
                      <a:pt x="4174" y="2678"/>
                      <a:pt x="4109" y="2531"/>
                    </a:cubicBezTo>
                    <a:cubicBezTo>
                      <a:pt x="4076" y="2384"/>
                      <a:pt x="3961" y="2269"/>
                      <a:pt x="3863" y="2171"/>
                    </a:cubicBezTo>
                    <a:cubicBezTo>
                      <a:pt x="3765" y="2056"/>
                      <a:pt x="3634" y="1974"/>
                      <a:pt x="3470" y="1925"/>
                    </a:cubicBezTo>
                    <a:cubicBezTo>
                      <a:pt x="3307" y="1860"/>
                      <a:pt x="3143" y="1811"/>
                      <a:pt x="2979" y="1794"/>
                    </a:cubicBezTo>
                    <a:cubicBezTo>
                      <a:pt x="2881" y="1778"/>
                      <a:pt x="2783" y="1778"/>
                      <a:pt x="2652" y="1778"/>
                    </a:cubicBezTo>
                    <a:lnTo>
                      <a:pt x="1915" y="1778"/>
                    </a:lnTo>
                    <a:cubicBezTo>
                      <a:pt x="1801" y="1778"/>
                      <a:pt x="1670" y="1778"/>
                      <a:pt x="1572" y="1762"/>
                    </a:cubicBezTo>
                    <a:cubicBezTo>
                      <a:pt x="1326" y="1729"/>
                      <a:pt x="1146" y="1680"/>
                      <a:pt x="1048" y="1565"/>
                    </a:cubicBezTo>
                    <a:cubicBezTo>
                      <a:pt x="933" y="1483"/>
                      <a:pt x="901" y="1369"/>
                      <a:pt x="917" y="1222"/>
                    </a:cubicBezTo>
                    <a:cubicBezTo>
                      <a:pt x="933" y="1140"/>
                      <a:pt x="966" y="1058"/>
                      <a:pt x="1015" y="992"/>
                    </a:cubicBezTo>
                    <a:cubicBezTo>
                      <a:pt x="1081" y="943"/>
                      <a:pt x="1162" y="878"/>
                      <a:pt x="1261" y="829"/>
                    </a:cubicBezTo>
                    <a:cubicBezTo>
                      <a:pt x="1375" y="796"/>
                      <a:pt x="1506" y="747"/>
                      <a:pt x="1670" y="747"/>
                    </a:cubicBezTo>
                    <a:cubicBezTo>
                      <a:pt x="1834" y="747"/>
                      <a:pt x="2046" y="780"/>
                      <a:pt x="2275" y="796"/>
                    </a:cubicBezTo>
                    <a:cubicBezTo>
                      <a:pt x="2456" y="812"/>
                      <a:pt x="2636" y="861"/>
                      <a:pt x="2799" y="894"/>
                    </a:cubicBezTo>
                    <a:cubicBezTo>
                      <a:pt x="2963" y="943"/>
                      <a:pt x="3127" y="992"/>
                      <a:pt x="3274" y="1058"/>
                    </a:cubicBezTo>
                    <a:cubicBezTo>
                      <a:pt x="3421" y="1123"/>
                      <a:pt x="3552" y="1205"/>
                      <a:pt x="3700" y="1287"/>
                    </a:cubicBezTo>
                    <a:cubicBezTo>
                      <a:pt x="3847" y="1369"/>
                      <a:pt x="3994" y="1451"/>
                      <a:pt x="4109" y="1549"/>
                    </a:cubicBezTo>
                    <a:lnTo>
                      <a:pt x="4534" y="878"/>
                    </a:lnTo>
                    <a:cubicBezTo>
                      <a:pt x="4403" y="780"/>
                      <a:pt x="4256" y="698"/>
                      <a:pt x="4092" y="583"/>
                    </a:cubicBezTo>
                    <a:cubicBezTo>
                      <a:pt x="3945" y="501"/>
                      <a:pt x="3765" y="419"/>
                      <a:pt x="3585" y="338"/>
                    </a:cubicBezTo>
                    <a:cubicBezTo>
                      <a:pt x="3389" y="289"/>
                      <a:pt x="3208" y="223"/>
                      <a:pt x="3012" y="158"/>
                    </a:cubicBezTo>
                    <a:cubicBezTo>
                      <a:pt x="2799" y="92"/>
                      <a:pt x="2603" y="59"/>
                      <a:pt x="2374" y="43"/>
                    </a:cubicBezTo>
                    <a:cubicBezTo>
                      <a:pt x="2156" y="12"/>
                      <a:pt x="1958" y="0"/>
                      <a:pt x="17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5474475" y="3035425"/>
                <a:ext cx="11787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211" extrusionOk="0">
                    <a:moveTo>
                      <a:pt x="1631" y="0"/>
                    </a:moveTo>
                    <a:cubicBezTo>
                      <a:pt x="1408" y="0"/>
                      <a:pt x="1197" y="43"/>
                      <a:pt x="998" y="85"/>
                    </a:cubicBezTo>
                    <a:cubicBezTo>
                      <a:pt x="802" y="167"/>
                      <a:pt x="622" y="249"/>
                      <a:pt x="475" y="413"/>
                    </a:cubicBezTo>
                    <a:cubicBezTo>
                      <a:pt x="327" y="576"/>
                      <a:pt x="229" y="740"/>
                      <a:pt x="164" y="969"/>
                    </a:cubicBezTo>
                    <a:cubicBezTo>
                      <a:pt x="131" y="1133"/>
                      <a:pt x="98" y="1296"/>
                      <a:pt x="147" y="1444"/>
                    </a:cubicBezTo>
                    <a:cubicBezTo>
                      <a:pt x="180" y="1591"/>
                      <a:pt x="246" y="1722"/>
                      <a:pt x="327" y="1853"/>
                    </a:cubicBezTo>
                    <a:cubicBezTo>
                      <a:pt x="409" y="1968"/>
                      <a:pt x="540" y="2098"/>
                      <a:pt x="704" y="2180"/>
                    </a:cubicBezTo>
                    <a:cubicBezTo>
                      <a:pt x="868" y="2262"/>
                      <a:pt x="1048" y="2344"/>
                      <a:pt x="1277" y="2409"/>
                    </a:cubicBezTo>
                    <a:cubicBezTo>
                      <a:pt x="1391" y="2442"/>
                      <a:pt x="1522" y="2459"/>
                      <a:pt x="1637" y="2491"/>
                    </a:cubicBezTo>
                    <a:lnTo>
                      <a:pt x="2013" y="2540"/>
                    </a:lnTo>
                    <a:cubicBezTo>
                      <a:pt x="2128" y="2540"/>
                      <a:pt x="2259" y="2573"/>
                      <a:pt x="2357" y="2590"/>
                    </a:cubicBezTo>
                    <a:cubicBezTo>
                      <a:pt x="2455" y="2606"/>
                      <a:pt x="2553" y="2622"/>
                      <a:pt x="2635" y="2639"/>
                    </a:cubicBezTo>
                    <a:cubicBezTo>
                      <a:pt x="2848" y="2688"/>
                      <a:pt x="2995" y="2786"/>
                      <a:pt x="3077" y="2868"/>
                    </a:cubicBezTo>
                    <a:cubicBezTo>
                      <a:pt x="3159" y="2950"/>
                      <a:pt x="3175" y="3048"/>
                      <a:pt x="3159" y="3179"/>
                    </a:cubicBezTo>
                    <a:cubicBezTo>
                      <a:pt x="3126" y="3244"/>
                      <a:pt x="3094" y="3293"/>
                      <a:pt x="3045" y="3342"/>
                    </a:cubicBezTo>
                    <a:cubicBezTo>
                      <a:pt x="3012" y="3408"/>
                      <a:pt x="2946" y="3441"/>
                      <a:pt x="2848" y="3457"/>
                    </a:cubicBezTo>
                    <a:cubicBezTo>
                      <a:pt x="2766" y="3506"/>
                      <a:pt x="2635" y="3506"/>
                      <a:pt x="2504" y="3506"/>
                    </a:cubicBezTo>
                    <a:cubicBezTo>
                      <a:pt x="2357" y="3506"/>
                      <a:pt x="2161" y="3490"/>
                      <a:pt x="1964" y="3424"/>
                    </a:cubicBezTo>
                    <a:cubicBezTo>
                      <a:pt x="1817" y="3392"/>
                      <a:pt x="1653" y="3342"/>
                      <a:pt x="1539" y="3277"/>
                    </a:cubicBezTo>
                    <a:cubicBezTo>
                      <a:pt x="1408" y="3228"/>
                      <a:pt x="1277" y="3162"/>
                      <a:pt x="1146" y="3097"/>
                    </a:cubicBezTo>
                    <a:cubicBezTo>
                      <a:pt x="1015" y="3031"/>
                      <a:pt x="900" y="2950"/>
                      <a:pt x="802" y="2901"/>
                    </a:cubicBezTo>
                    <a:cubicBezTo>
                      <a:pt x="687" y="2819"/>
                      <a:pt x="589" y="2753"/>
                      <a:pt x="491" y="2671"/>
                    </a:cubicBezTo>
                    <a:lnTo>
                      <a:pt x="0" y="3195"/>
                    </a:lnTo>
                    <a:cubicBezTo>
                      <a:pt x="98" y="3277"/>
                      <a:pt x="229" y="3392"/>
                      <a:pt x="360" y="3457"/>
                    </a:cubicBezTo>
                    <a:cubicBezTo>
                      <a:pt x="491" y="3555"/>
                      <a:pt x="655" y="3637"/>
                      <a:pt x="802" y="3719"/>
                    </a:cubicBezTo>
                    <a:cubicBezTo>
                      <a:pt x="933" y="3801"/>
                      <a:pt x="1080" y="3850"/>
                      <a:pt x="1260" y="3915"/>
                    </a:cubicBezTo>
                    <a:cubicBezTo>
                      <a:pt x="1457" y="3981"/>
                      <a:pt x="1620" y="4030"/>
                      <a:pt x="1784" y="4079"/>
                    </a:cubicBezTo>
                    <a:cubicBezTo>
                      <a:pt x="1997" y="4145"/>
                      <a:pt x="2226" y="4177"/>
                      <a:pt x="2406" y="4210"/>
                    </a:cubicBezTo>
                    <a:cubicBezTo>
                      <a:pt x="2603" y="4210"/>
                      <a:pt x="2766" y="4210"/>
                      <a:pt x="2930" y="4177"/>
                    </a:cubicBezTo>
                    <a:cubicBezTo>
                      <a:pt x="3094" y="4161"/>
                      <a:pt x="3208" y="4112"/>
                      <a:pt x="3339" y="4063"/>
                    </a:cubicBezTo>
                    <a:cubicBezTo>
                      <a:pt x="3454" y="3997"/>
                      <a:pt x="3552" y="3932"/>
                      <a:pt x="3634" y="3850"/>
                    </a:cubicBezTo>
                    <a:cubicBezTo>
                      <a:pt x="3716" y="3768"/>
                      <a:pt x="3781" y="3686"/>
                      <a:pt x="3847" y="3588"/>
                    </a:cubicBezTo>
                    <a:cubicBezTo>
                      <a:pt x="3912" y="3506"/>
                      <a:pt x="3945" y="3408"/>
                      <a:pt x="3961" y="3310"/>
                    </a:cubicBezTo>
                    <a:cubicBezTo>
                      <a:pt x="4027" y="3113"/>
                      <a:pt x="4027" y="2950"/>
                      <a:pt x="3994" y="2819"/>
                    </a:cubicBezTo>
                    <a:cubicBezTo>
                      <a:pt x="3945" y="2655"/>
                      <a:pt x="3879" y="2524"/>
                      <a:pt x="3781" y="2409"/>
                    </a:cubicBezTo>
                    <a:cubicBezTo>
                      <a:pt x="3683" y="2279"/>
                      <a:pt x="3568" y="2180"/>
                      <a:pt x="3421" y="2098"/>
                    </a:cubicBezTo>
                    <a:cubicBezTo>
                      <a:pt x="3274" y="2017"/>
                      <a:pt x="3110" y="1951"/>
                      <a:pt x="2946" y="1918"/>
                    </a:cubicBezTo>
                    <a:cubicBezTo>
                      <a:pt x="2848" y="1886"/>
                      <a:pt x="2750" y="1869"/>
                      <a:pt x="2619" y="1853"/>
                    </a:cubicBezTo>
                    <a:cubicBezTo>
                      <a:pt x="2504" y="1837"/>
                      <a:pt x="2373" y="1804"/>
                      <a:pt x="2259" y="1804"/>
                    </a:cubicBezTo>
                    <a:cubicBezTo>
                      <a:pt x="2128" y="1804"/>
                      <a:pt x="2013" y="1787"/>
                      <a:pt x="1882" y="1771"/>
                    </a:cubicBezTo>
                    <a:cubicBezTo>
                      <a:pt x="1784" y="1755"/>
                      <a:pt x="1653" y="1722"/>
                      <a:pt x="1555" y="1706"/>
                    </a:cubicBezTo>
                    <a:cubicBezTo>
                      <a:pt x="1326" y="1640"/>
                      <a:pt x="1146" y="1542"/>
                      <a:pt x="1064" y="1444"/>
                    </a:cubicBezTo>
                    <a:cubicBezTo>
                      <a:pt x="982" y="1346"/>
                      <a:pt x="949" y="1215"/>
                      <a:pt x="982" y="1067"/>
                    </a:cubicBezTo>
                    <a:cubicBezTo>
                      <a:pt x="998" y="985"/>
                      <a:pt x="1048" y="904"/>
                      <a:pt x="1113" y="854"/>
                    </a:cubicBezTo>
                    <a:cubicBezTo>
                      <a:pt x="1162" y="789"/>
                      <a:pt x="1244" y="740"/>
                      <a:pt x="1375" y="724"/>
                    </a:cubicBezTo>
                    <a:cubicBezTo>
                      <a:pt x="1456" y="712"/>
                      <a:pt x="1553" y="700"/>
                      <a:pt x="1661" y="700"/>
                    </a:cubicBezTo>
                    <a:cubicBezTo>
                      <a:pt x="1706" y="700"/>
                      <a:pt x="1753" y="702"/>
                      <a:pt x="1801" y="707"/>
                    </a:cubicBezTo>
                    <a:cubicBezTo>
                      <a:pt x="1964" y="707"/>
                      <a:pt x="2177" y="740"/>
                      <a:pt x="2390" y="805"/>
                    </a:cubicBezTo>
                    <a:cubicBezTo>
                      <a:pt x="2603" y="854"/>
                      <a:pt x="2766" y="904"/>
                      <a:pt x="2930" y="969"/>
                    </a:cubicBezTo>
                    <a:cubicBezTo>
                      <a:pt x="3094" y="1035"/>
                      <a:pt x="3241" y="1116"/>
                      <a:pt x="3372" y="1198"/>
                    </a:cubicBezTo>
                    <a:cubicBezTo>
                      <a:pt x="3503" y="1280"/>
                      <a:pt x="3650" y="1362"/>
                      <a:pt x="3765" y="1460"/>
                    </a:cubicBezTo>
                    <a:cubicBezTo>
                      <a:pt x="3896" y="1558"/>
                      <a:pt x="4010" y="1673"/>
                      <a:pt x="4141" y="1787"/>
                    </a:cubicBezTo>
                    <a:lnTo>
                      <a:pt x="4714" y="1280"/>
                    </a:lnTo>
                    <a:cubicBezTo>
                      <a:pt x="4583" y="1149"/>
                      <a:pt x="4436" y="1035"/>
                      <a:pt x="4305" y="936"/>
                    </a:cubicBezTo>
                    <a:lnTo>
                      <a:pt x="3814" y="625"/>
                    </a:lnTo>
                    <a:cubicBezTo>
                      <a:pt x="3650" y="527"/>
                      <a:pt x="3454" y="445"/>
                      <a:pt x="3257" y="363"/>
                    </a:cubicBezTo>
                    <a:cubicBezTo>
                      <a:pt x="3045" y="282"/>
                      <a:pt x="2848" y="216"/>
                      <a:pt x="2635" y="151"/>
                    </a:cubicBezTo>
                    <a:cubicBezTo>
                      <a:pt x="2308" y="69"/>
                      <a:pt x="2030" y="3"/>
                      <a:pt x="1735" y="3"/>
                    </a:cubicBezTo>
                    <a:cubicBezTo>
                      <a:pt x="1700" y="1"/>
                      <a:pt x="1665" y="0"/>
                      <a:pt x="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5275575" y="2955700"/>
                <a:ext cx="140800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5386" extrusionOk="0">
                    <a:moveTo>
                      <a:pt x="1621" y="0"/>
                    </a:moveTo>
                    <a:lnTo>
                      <a:pt x="1" y="3536"/>
                    </a:lnTo>
                    <a:lnTo>
                      <a:pt x="721" y="3863"/>
                    </a:lnTo>
                    <a:lnTo>
                      <a:pt x="2603" y="3176"/>
                    </a:lnTo>
                    <a:lnTo>
                      <a:pt x="3291" y="5058"/>
                    </a:lnTo>
                    <a:lnTo>
                      <a:pt x="4011" y="5386"/>
                    </a:lnTo>
                    <a:lnTo>
                      <a:pt x="5632" y="1850"/>
                    </a:lnTo>
                    <a:lnTo>
                      <a:pt x="4911" y="1523"/>
                    </a:lnTo>
                    <a:lnTo>
                      <a:pt x="3749" y="4076"/>
                    </a:lnTo>
                    <a:lnTo>
                      <a:pt x="3029" y="2227"/>
                    </a:lnTo>
                    <a:lnTo>
                      <a:pt x="1163" y="2898"/>
                    </a:lnTo>
                    <a:lnTo>
                      <a:pt x="2325" y="328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5165925" y="2895950"/>
                <a:ext cx="1227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5075" extrusionOk="0">
                    <a:moveTo>
                      <a:pt x="2030" y="1"/>
                    </a:moveTo>
                    <a:lnTo>
                      <a:pt x="1670" y="590"/>
                    </a:lnTo>
                    <a:lnTo>
                      <a:pt x="3879" y="1949"/>
                    </a:lnTo>
                    <a:lnTo>
                      <a:pt x="3307" y="2865"/>
                    </a:lnTo>
                    <a:lnTo>
                      <a:pt x="1375" y="1703"/>
                    </a:lnTo>
                    <a:lnTo>
                      <a:pt x="1031" y="2243"/>
                    </a:lnTo>
                    <a:lnTo>
                      <a:pt x="2946" y="3422"/>
                    </a:lnTo>
                    <a:lnTo>
                      <a:pt x="2537" y="4076"/>
                    </a:lnTo>
                    <a:lnTo>
                      <a:pt x="377" y="2751"/>
                    </a:lnTo>
                    <a:lnTo>
                      <a:pt x="0" y="3340"/>
                    </a:lnTo>
                    <a:lnTo>
                      <a:pt x="2848" y="5075"/>
                    </a:lnTo>
                    <a:lnTo>
                      <a:pt x="4911" y="1752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5069350" y="2828850"/>
                <a:ext cx="1252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157" extrusionOk="0">
                    <a:moveTo>
                      <a:pt x="2341" y="0"/>
                    </a:moveTo>
                    <a:lnTo>
                      <a:pt x="1899" y="557"/>
                    </a:lnTo>
                    <a:lnTo>
                      <a:pt x="3945" y="2128"/>
                    </a:lnTo>
                    <a:lnTo>
                      <a:pt x="3290" y="2996"/>
                    </a:lnTo>
                    <a:lnTo>
                      <a:pt x="1522" y="1621"/>
                    </a:lnTo>
                    <a:lnTo>
                      <a:pt x="1130" y="2128"/>
                    </a:lnTo>
                    <a:lnTo>
                      <a:pt x="2914" y="3503"/>
                    </a:lnTo>
                    <a:lnTo>
                      <a:pt x="2439" y="4125"/>
                    </a:lnTo>
                    <a:lnTo>
                      <a:pt x="426" y="2586"/>
                    </a:lnTo>
                    <a:lnTo>
                      <a:pt x="0" y="3143"/>
                    </a:lnTo>
                    <a:lnTo>
                      <a:pt x="2635" y="5156"/>
                    </a:lnTo>
                    <a:lnTo>
                      <a:pt x="5009" y="2046"/>
                    </a:lnTo>
                    <a:lnTo>
                      <a:pt x="23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4978500" y="2777275"/>
                <a:ext cx="1072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404" extrusionOk="0">
                    <a:moveTo>
                      <a:pt x="3716" y="1"/>
                    </a:moveTo>
                    <a:lnTo>
                      <a:pt x="1506" y="2341"/>
                    </a:lnTo>
                    <a:lnTo>
                      <a:pt x="459" y="1359"/>
                    </a:lnTo>
                    <a:lnTo>
                      <a:pt x="0" y="1867"/>
                    </a:lnTo>
                    <a:lnTo>
                      <a:pt x="2668" y="4404"/>
                    </a:lnTo>
                    <a:lnTo>
                      <a:pt x="3143" y="3896"/>
                    </a:lnTo>
                    <a:lnTo>
                      <a:pt x="2096" y="2914"/>
                    </a:lnTo>
                    <a:lnTo>
                      <a:pt x="4289" y="557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4944125" y="2720000"/>
                <a:ext cx="85550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242" extrusionOk="0">
                    <a:moveTo>
                      <a:pt x="2881" y="0"/>
                    </a:moveTo>
                    <a:lnTo>
                      <a:pt x="0" y="2636"/>
                    </a:lnTo>
                    <a:lnTo>
                      <a:pt x="524" y="3241"/>
                    </a:lnTo>
                    <a:lnTo>
                      <a:pt x="3421" y="589"/>
                    </a:lnTo>
                    <a:lnTo>
                      <a:pt x="28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4856550" y="2618925"/>
                <a:ext cx="1387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5566" extrusionOk="0">
                    <a:moveTo>
                      <a:pt x="3094" y="0"/>
                    </a:moveTo>
                    <a:lnTo>
                      <a:pt x="1" y="2374"/>
                    </a:lnTo>
                    <a:lnTo>
                      <a:pt x="492" y="2996"/>
                    </a:lnTo>
                    <a:lnTo>
                      <a:pt x="1490" y="2226"/>
                    </a:lnTo>
                    <a:lnTo>
                      <a:pt x="1965" y="4927"/>
                    </a:lnTo>
                    <a:lnTo>
                      <a:pt x="2456" y="5565"/>
                    </a:lnTo>
                    <a:lnTo>
                      <a:pt x="5549" y="3192"/>
                    </a:lnTo>
                    <a:lnTo>
                      <a:pt x="5058" y="2554"/>
                    </a:lnTo>
                    <a:lnTo>
                      <a:pt x="2636" y="4420"/>
                    </a:lnTo>
                    <a:lnTo>
                      <a:pt x="2178" y="1719"/>
                    </a:lnTo>
                    <a:lnTo>
                      <a:pt x="3585" y="622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4793525" y="2518100"/>
                <a:ext cx="10847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495" extrusionOk="0">
                    <a:moveTo>
                      <a:pt x="2175" y="0"/>
                    </a:moveTo>
                    <a:cubicBezTo>
                      <a:pt x="2094" y="0"/>
                      <a:pt x="2013" y="8"/>
                      <a:pt x="1932" y="23"/>
                    </a:cubicBezTo>
                    <a:cubicBezTo>
                      <a:pt x="1736" y="39"/>
                      <a:pt x="1556" y="105"/>
                      <a:pt x="1392" y="187"/>
                    </a:cubicBezTo>
                    <a:cubicBezTo>
                      <a:pt x="1212" y="268"/>
                      <a:pt x="1048" y="367"/>
                      <a:pt x="901" y="514"/>
                    </a:cubicBezTo>
                    <a:lnTo>
                      <a:pt x="1949" y="2282"/>
                    </a:lnTo>
                    <a:lnTo>
                      <a:pt x="2505" y="1954"/>
                    </a:lnTo>
                    <a:lnTo>
                      <a:pt x="1801" y="792"/>
                    </a:lnTo>
                    <a:cubicBezTo>
                      <a:pt x="1932" y="759"/>
                      <a:pt x="2063" y="727"/>
                      <a:pt x="2194" y="727"/>
                    </a:cubicBezTo>
                    <a:cubicBezTo>
                      <a:pt x="2309" y="727"/>
                      <a:pt x="2456" y="776"/>
                      <a:pt x="2587" y="841"/>
                    </a:cubicBezTo>
                    <a:cubicBezTo>
                      <a:pt x="2702" y="890"/>
                      <a:pt x="2833" y="972"/>
                      <a:pt x="2947" y="1103"/>
                    </a:cubicBezTo>
                    <a:cubicBezTo>
                      <a:pt x="3045" y="1201"/>
                      <a:pt x="3160" y="1349"/>
                      <a:pt x="3258" y="1512"/>
                    </a:cubicBezTo>
                    <a:cubicBezTo>
                      <a:pt x="3373" y="1692"/>
                      <a:pt x="3455" y="1922"/>
                      <a:pt x="3504" y="2102"/>
                    </a:cubicBezTo>
                    <a:cubicBezTo>
                      <a:pt x="3536" y="2282"/>
                      <a:pt x="3569" y="2478"/>
                      <a:pt x="3520" y="2658"/>
                    </a:cubicBezTo>
                    <a:cubicBezTo>
                      <a:pt x="3487" y="2822"/>
                      <a:pt x="3422" y="2986"/>
                      <a:pt x="3324" y="3133"/>
                    </a:cubicBezTo>
                    <a:cubicBezTo>
                      <a:pt x="3209" y="3264"/>
                      <a:pt x="3078" y="3395"/>
                      <a:pt x="2914" y="3493"/>
                    </a:cubicBezTo>
                    <a:cubicBezTo>
                      <a:pt x="2751" y="3575"/>
                      <a:pt x="2587" y="3640"/>
                      <a:pt x="2423" y="3657"/>
                    </a:cubicBezTo>
                    <a:cubicBezTo>
                      <a:pt x="2377" y="3661"/>
                      <a:pt x="2332" y="3663"/>
                      <a:pt x="2289" y="3663"/>
                    </a:cubicBezTo>
                    <a:cubicBezTo>
                      <a:pt x="2150" y="3663"/>
                      <a:pt x="2025" y="3641"/>
                      <a:pt x="1900" y="3591"/>
                    </a:cubicBezTo>
                    <a:cubicBezTo>
                      <a:pt x="1736" y="3542"/>
                      <a:pt x="1572" y="3460"/>
                      <a:pt x="1441" y="3313"/>
                    </a:cubicBezTo>
                    <a:cubicBezTo>
                      <a:pt x="1294" y="3182"/>
                      <a:pt x="1147" y="3002"/>
                      <a:pt x="1032" y="2806"/>
                    </a:cubicBezTo>
                    <a:cubicBezTo>
                      <a:pt x="983" y="2691"/>
                      <a:pt x="917" y="2609"/>
                      <a:pt x="885" y="2511"/>
                    </a:cubicBezTo>
                    <a:cubicBezTo>
                      <a:pt x="836" y="2413"/>
                      <a:pt x="819" y="2331"/>
                      <a:pt x="786" y="2233"/>
                    </a:cubicBezTo>
                    <a:cubicBezTo>
                      <a:pt x="754" y="2118"/>
                      <a:pt x="737" y="2020"/>
                      <a:pt x="721" y="1938"/>
                    </a:cubicBezTo>
                    <a:cubicBezTo>
                      <a:pt x="705" y="1856"/>
                      <a:pt x="705" y="1774"/>
                      <a:pt x="705" y="1692"/>
                    </a:cubicBezTo>
                    <a:lnTo>
                      <a:pt x="1" y="1676"/>
                    </a:lnTo>
                    <a:lnTo>
                      <a:pt x="1" y="1676"/>
                    </a:lnTo>
                    <a:cubicBezTo>
                      <a:pt x="1" y="1791"/>
                      <a:pt x="17" y="1938"/>
                      <a:pt x="50" y="2069"/>
                    </a:cubicBezTo>
                    <a:cubicBezTo>
                      <a:pt x="66" y="2184"/>
                      <a:pt x="99" y="2331"/>
                      <a:pt x="148" y="2445"/>
                    </a:cubicBezTo>
                    <a:cubicBezTo>
                      <a:pt x="197" y="2593"/>
                      <a:pt x="230" y="2724"/>
                      <a:pt x="295" y="2838"/>
                    </a:cubicBezTo>
                    <a:lnTo>
                      <a:pt x="475" y="3215"/>
                    </a:lnTo>
                    <a:cubicBezTo>
                      <a:pt x="656" y="3542"/>
                      <a:pt x="885" y="3788"/>
                      <a:pt x="1114" y="3984"/>
                    </a:cubicBezTo>
                    <a:cubicBezTo>
                      <a:pt x="1359" y="4164"/>
                      <a:pt x="1605" y="4311"/>
                      <a:pt x="1850" y="4393"/>
                    </a:cubicBezTo>
                    <a:cubicBezTo>
                      <a:pt x="2028" y="4453"/>
                      <a:pt x="2206" y="4495"/>
                      <a:pt x="2390" y="4495"/>
                    </a:cubicBezTo>
                    <a:cubicBezTo>
                      <a:pt x="2460" y="4495"/>
                      <a:pt x="2531" y="4489"/>
                      <a:pt x="2603" y="4475"/>
                    </a:cubicBezTo>
                    <a:cubicBezTo>
                      <a:pt x="2849" y="4442"/>
                      <a:pt x="3094" y="4361"/>
                      <a:pt x="3340" y="4213"/>
                    </a:cubicBezTo>
                    <a:cubicBezTo>
                      <a:pt x="3585" y="4066"/>
                      <a:pt x="3782" y="3902"/>
                      <a:pt x="3946" y="3706"/>
                    </a:cubicBezTo>
                    <a:cubicBezTo>
                      <a:pt x="4109" y="3493"/>
                      <a:pt x="4224" y="3247"/>
                      <a:pt x="4273" y="2986"/>
                    </a:cubicBezTo>
                    <a:cubicBezTo>
                      <a:pt x="4338" y="2724"/>
                      <a:pt x="4322" y="2429"/>
                      <a:pt x="4273" y="2118"/>
                    </a:cubicBezTo>
                    <a:cubicBezTo>
                      <a:pt x="4240" y="1823"/>
                      <a:pt x="4109" y="1512"/>
                      <a:pt x="3929" y="1201"/>
                    </a:cubicBezTo>
                    <a:cubicBezTo>
                      <a:pt x="3815" y="972"/>
                      <a:pt x="3651" y="792"/>
                      <a:pt x="3504" y="628"/>
                    </a:cubicBezTo>
                    <a:cubicBezTo>
                      <a:pt x="3356" y="465"/>
                      <a:pt x="3176" y="350"/>
                      <a:pt x="3013" y="236"/>
                    </a:cubicBezTo>
                    <a:cubicBezTo>
                      <a:pt x="2849" y="137"/>
                      <a:pt x="2669" y="72"/>
                      <a:pt x="2472" y="39"/>
                    </a:cubicBezTo>
                    <a:cubicBezTo>
                      <a:pt x="2373" y="12"/>
                      <a:pt x="2274" y="0"/>
                      <a:pt x="2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4723975" y="2406950"/>
                <a:ext cx="135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2783" extrusionOk="0">
                    <a:moveTo>
                      <a:pt x="5173" y="0"/>
                    </a:moveTo>
                    <a:lnTo>
                      <a:pt x="0" y="2194"/>
                    </a:lnTo>
                    <a:lnTo>
                      <a:pt x="246" y="2783"/>
                    </a:lnTo>
                    <a:lnTo>
                      <a:pt x="5434" y="590"/>
                    </a:lnTo>
                    <a:lnTo>
                      <a:pt x="51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4686325" y="2256425"/>
                <a:ext cx="11092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532" extrusionOk="0">
                    <a:moveTo>
                      <a:pt x="2569" y="826"/>
                    </a:moveTo>
                    <a:cubicBezTo>
                      <a:pt x="2663" y="826"/>
                      <a:pt x="2759" y="859"/>
                      <a:pt x="2848" y="914"/>
                    </a:cubicBezTo>
                    <a:cubicBezTo>
                      <a:pt x="2963" y="996"/>
                      <a:pt x="3045" y="1127"/>
                      <a:pt x="3110" y="1340"/>
                    </a:cubicBezTo>
                    <a:lnTo>
                      <a:pt x="3552" y="2895"/>
                    </a:lnTo>
                    <a:lnTo>
                      <a:pt x="2537" y="3173"/>
                    </a:lnTo>
                    <a:lnTo>
                      <a:pt x="2112" y="1618"/>
                    </a:lnTo>
                    <a:cubicBezTo>
                      <a:pt x="2046" y="1422"/>
                      <a:pt x="2046" y="1242"/>
                      <a:pt x="2112" y="1111"/>
                    </a:cubicBezTo>
                    <a:cubicBezTo>
                      <a:pt x="2161" y="996"/>
                      <a:pt x="2292" y="882"/>
                      <a:pt x="2439" y="849"/>
                    </a:cubicBezTo>
                    <a:cubicBezTo>
                      <a:pt x="2481" y="833"/>
                      <a:pt x="2525" y="826"/>
                      <a:pt x="2569" y="826"/>
                    </a:cubicBezTo>
                    <a:close/>
                    <a:moveTo>
                      <a:pt x="1144" y="1562"/>
                    </a:moveTo>
                    <a:cubicBezTo>
                      <a:pt x="1237" y="1562"/>
                      <a:pt x="1330" y="1595"/>
                      <a:pt x="1408" y="1651"/>
                    </a:cubicBezTo>
                    <a:cubicBezTo>
                      <a:pt x="1408" y="1700"/>
                      <a:pt x="1424" y="1765"/>
                      <a:pt x="1457" y="1831"/>
                    </a:cubicBezTo>
                    <a:lnTo>
                      <a:pt x="1899" y="3353"/>
                    </a:lnTo>
                    <a:lnTo>
                      <a:pt x="1130" y="3582"/>
                    </a:lnTo>
                    <a:lnTo>
                      <a:pt x="770" y="2322"/>
                    </a:lnTo>
                    <a:cubicBezTo>
                      <a:pt x="720" y="2109"/>
                      <a:pt x="720" y="1945"/>
                      <a:pt x="753" y="1831"/>
                    </a:cubicBezTo>
                    <a:cubicBezTo>
                      <a:pt x="802" y="1700"/>
                      <a:pt x="884" y="1618"/>
                      <a:pt x="1015" y="1585"/>
                    </a:cubicBezTo>
                    <a:cubicBezTo>
                      <a:pt x="1057" y="1570"/>
                      <a:pt x="1101" y="1562"/>
                      <a:pt x="1144" y="1562"/>
                    </a:cubicBezTo>
                    <a:close/>
                    <a:moveTo>
                      <a:pt x="2584" y="0"/>
                    </a:moveTo>
                    <a:cubicBezTo>
                      <a:pt x="2473" y="0"/>
                      <a:pt x="2354" y="24"/>
                      <a:pt x="2226" y="47"/>
                    </a:cubicBezTo>
                    <a:cubicBezTo>
                      <a:pt x="1997" y="112"/>
                      <a:pt x="1833" y="210"/>
                      <a:pt x="1703" y="341"/>
                    </a:cubicBezTo>
                    <a:cubicBezTo>
                      <a:pt x="1555" y="456"/>
                      <a:pt x="1473" y="620"/>
                      <a:pt x="1408" y="832"/>
                    </a:cubicBezTo>
                    <a:cubicBezTo>
                      <a:pt x="1263" y="781"/>
                      <a:pt x="1124" y="748"/>
                      <a:pt x="980" y="748"/>
                    </a:cubicBezTo>
                    <a:cubicBezTo>
                      <a:pt x="896" y="748"/>
                      <a:pt x="811" y="759"/>
                      <a:pt x="720" y="783"/>
                    </a:cubicBezTo>
                    <a:cubicBezTo>
                      <a:pt x="573" y="832"/>
                      <a:pt x="426" y="882"/>
                      <a:pt x="328" y="996"/>
                    </a:cubicBezTo>
                    <a:cubicBezTo>
                      <a:pt x="229" y="1094"/>
                      <a:pt x="148" y="1209"/>
                      <a:pt x="82" y="1356"/>
                    </a:cubicBezTo>
                    <a:cubicBezTo>
                      <a:pt x="17" y="1504"/>
                      <a:pt x="0" y="1667"/>
                      <a:pt x="0" y="1864"/>
                    </a:cubicBezTo>
                    <a:cubicBezTo>
                      <a:pt x="0" y="2060"/>
                      <a:pt x="33" y="2273"/>
                      <a:pt x="98" y="2518"/>
                    </a:cubicBezTo>
                    <a:lnTo>
                      <a:pt x="671" y="4532"/>
                    </a:lnTo>
                    <a:lnTo>
                      <a:pt x="4436" y="3468"/>
                    </a:lnTo>
                    <a:lnTo>
                      <a:pt x="3781" y="1176"/>
                    </a:lnTo>
                    <a:cubicBezTo>
                      <a:pt x="3700" y="931"/>
                      <a:pt x="3618" y="718"/>
                      <a:pt x="3519" y="554"/>
                    </a:cubicBezTo>
                    <a:cubicBezTo>
                      <a:pt x="3388" y="390"/>
                      <a:pt x="3290" y="260"/>
                      <a:pt x="3143" y="178"/>
                    </a:cubicBezTo>
                    <a:cubicBezTo>
                      <a:pt x="3028" y="96"/>
                      <a:pt x="2881" y="30"/>
                      <a:pt x="2717" y="14"/>
                    </a:cubicBezTo>
                    <a:cubicBezTo>
                      <a:pt x="2674" y="4"/>
                      <a:pt x="2630" y="0"/>
                      <a:pt x="25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4654000" y="2151175"/>
                <a:ext cx="106400" cy="1027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10" extrusionOk="0">
                    <a:moveTo>
                      <a:pt x="0" y="1"/>
                    </a:moveTo>
                    <a:lnTo>
                      <a:pt x="147" y="885"/>
                    </a:lnTo>
                    <a:lnTo>
                      <a:pt x="2537" y="1687"/>
                    </a:lnTo>
                    <a:lnTo>
                      <a:pt x="557" y="3242"/>
                    </a:lnTo>
                    <a:lnTo>
                      <a:pt x="704" y="4109"/>
                    </a:lnTo>
                    <a:lnTo>
                      <a:pt x="3323" y="1949"/>
                    </a:lnTo>
                    <a:lnTo>
                      <a:pt x="4256" y="1801"/>
                    </a:lnTo>
                    <a:lnTo>
                      <a:pt x="4141" y="1032"/>
                    </a:lnTo>
                    <a:lnTo>
                      <a:pt x="3176" y="11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4645400" y="1960500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2587" y="0"/>
                    </a:moveTo>
                    <a:cubicBezTo>
                      <a:pt x="2423" y="0"/>
                      <a:pt x="2292" y="33"/>
                      <a:pt x="2145" y="98"/>
                    </a:cubicBezTo>
                    <a:cubicBezTo>
                      <a:pt x="1997" y="180"/>
                      <a:pt x="1899" y="262"/>
                      <a:pt x="1801" y="393"/>
                    </a:cubicBezTo>
                    <a:cubicBezTo>
                      <a:pt x="1719" y="508"/>
                      <a:pt x="1637" y="655"/>
                      <a:pt x="1588" y="835"/>
                    </a:cubicBezTo>
                    <a:cubicBezTo>
                      <a:pt x="1555" y="1015"/>
                      <a:pt x="1523" y="1228"/>
                      <a:pt x="1523" y="1457"/>
                    </a:cubicBezTo>
                    <a:cubicBezTo>
                      <a:pt x="1523" y="1572"/>
                      <a:pt x="1523" y="1703"/>
                      <a:pt x="1555" y="1817"/>
                    </a:cubicBezTo>
                    <a:cubicBezTo>
                      <a:pt x="1555" y="1964"/>
                      <a:pt x="1572" y="2079"/>
                      <a:pt x="1588" y="2210"/>
                    </a:cubicBezTo>
                    <a:cubicBezTo>
                      <a:pt x="1604" y="2325"/>
                      <a:pt x="1604" y="2455"/>
                      <a:pt x="1637" y="2554"/>
                    </a:cubicBezTo>
                    <a:cubicBezTo>
                      <a:pt x="1654" y="2685"/>
                      <a:pt x="1654" y="2783"/>
                      <a:pt x="1654" y="2865"/>
                    </a:cubicBezTo>
                    <a:cubicBezTo>
                      <a:pt x="1654" y="3094"/>
                      <a:pt x="1637" y="3258"/>
                      <a:pt x="1555" y="3356"/>
                    </a:cubicBezTo>
                    <a:cubicBezTo>
                      <a:pt x="1474" y="3454"/>
                      <a:pt x="1392" y="3519"/>
                      <a:pt x="1261" y="3519"/>
                    </a:cubicBezTo>
                    <a:cubicBezTo>
                      <a:pt x="1195" y="3519"/>
                      <a:pt x="1146" y="3503"/>
                      <a:pt x="1081" y="3470"/>
                    </a:cubicBezTo>
                    <a:cubicBezTo>
                      <a:pt x="1015" y="3454"/>
                      <a:pt x="950" y="3388"/>
                      <a:pt x="917" y="3307"/>
                    </a:cubicBezTo>
                    <a:cubicBezTo>
                      <a:pt x="868" y="3225"/>
                      <a:pt x="835" y="3127"/>
                      <a:pt x="786" y="2979"/>
                    </a:cubicBezTo>
                    <a:cubicBezTo>
                      <a:pt x="753" y="2848"/>
                      <a:pt x="737" y="2685"/>
                      <a:pt x="737" y="2455"/>
                    </a:cubicBezTo>
                    <a:cubicBezTo>
                      <a:pt x="737" y="2308"/>
                      <a:pt x="737" y="2144"/>
                      <a:pt x="753" y="1997"/>
                    </a:cubicBezTo>
                    <a:lnTo>
                      <a:pt x="819" y="1572"/>
                    </a:lnTo>
                    <a:cubicBezTo>
                      <a:pt x="835" y="1457"/>
                      <a:pt x="868" y="1310"/>
                      <a:pt x="917" y="1179"/>
                    </a:cubicBezTo>
                    <a:cubicBezTo>
                      <a:pt x="950" y="1064"/>
                      <a:pt x="999" y="933"/>
                      <a:pt x="1032" y="835"/>
                    </a:cubicBezTo>
                    <a:lnTo>
                      <a:pt x="377" y="508"/>
                    </a:lnTo>
                    <a:cubicBezTo>
                      <a:pt x="328" y="639"/>
                      <a:pt x="262" y="769"/>
                      <a:pt x="213" y="933"/>
                    </a:cubicBezTo>
                    <a:lnTo>
                      <a:pt x="99" y="1424"/>
                    </a:lnTo>
                    <a:cubicBezTo>
                      <a:pt x="66" y="1588"/>
                      <a:pt x="33" y="1752"/>
                      <a:pt x="17" y="1948"/>
                    </a:cubicBezTo>
                    <a:cubicBezTo>
                      <a:pt x="0" y="2128"/>
                      <a:pt x="0" y="2292"/>
                      <a:pt x="0" y="2472"/>
                    </a:cubicBezTo>
                    <a:cubicBezTo>
                      <a:pt x="0" y="2717"/>
                      <a:pt x="17" y="2947"/>
                      <a:pt x="49" y="3127"/>
                    </a:cubicBezTo>
                    <a:cubicBezTo>
                      <a:pt x="99" y="3307"/>
                      <a:pt x="131" y="3470"/>
                      <a:pt x="197" y="3618"/>
                    </a:cubicBezTo>
                    <a:cubicBezTo>
                      <a:pt x="262" y="3765"/>
                      <a:pt x="344" y="3880"/>
                      <a:pt x="426" y="3994"/>
                    </a:cubicBezTo>
                    <a:cubicBezTo>
                      <a:pt x="508" y="4092"/>
                      <a:pt x="590" y="4174"/>
                      <a:pt x="688" y="4240"/>
                    </a:cubicBezTo>
                    <a:cubicBezTo>
                      <a:pt x="786" y="4289"/>
                      <a:pt x="901" y="4354"/>
                      <a:pt x="999" y="4371"/>
                    </a:cubicBezTo>
                    <a:cubicBezTo>
                      <a:pt x="1113" y="4403"/>
                      <a:pt x="1228" y="4420"/>
                      <a:pt x="1326" y="4420"/>
                    </a:cubicBezTo>
                    <a:cubicBezTo>
                      <a:pt x="1506" y="4420"/>
                      <a:pt x="1654" y="4371"/>
                      <a:pt x="1801" y="4289"/>
                    </a:cubicBezTo>
                    <a:cubicBezTo>
                      <a:pt x="1915" y="4207"/>
                      <a:pt x="2046" y="4109"/>
                      <a:pt x="2128" y="3994"/>
                    </a:cubicBezTo>
                    <a:cubicBezTo>
                      <a:pt x="2226" y="3863"/>
                      <a:pt x="2292" y="3716"/>
                      <a:pt x="2325" y="3552"/>
                    </a:cubicBezTo>
                    <a:cubicBezTo>
                      <a:pt x="2374" y="3388"/>
                      <a:pt x="2390" y="3225"/>
                      <a:pt x="2390" y="3045"/>
                    </a:cubicBezTo>
                    <a:cubicBezTo>
                      <a:pt x="2390" y="2947"/>
                      <a:pt x="2390" y="2848"/>
                      <a:pt x="2374" y="2717"/>
                    </a:cubicBezTo>
                    <a:lnTo>
                      <a:pt x="2308" y="2357"/>
                    </a:lnTo>
                    <a:lnTo>
                      <a:pt x="2243" y="1981"/>
                    </a:lnTo>
                    <a:cubicBezTo>
                      <a:pt x="2243" y="1866"/>
                      <a:pt x="2226" y="1735"/>
                      <a:pt x="2226" y="1637"/>
                    </a:cubicBezTo>
                    <a:cubicBezTo>
                      <a:pt x="2226" y="1391"/>
                      <a:pt x="2259" y="1211"/>
                      <a:pt x="2341" y="1080"/>
                    </a:cubicBezTo>
                    <a:cubicBezTo>
                      <a:pt x="2423" y="966"/>
                      <a:pt x="2537" y="900"/>
                      <a:pt x="2668" y="900"/>
                    </a:cubicBezTo>
                    <a:cubicBezTo>
                      <a:pt x="2767" y="900"/>
                      <a:pt x="2848" y="917"/>
                      <a:pt x="2930" y="966"/>
                    </a:cubicBezTo>
                    <a:cubicBezTo>
                      <a:pt x="2996" y="999"/>
                      <a:pt x="3061" y="1080"/>
                      <a:pt x="3127" y="1179"/>
                    </a:cubicBezTo>
                    <a:cubicBezTo>
                      <a:pt x="3192" y="1293"/>
                      <a:pt x="3225" y="1424"/>
                      <a:pt x="3274" y="1588"/>
                    </a:cubicBezTo>
                    <a:cubicBezTo>
                      <a:pt x="3307" y="1752"/>
                      <a:pt x="3340" y="1964"/>
                      <a:pt x="3340" y="2194"/>
                    </a:cubicBezTo>
                    <a:cubicBezTo>
                      <a:pt x="3340" y="2390"/>
                      <a:pt x="3340" y="2570"/>
                      <a:pt x="3307" y="2734"/>
                    </a:cubicBezTo>
                    <a:cubicBezTo>
                      <a:pt x="3290" y="2897"/>
                      <a:pt x="3258" y="3061"/>
                      <a:pt x="3209" y="3225"/>
                    </a:cubicBezTo>
                    <a:cubicBezTo>
                      <a:pt x="3176" y="3372"/>
                      <a:pt x="3110" y="3536"/>
                      <a:pt x="3045" y="3683"/>
                    </a:cubicBezTo>
                    <a:cubicBezTo>
                      <a:pt x="2979" y="3830"/>
                      <a:pt x="2930" y="3961"/>
                      <a:pt x="2848" y="4109"/>
                    </a:cubicBezTo>
                    <a:lnTo>
                      <a:pt x="3487" y="4485"/>
                    </a:lnTo>
                    <a:cubicBezTo>
                      <a:pt x="3569" y="4321"/>
                      <a:pt x="3651" y="4174"/>
                      <a:pt x="3716" y="3994"/>
                    </a:cubicBezTo>
                    <a:cubicBezTo>
                      <a:pt x="3781" y="3798"/>
                      <a:pt x="3847" y="3618"/>
                      <a:pt x="3880" y="3438"/>
                    </a:cubicBezTo>
                    <a:cubicBezTo>
                      <a:pt x="3929" y="3225"/>
                      <a:pt x="3962" y="3028"/>
                      <a:pt x="3978" y="2816"/>
                    </a:cubicBezTo>
                    <a:cubicBezTo>
                      <a:pt x="4027" y="2603"/>
                      <a:pt x="4027" y="2390"/>
                      <a:pt x="4027" y="2161"/>
                    </a:cubicBezTo>
                    <a:cubicBezTo>
                      <a:pt x="4027" y="1833"/>
                      <a:pt x="3978" y="1539"/>
                      <a:pt x="3929" y="1261"/>
                    </a:cubicBezTo>
                    <a:cubicBezTo>
                      <a:pt x="3863" y="999"/>
                      <a:pt x="3765" y="753"/>
                      <a:pt x="3634" y="573"/>
                    </a:cubicBezTo>
                    <a:cubicBezTo>
                      <a:pt x="3520" y="393"/>
                      <a:pt x="3372" y="246"/>
                      <a:pt x="3192" y="147"/>
                    </a:cubicBezTo>
                    <a:cubicBezTo>
                      <a:pt x="3029" y="33"/>
                      <a:pt x="2816" y="0"/>
                      <a:pt x="2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4649900" y="1857775"/>
                <a:ext cx="104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3111" extrusionOk="0">
                    <a:moveTo>
                      <a:pt x="3503" y="1"/>
                    </a:moveTo>
                    <a:lnTo>
                      <a:pt x="3274" y="2243"/>
                    </a:lnTo>
                    <a:lnTo>
                      <a:pt x="82" y="1916"/>
                    </a:lnTo>
                    <a:lnTo>
                      <a:pt x="0" y="2701"/>
                    </a:lnTo>
                    <a:lnTo>
                      <a:pt x="3896" y="3111"/>
                    </a:lnTo>
                    <a:lnTo>
                      <a:pt x="4191" y="50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4662575" y="1800900"/>
                <a:ext cx="998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8" extrusionOk="0">
                    <a:moveTo>
                      <a:pt x="148" y="0"/>
                    </a:moveTo>
                    <a:lnTo>
                      <a:pt x="1" y="770"/>
                    </a:lnTo>
                    <a:lnTo>
                      <a:pt x="3847" y="1457"/>
                    </a:lnTo>
                    <a:lnTo>
                      <a:pt x="3995" y="67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4672825" y="1678550"/>
                <a:ext cx="10722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338" extrusionOk="0">
                    <a:moveTo>
                      <a:pt x="2221" y="845"/>
                    </a:moveTo>
                    <a:cubicBezTo>
                      <a:pt x="2349" y="845"/>
                      <a:pt x="2484" y="864"/>
                      <a:pt x="2619" y="901"/>
                    </a:cubicBezTo>
                    <a:cubicBezTo>
                      <a:pt x="2799" y="966"/>
                      <a:pt x="2963" y="1015"/>
                      <a:pt x="3110" y="1130"/>
                    </a:cubicBezTo>
                    <a:cubicBezTo>
                      <a:pt x="3257" y="1228"/>
                      <a:pt x="3356" y="1359"/>
                      <a:pt x="3437" y="1490"/>
                    </a:cubicBezTo>
                    <a:cubicBezTo>
                      <a:pt x="3519" y="1637"/>
                      <a:pt x="3568" y="1801"/>
                      <a:pt x="3585" y="1981"/>
                    </a:cubicBezTo>
                    <a:cubicBezTo>
                      <a:pt x="3601" y="2194"/>
                      <a:pt x="3585" y="2390"/>
                      <a:pt x="3519" y="2619"/>
                    </a:cubicBezTo>
                    <a:lnTo>
                      <a:pt x="3290" y="3405"/>
                    </a:lnTo>
                    <a:lnTo>
                      <a:pt x="835" y="2767"/>
                    </a:lnTo>
                    <a:lnTo>
                      <a:pt x="1048" y="1964"/>
                    </a:lnTo>
                    <a:cubicBezTo>
                      <a:pt x="1113" y="1735"/>
                      <a:pt x="1195" y="1555"/>
                      <a:pt x="1293" y="1392"/>
                    </a:cubicBezTo>
                    <a:cubicBezTo>
                      <a:pt x="1391" y="1228"/>
                      <a:pt x="1490" y="1097"/>
                      <a:pt x="1637" y="1015"/>
                    </a:cubicBezTo>
                    <a:cubicBezTo>
                      <a:pt x="1784" y="933"/>
                      <a:pt x="1932" y="884"/>
                      <a:pt x="2095" y="851"/>
                    </a:cubicBezTo>
                    <a:cubicBezTo>
                      <a:pt x="2136" y="847"/>
                      <a:pt x="2178" y="845"/>
                      <a:pt x="2221" y="845"/>
                    </a:cubicBezTo>
                    <a:close/>
                    <a:moveTo>
                      <a:pt x="2283" y="1"/>
                    </a:moveTo>
                    <a:cubicBezTo>
                      <a:pt x="2197" y="1"/>
                      <a:pt x="2113" y="6"/>
                      <a:pt x="2030" y="17"/>
                    </a:cubicBezTo>
                    <a:cubicBezTo>
                      <a:pt x="1784" y="66"/>
                      <a:pt x="1539" y="148"/>
                      <a:pt x="1342" y="311"/>
                    </a:cubicBezTo>
                    <a:cubicBezTo>
                      <a:pt x="1113" y="475"/>
                      <a:pt x="933" y="704"/>
                      <a:pt x="769" y="966"/>
                    </a:cubicBezTo>
                    <a:cubicBezTo>
                      <a:pt x="606" y="1244"/>
                      <a:pt x="458" y="1572"/>
                      <a:pt x="360" y="1981"/>
                    </a:cubicBezTo>
                    <a:lnTo>
                      <a:pt x="0" y="3372"/>
                    </a:lnTo>
                    <a:lnTo>
                      <a:pt x="3765" y="4338"/>
                    </a:lnTo>
                    <a:lnTo>
                      <a:pt x="4141" y="2947"/>
                    </a:lnTo>
                    <a:cubicBezTo>
                      <a:pt x="4240" y="2554"/>
                      <a:pt x="4289" y="2194"/>
                      <a:pt x="4256" y="1866"/>
                    </a:cubicBezTo>
                    <a:cubicBezTo>
                      <a:pt x="4240" y="1539"/>
                      <a:pt x="4174" y="1277"/>
                      <a:pt x="4059" y="1031"/>
                    </a:cubicBezTo>
                    <a:cubicBezTo>
                      <a:pt x="3928" y="786"/>
                      <a:pt x="3765" y="590"/>
                      <a:pt x="3568" y="426"/>
                    </a:cubicBezTo>
                    <a:cubicBezTo>
                      <a:pt x="3356" y="262"/>
                      <a:pt x="3110" y="148"/>
                      <a:pt x="2848" y="82"/>
                    </a:cubicBezTo>
                    <a:cubicBezTo>
                      <a:pt x="2658" y="26"/>
                      <a:pt x="2468" y="1"/>
                      <a:pt x="2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4708425" y="1557825"/>
                <a:ext cx="1219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4486" extrusionOk="0">
                    <a:moveTo>
                      <a:pt x="1179" y="1"/>
                    </a:moveTo>
                    <a:lnTo>
                      <a:pt x="0" y="3111"/>
                    </a:lnTo>
                    <a:lnTo>
                      <a:pt x="3699" y="4486"/>
                    </a:lnTo>
                    <a:lnTo>
                      <a:pt x="4878" y="1326"/>
                    </a:lnTo>
                    <a:lnTo>
                      <a:pt x="4223" y="1081"/>
                    </a:lnTo>
                    <a:lnTo>
                      <a:pt x="3307" y="3503"/>
                    </a:lnTo>
                    <a:lnTo>
                      <a:pt x="2292" y="3111"/>
                    </a:lnTo>
                    <a:lnTo>
                      <a:pt x="3077" y="999"/>
                    </a:lnTo>
                    <a:lnTo>
                      <a:pt x="2472" y="786"/>
                    </a:lnTo>
                    <a:lnTo>
                      <a:pt x="1670" y="2881"/>
                    </a:lnTo>
                    <a:lnTo>
                      <a:pt x="933" y="2619"/>
                    </a:lnTo>
                    <a:lnTo>
                      <a:pt x="1833" y="246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4764075" y="1439975"/>
                <a:ext cx="1109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026" extrusionOk="0">
                    <a:moveTo>
                      <a:pt x="1621" y="0"/>
                    </a:moveTo>
                    <a:cubicBezTo>
                      <a:pt x="1490" y="82"/>
                      <a:pt x="1392" y="197"/>
                      <a:pt x="1261" y="311"/>
                    </a:cubicBezTo>
                    <a:cubicBezTo>
                      <a:pt x="1162" y="410"/>
                      <a:pt x="1048" y="541"/>
                      <a:pt x="933" y="688"/>
                    </a:cubicBezTo>
                    <a:lnTo>
                      <a:pt x="639" y="1113"/>
                    </a:lnTo>
                    <a:cubicBezTo>
                      <a:pt x="524" y="1261"/>
                      <a:pt x="442" y="1392"/>
                      <a:pt x="360" y="1555"/>
                    </a:cubicBezTo>
                    <a:cubicBezTo>
                      <a:pt x="262" y="1768"/>
                      <a:pt x="180" y="1965"/>
                      <a:pt x="115" y="2161"/>
                    </a:cubicBezTo>
                    <a:cubicBezTo>
                      <a:pt x="66" y="2341"/>
                      <a:pt x="33" y="2505"/>
                      <a:pt x="17" y="2668"/>
                    </a:cubicBezTo>
                    <a:cubicBezTo>
                      <a:pt x="0" y="2832"/>
                      <a:pt x="17" y="2979"/>
                      <a:pt x="33" y="3094"/>
                    </a:cubicBezTo>
                    <a:cubicBezTo>
                      <a:pt x="66" y="3225"/>
                      <a:pt x="98" y="3340"/>
                      <a:pt x="164" y="3438"/>
                    </a:cubicBezTo>
                    <a:cubicBezTo>
                      <a:pt x="229" y="3552"/>
                      <a:pt x="278" y="3634"/>
                      <a:pt x="360" y="3716"/>
                    </a:cubicBezTo>
                    <a:cubicBezTo>
                      <a:pt x="442" y="3798"/>
                      <a:pt x="524" y="3847"/>
                      <a:pt x="639" y="3896"/>
                    </a:cubicBezTo>
                    <a:cubicBezTo>
                      <a:pt x="802" y="3978"/>
                      <a:pt x="933" y="4011"/>
                      <a:pt x="1097" y="4011"/>
                    </a:cubicBezTo>
                    <a:cubicBezTo>
                      <a:pt x="1244" y="4011"/>
                      <a:pt x="1392" y="3978"/>
                      <a:pt x="1539" y="3912"/>
                    </a:cubicBezTo>
                    <a:cubicBezTo>
                      <a:pt x="1653" y="3847"/>
                      <a:pt x="1784" y="3749"/>
                      <a:pt x="1899" y="3634"/>
                    </a:cubicBezTo>
                    <a:cubicBezTo>
                      <a:pt x="1997" y="3503"/>
                      <a:pt x="2112" y="3389"/>
                      <a:pt x="2194" y="3225"/>
                    </a:cubicBezTo>
                    <a:cubicBezTo>
                      <a:pt x="2243" y="3143"/>
                      <a:pt x="2292" y="3012"/>
                      <a:pt x="2325" y="2914"/>
                    </a:cubicBezTo>
                    <a:cubicBezTo>
                      <a:pt x="2374" y="2783"/>
                      <a:pt x="2406" y="2685"/>
                      <a:pt x="2456" y="2570"/>
                    </a:cubicBezTo>
                    <a:cubicBezTo>
                      <a:pt x="2488" y="2439"/>
                      <a:pt x="2537" y="2341"/>
                      <a:pt x="2570" y="2210"/>
                    </a:cubicBezTo>
                    <a:cubicBezTo>
                      <a:pt x="2619" y="2112"/>
                      <a:pt x="2685" y="2014"/>
                      <a:pt x="2717" y="1916"/>
                    </a:cubicBezTo>
                    <a:cubicBezTo>
                      <a:pt x="2848" y="1686"/>
                      <a:pt x="2947" y="1539"/>
                      <a:pt x="3094" y="1474"/>
                    </a:cubicBezTo>
                    <a:cubicBezTo>
                      <a:pt x="3159" y="1449"/>
                      <a:pt x="3225" y="1437"/>
                      <a:pt x="3288" y="1437"/>
                    </a:cubicBezTo>
                    <a:cubicBezTo>
                      <a:pt x="3352" y="1437"/>
                      <a:pt x="3413" y="1449"/>
                      <a:pt x="3470" y="1474"/>
                    </a:cubicBezTo>
                    <a:cubicBezTo>
                      <a:pt x="3552" y="1523"/>
                      <a:pt x="3618" y="1588"/>
                      <a:pt x="3667" y="1670"/>
                    </a:cubicBezTo>
                    <a:cubicBezTo>
                      <a:pt x="3700" y="1752"/>
                      <a:pt x="3716" y="1850"/>
                      <a:pt x="3716" y="1948"/>
                    </a:cubicBezTo>
                    <a:cubicBezTo>
                      <a:pt x="3716" y="2046"/>
                      <a:pt x="3683" y="2194"/>
                      <a:pt x="3634" y="2357"/>
                    </a:cubicBezTo>
                    <a:cubicBezTo>
                      <a:pt x="3601" y="2521"/>
                      <a:pt x="3519" y="2701"/>
                      <a:pt x="3421" y="2914"/>
                    </a:cubicBezTo>
                    <a:cubicBezTo>
                      <a:pt x="3339" y="3078"/>
                      <a:pt x="3225" y="3241"/>
                      <a:pt x="3127" y="3389"/>
                    </a:cubicBezTo>
                    <a:cubicBezTo>
                      <a:pt x="3045" y="3536"/>
                      <a:pt x="2930" y="3651"/>
                      <a:pt x="2816" y="3765"/>
                    </a:cubicBezTo>
                    <a:cubicBezTo>
                      <a:pt x="2717" y="3896"/>
                      <a:pt x="2603" y="3994"/>
                      <a:pt x="2472" y="4093"/>
                    </a:cubicBezTo>
                    <a:cubicBezTo>
                      <a:pt x="2341" y="4207"/>
                      <a:pt x="2226" y="4305"/>
                      <a:pt x="2079" y="4387"/>
                    </a:cubicBezTo>
                    <a:lnTo>
                      <a:pt x="2456" y="5026"/>
                    </a:lnTo>
                    <a:cubicBezTo>
                      <a:pt x="2603" y="4911"/>
                      <a:pt x="2734" y="4813"/>
                      <a:pt x="2881" y="4698"/>
                    </a:cubicBezTo>
                    <a:cubicBezTo>
                      <a:pt x="3028" y="4567"/>
                      <a:pt x="3143" y="4420"/>
                      <a:pt x="3290" y="4289"/>
                    </a:cubicBezTo>
                    <a:cubicBezTo>
                      <a:pt x="3438" y="4125"/>
                      <a:pt x="3552" y="3962"/>
                      <a:pt x="3683" y="3798"/>
                    </a:cubicBezTo>
                    <a:cubicBezTo>
                      <a:pt x="3798" y="3634"/>
                      <a:pt x="3912" y="3438"/>
                      <a:pt x="4011" y="3241"/>
                    </a:cubicBezTo>
                    <a:cubicBezTo>
                      <a:pt x="4158" y="2947"/>
                      <a:pt x="4272" y="2668"/>
                      <a:pt x="4338" y="2407"/>
                    </a:cubicBezTo>
                    <a:cubicBezTo>
                      <a:pt x="4420" y="2128"/>
                      <a:pt x="4436" y="1883"/>
                      <a:pt x="4420" y="1670"/>
                    </a:cubicBezTo>
                    <a:cubicBezTo>
                      <a:pt x="4403" y="1441"/>
                      <a:pt x="4338" y="1228"/>
                      <a:pt x="4240" y="1064"/>
                    </a:cubicBezTo>
                    <a:cubicBezTo>
                      <a:pt x="4109" y="901"/>
                      <a:pt x="3961" y="770"/>
                      <a:pt x="3765" y="655"/>
                    </a:cubicBezTo>
                    <a:cubicBezTo>
                      <a:pt x="3618" y="573"/>
                      <a:pt x="3454" y="541"/>
                      <a:pt x="3307" y="541"/>
                    </a:cubicBezTo>
                    <a:cubicBezTo>
                      <a:pt x="3176" y="541"/>
                      <a:pt x="3028" y="557"/>
                      <a:pt x="2881" y="622"/>
                    </a:cubicBezTo>
                    <a:cubicBezTo>
                      <a:pt x="2734" y="688"/>
                      <a:pt x="2603" y="770"/>
                      <a:pt x="2472" y="901"/>
                    </a:cubicBezTo>
                    <a:cubicBezTo>
                      <a:pt x="2357" y="1048"/>
                      <a:pt x="2226" y="1212"/>
                      <a:pt x="2128" y="1424"/>
                    </a:cubicBezTo>
                    <a:cubicBezTo>
                      <a:pt x="2063" y="1539"/>
                      <a:pt x="1997" y="1637"/>
                      <a:pt x="1964" y="1768"/>
                    </a:cubicBezTo>
                    <a:cubicBezTo>
                      <a:pt x="1899" y="1866"/>
                      <a:pt x="1866" y="2014"/>
                      <a:pt x="1817" y="2112"/>
                    </a:cubicBezTo>
                    <a:cubicBezTo>
                      <a:pt x="1784" y="2210"/>
                      <a:pt x="1735" y="2341"/>
                      <a:pt x="1703" y="2439"/>
                    </a:cubicBezTo>
                    <a:cubicBezTo>
                      <a:pt x="1653" y="2538"/>
                      <a:pt x="1621" y="2619"/>
                      <a:pt x="1572" y="2701"/>
                    </a:cubicBezTo>
                    <a:cubicBezTo>
                      <a:pt x="1473" y="2898"/>
                      <a:pt x="1375" y="3012"/>
                      <a:pt x="1244" y="3078"/>
                    </a:cubicBezTo>
                    <a:cubicBezTo>
                      <a:pt x="1178" y="3097"/>
                      <a:pt x="1112" y="3115"/>
                      <a:pt x="1049" y="3115"/>
                    </a:cubicBezTo>
                    <a:cubicBezTo>
                      <a:pt x="1003" y="3115"/>
                      <a:pt x="958" y="3105"/>
                      <a:pt x="917" y="3078"/>
                    </a:cubicBezTo>
                    <a:cubicBezTo>
                      <a:pt x="851" y="3061"/>
                      <a:pt x="819" y="3012"/>
                      <a:pt x="770" y="2947"/>
                    </a:cubicBezTo>
                    <a:cubicBezTo>
                      <a:pt x="737" y="2898"/>
                      <a:pt x="737" y="2816"/>
                      <a:pt x="720" y="2734"/>
                    </a:cubicBezTo>
                    <a:cubicBezTo>
                      <a:pt x="688" y="2652"/>
                      <a:pt x="720" y="2521"/>
                      <a:pt x="753" y="2374"/>
                    </a:cubicBezTo>
                    <a:cubicBezTo>
                      <a:pt x="802" y="2259"/>
                      <a:pt x="851" y="2079"/>
                      <a:pt x="966" y="1883"/>
                    </a:cubicBezTo>
                    <a:cubicBezTo>
                      <a:pt x="1015" y="1752"/>
                      <a:pt x="1097" y="1621"/>
                      <a:pt x="1179" y="1506"/>
                    </a:cubicBezTo>
                    <a:cubicBezTo>
                      <a:pt x="1261" y="1375"/>
                      <a:pt x="1375" y="1261"/>
                      <a:pt x="1457" y="1146"/>
                    </a:cubicBezTo>
                    <a:cubicBezTo>
                      <a:pt x="1555" y="1048"/>
                      <a:pt x="1637" y="933"/>
                      <a:pt x="1735" y="852"/>
                    </a:cubicBezTo>
                    <a:cubicBezTo>
                      <a:pt x="1834" y="770"/>
                      <a:pt x="1915" y="688"/>
                      <a:pt x="2030" y="606"/>
                    </a:cubicBez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4836100" y="1326200"/>
                <a:ext cx="1076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407" extrusionOk="0">
                    <a:moveTo>
                      <a:pt x="1702" y="1"/>
                    </a:moveTo>
                    <a:cubicBezTo>
                      <a:pt x="1604" y="66"/>
                      <a:pt x="1473" y="116"/>
                      <a:pt x="1375" y="197"/>
                    </a:cubicBezTo>
                    <a:cubicBezTo>
                      <a:pt x="1277" y="263"/>
                      <a:pt x="1162" y="345"/>
                      <a:pt x="1064" y="443"/>
                    </a:cubicBezTo>
                    <a:cubicBezTo>
                      <a:pt x="966" y="525"/>
                      <a:pt x="868" y="639"/>
                      <a:pt x="786" y="738"/>
                    </a:cubicBezTo>
                    <a:cubicBezTo>
                      <a:pt x="688" y="836"/>
                      <a:pt x="622" y="950"/>
                      <a:pt x="540" y="1065"/>
                    </a:cubicBezTo>
                    <a:cubicBezTo>
                      <a:pt x="327" y="1360"/>
                      <a:pt x="180" y="1671"/>
                      <a:pt x="98" y="1965"/>
                    </a:cubicBezTo>
                    <a:cubicBezTo>
                      <a:pt x="16" y="2243"/>
                      <a:pt x="0" y="2538"/>
                      <a:pt x="49" y="2800"/>
                    </a:cubicBezTo>
                    <a:cubicBezTo>
                      <a:pt x="82" y="3045"/>
                      <a:pt x="164" y="3291"/>
                      <a:pt x="311" y="3520"/>
                    </a:cubicBezTo>
                    <a:cubicBezTo>
                      <a:pt x="458" y="3749"/>
                      <a:pt x="638" y="3929"/>
                      <a:pt x="868" y="4093"/>
                    </a:cubicBezTo>
                    <a:cubicBezTo>
                      <a:pt x="1080" y="4240"/>
                      <a:pt x="1326" y="4355"/>
                      <a:pt x="1555" y="4371"/>
                    </a:cubicBezTo>
                    <a:cubicBezTo>
                      <a:pt x="1677" y="4394"/>
                      <a:pt x="1802" y="4406"/>
                      <a:pt x="1927" y="4406"/>
                    </a:cubicBezTo>
                    <a:cubicBezTo>
                      <a:pt x="2072" y="4406"/>
                      <a:pt x="2217" y="4390"/>
                      <a:pt x="2357" y="4355"/>
                    </a:cubicBezTo>
                    <a:cubicBezTo>
                      <a:pt x="2619" y="4289"/>
                      <a:pt x="2881" y="4191"/>
                      <a:pt x="3126" y="4011"/>
                    </a:cubicBezTo>
                    <a:cubicBezTo>
                      <a:pt x="3372" y="3815"/>
                      <a:pt x="3601" y="3602"/>
                      <a:pt x="3814" y="3291"/>
                    </a:cubicBezTo>
                    <a:cubicBezTo>
                      <a:pt x="3945" y="3095"/>
                      <a:pt x="4059" y="2865"/>
                      <a:pt x="4141" y="2653"/>
                    </a:cubicBezTo>
                    <a:cubicBezTo>
                      <a:pt x="4223" y="2456"/>
                      <a:pt x="4256" y="2243"/>
                      <a:pt x="4272" y="2047"/>
                    </a:cubicBezTo>
                    <a:cubicBezTo>
                      <a:pt x="4305" y="1834"/>
                      <a:pt x="4305" y="1638"/>
                      <a:pt x="4240" y="1474"/>
                    </a:cubicBezTo>
                    <a:cubicBezTo>
                      <a:pt x="4174" y="1310"/>
                      <a:pt x="4109" y="1114"/>
                      <a:pt x="4010" y="983"/>
                    </a:cubicBezTo>
                    <a:cubicBezTo>
                      <a:pt x="3912" y="836"/>
                      <a:pt x="3781" y="688"/>
                      <a:pt x="3650" y="574"/>
                    </a:cubicBezTo>
                    <a:cubicBezTo>
                      <a:pt x="3487" y="443"/>
                      <a:pt x="3323" y="345"/>
                      <a:pt x="3126" y="263"/>
                    </a:cubicBezTo>
                    <a:lnTo>
                      <a:pt x="1964" y="1982"/>
                    </a:lnTo>
                    <a:lnTo>
                      <a:pt x="2504" y="2358"/>
                    </a:lnTo>
                    <a:lnTo>
                      <a:pt x="3274" y="1229"/>
                    </a:lnTo>
                    <a:cubicBezTo>
                      <a:pt x="3372" y="1327"/>
                      <a:pt x="3454" y="1425"/>
                      <a:pt x="3503" y="1556"/>
                    </a:cubicBezTo>
                    <a:cubicBezTo>
                      <a:pt x="3552" y="1671"/>
                      <a:pt x="3585" y="1801"/>
                      <a:pt x="3585" y="1949"/>
                    </a:cubicBezTo>
                    <a:cubicBezTo>
                      <a:pt x="3585" y="2080"/>
                      <a:pt x="3552" y="2243"/>
                      <a:pt x="3503" y="2391"/>
                    </a:cubicBezTo>
                    <a:cubicBezTo>
                      <a:pt x="3437" y="2554"/>
                      <a:pt x="3356" y="2702"/>
                      <a:pt x="3257" y="2865"/>
                    </a:cubicBezTo>
                    <a:cubicBezTo>
                      <a:pt x="3110" y="3045"/>
                      <a:pt x="2963" y="3209"/>
                      <a:pt x="2799" y="3340"/>
                    </a:cubicBezTo>
                    <a:cubicBezTo>
                      <a:pt x="2635" y="3455"/>
                      <a:pt x="2455" y="3537"/>
                      <a:pt x="2292" y="3586"/>
                    </a:cubicBezTo>
                    <a:cubicBezTo>
                      <a:pt x="2196" y="3605"/>
                      <a:pt x="2094" y="3613"/>
                      <a:pt x="1994" y="3613"/>
                    </a:cubicBezTo>
                    <a:cubicBezTo>
                      <a:pt x="1923" y="3613"/>
                      <a:pt x="1852" y="3609"/>
                      <a:pt x="1784" y="3602"/>
                    </a:cubicBezTo>
                    <a:cubicBezTo>
                      <a:pt x="1621" y="3586"/>
                      <a:pt x="1457" y="3504"/>
                      <a:pt x="1293" y="3389"/>
                    </a:cubicBezTo>
                    <a:cubicBezTo>
                      <a:pt x="1130" y="3291"/>
                      <a:pt x="1031" y="3176"/>
                      <a:pt x="917" y="3029"/>
                    </a:cubicBezTo>
                    <a:cubicBezTo>
                      <a:pt x="819" y="2882"/>
                      <a:pt x="786" y="2718"/>
                      <a:pt x="753" y="2554"/>
                    </a:cubicBezTo>
                    <a:cubicBezTo>
                      <a:pt x="737" y="2391"/>
                      <a:pt x="786" y="2178"/>
                      <a:pt x="819" y="1998"/>
                    </a:cubicBezTo>
                    <a:cubicBezTo>
                      <a:pt x="851" y="1818"/>
                      <a:pt x="966" y="1605"/>
                      <a:pt x="1097" y="1409"/>
                    </a:cubicBezTo>
                    <a:cubicBezTo>
                      <a:pt x="1162" y="1327"/>
                      <a:pt x="1244" y="1245"/>
                      <a:pt x="1310" y="1163"/>
                    </a:cubicBezTo>
                    <a:cubicBezTo>
                      <a:pt x="1391" y="1081"/>
                      <a:pt x="1457" y="999"/>
                      <a:pt x="1539" y="934"/>
                    </a:cubicBezTo>
                    <a:cubicBezTo>
                      <a:pt x="1621" y="868"/>
                      <a:pt x="1686" y="787"/>
                      <a:pt x="1768" y="754"/>
                    </a:cubicBezTo>
                    <a:cubicBezTo>
                      <a:pt x="1850" y="721"/>
                      <a:pt x="1932" y="672"/>
                      <a:pt x="1981" y="639"/>
                    </a:cubicBez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4921625" y="1218450"/>
                <a:ext cx="1084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34" extrusionOk="0">
                    <a:moveTo>
                      <a:pt x="2328" y="770"/>
                    </a:moveTo>
                    <a:cubicBezTo>
                      <a:pt x="2427" y="770"/>
                      <a:pt x="2523" y="786"/>
                      <a:pt x="2619" y="824"/>
                    </a:cubicBezTo>
                    <a:cubicBezTo>
                      <a:pt x="2783" y="890"/>
                      <a:pt x="2946" y="972"/>
                      <a:pt x="3094" y="1119"/>
                    </a:cubicBezTo>
                    <a:cubicBezTo>
                      <a:pt x="3225" y="1250"/>
                      <a:pt x="3339" y="1397"/>
                      <a:pt x="3421" y="1561"/>
                    </a:cubicBezTo>
                    <a:cubicBezTo>
                      <a:pt x="3470" y="1708"/>
                      <a:pt x="3519" y="1888"/>
                      <a:pt x="3519" y="2052"/>
                    </a:cubicBezTo>
                    <a:cubicBezTo>
                      <a:pt x="3519" y="2216"/>
                      <a:pt x="3470" y="2396"/>
                      <a:pt x="3421" y="2560"/>
                    </a:cubicBezTo>
                    <a:cubicBezTo>
                      <a:pt x="3356" y="2723"/>
                      <a:pt x="3257" y="2887"/>
                      <a:pt x="3110" y="3051"/>
                    </a:cubicBezTo>
                    <a:cubicBezTo>
                      <a:pt x="2963" y="3214"/>
                      <a:pt x="2816" y="3345"/>
                      <a:pt x="2652" y="3427"/>
                    </a:cubicBezTo>
                    <a:cubicBezTo>
                      <a:pt x="2521" y="3509"/>
                      <a:pt x="2324" y="3574"/>
                      <a:pt x="2161" y="3591"/>
                    </a:cubicBezTo>
                    <a:cubicBezTo>
                      <a:pt x="2101" y="3597"/>
                      <a:pt x="2039" y="3601"/>
                      <a:pt x="1976" y="3601"/>
                    </a:cubicBezTo>
                    <a:cubicBezTo>
                      <a:pt x="1867" y="3601"/>
                      <a:pt x="1757" y="3589"/>
                      <a:pt x="1653" y="3558"/>
                    </a:cubicBezTo>
                    <a:cubicBezTo>
                      <a:pt x="1490" y="3493"/>
                      <a:pt x="1326" y="3411"/>
                      <a:pt x="1179" y="3263"/>
                    </a:cubicBezTo>
                    <a:cubicBezTo>
                      <a:pt x="1048" y="3116"/>
                      <a:pt x="900" y="2985"/>
                      <a:pt x="835" y="2821"/>
                    </a:cubicBezTo>
                    <a:cubicBezTo>
                      <a:pt x="769" y="2658"/>
                      <a:pt x="737" y="2494"/>
                      <a:pt x="737" y="2330"/>
                    </a:cubicBezTo>
                    <a:cubicBezTo>
                      <a:pt x="753" y="2167"/>
                      <a:pt x="802" y="2003"/>
                      <a:pt x="851" y="1807"/>
                    </a:cubicBezTo>
                    <a:cubicBezTo>
                      <a:pt x="917" y="1626"/>
                      <a:pt x="1015" y="1479"/>
                      <a:pt x="1162" y="1315"/>
                    </a:cubicBezTo>
                    <a:cubicBezTo>
                      <a:pt x="1310" y="1168"/>
                      <a:pt x="1457" y="1037"/>
                      <a:pt x="1621" y="955"/>
                    </a:cubicBezTo>
                    <a:cubicBezTo>
                      <a:pt x="1784" y="874"/>
                      <a:pt x="1948" y="808"/>
                      <a:pt x="2112" y="792"/>
                    </a:cubicBezTo>
                    <a:cubicBezTo>
                      <a:pt x="2186" y="778"/>
                      <a:pt x="2258" y="770"/>
                      <a:pt x="2328" y="770"/>
                    </a:cubicBezTo>
                    <a:close/>
                    <a:moveTo>
                      <a:pt x="2319" y="0"/>
                    </a:moveTo>
                    <a:cubicBezTo>
                      <a:pt x="2261" y="0"/>
                      <a:pt x="2203" y="2"/>
                      <a:pt x="2144" y="6"/>
                    </a:cubicBezTo>
                    <a:cubicBezTo>
                      <a:pt x="1882" y="55"/>
                      <a:pt x="1621" y="137"/>
                      <a:pt x="1375" y="284"/>
                    </a:cubicBezTo>
                    <a:cubicBezTo>
                      <a:pt x="1097" y="415"/>
                      <a:pt x="884" y="628"/>
                      <a:pt x="655" y="874"/>
                    </a:cubicBezTo>
                    <a:cubicBezTo>
                      <a:pt x="426" y="1119"/>
                      <a:pt x="262" y="1381"/>
                      <a:pt x="164" y="1643"/>
                    </a:cubicBezTo>
                    <a:cubicBezTo>
                      <a:pt x="66" y="1921"/>
                      <a:pt x="0" y="2183"/>
                      <a:pt x="0" y="2445"/>
                    </a:cubicBezTo>
                    <a:cubicBezTo>
                      <a:pt x="0" y="2707"/>
                      <a:pt x="66" y="2952"/>
                      <a:pt x="164" y="3198"/>
                    </a:cubicBezTo>
                    <a:cubicBezTo>
                      <a:pt x="262" y="3443"/>
                      <a:pt x="426" y="3656"/>
                      <a:pt x="655" y="3853"/>
                    </a:cubicBezTo>
                    <a:cubicBezTo>
                      <a:pt x="884" y="4049"/>
                      <a:pt x="1130" y="4180"/>
                      <a:pt x="1408" y="4245"/>
                    </a:cubicBezTo>
                    <a:cubicBezTo>
                      <a:pt x="1598" y="4309"/>
                      <a:pt x="1798" y="4333"/>
                      <a:pt x="2008" y="4333"/>
                    </a:cubicBezTo>
                    <a:cubicBezTo>
                      <a:pt x="2069" y="4333"/>
                      <a:pt x="2131" y="4331"/>
                      <a:pt x="2194" y="4327"/>
                    </a:cubicBezTo>
                    <a:cubicBezTo>
                      <a:pt x="2455" y="4311"/>
                      <a:pt x="2717" y="4229"/>
                      <a:pt x="2963" y="4082"/>
                    </a:cubicBezTo>
                    <a:cubicBezTo>
                      <a:pt x="3225" y="3934"/>
                      <a:pt x="3454" y="3738"/>
                      <a:pt x="3683" y="3493"/>
                    </a:cubicBezTo>
                    <a:cubicBezTo>
                      <a:pt x="3912" y="3247"/>
                      <a:pt x="4076" y="2985"/>
                      <a:pt x="4174" y="2707"/>
                    </a:cubicBezTo>
                    <a:cubicBezTo>
                      <a:pt x="4289" y="2445"/>
                      <a:pt x="4338" y="2183"/>
                      <a:pt x="4338" y="1905"/>
                    </a:cubicBezTo>
                    <a:cubicBezTo>
                      <a:pt x="4305" y="1643"/>
                      <a:pt x="4272" y="1397"/>
                      <a:pt x="4158" y="1152"/>
                    </a:cubicBezTo>
                    <a:cubicBezTo>
                      <a:pt x="4027" y="906"/>
                      <a:pt x="3863" y="710"/>
                      <a:pt x="3634" y="497"/>
                    </a:cubicBezTo>
                    <a:cubicBezTo>
                      <a:pt x="3405" y="317"/>
                      <a:pt x="3176" y="170"/>
                      <a:pt x="2930" y="88"/>
                    </a:cubicBezTo>
                    <a:cubicBezTo>
                      <a:pt x="2714" y="24"/>
                      <a:pt x="2518" y="0"/>
                      <a:pt x="2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5037025" y="1095825"/>
                <a:ext cx="6672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87" extrusionOk="0">
                    <a:moveTo>
                      <a:pt x="1768" y="0"/>
                    </a:moveTo>
                    <a:lnTo>
                      <a:pt x="1277" y="786"/>
                    </a:lnTo>
                    <a:lnTo>
                      <a:pt x="704" y="82"/>
                    </a:lnTo>
                    <a:lnTo>
                      <a:pt x="246" y="459"/>
                    </a:lnTo>
                    <a:lnTo>
                      <a:pt x="851" y="1146"/>
                    </a:lnTo>
                    <a:lnTo>
                      <a:pt x="0" y="1474"/>
                    </a:lnTo>
                    <a:lnTo>
                      <a:pt x="213" y="2014"/>
                    </a:lnTo>
                    <a:lnTo>
                      <a:pt x="1048" y="1686"/>
                    </a:lnTo>
                    <a:lnTo>
                      <a:pt x="1113" y="2587"/>
                    </a:lnTo>
                    <a:lnTo>
                      <a:pt x="1702" y="2521"/>
                    </a:lnTo>
                    <a:lnTo>
                      <a:pt x="1637" y="1621"/>
                    </a:lnTo>
                    <a:lnTo>
                      <a:pt x="2521" y="1850"/>
                    </a:lnTo>
                    <a:lnTo>
                      <a:pt x="2668" y="1294"/>
                    </a:lnTo>
                    <a:lnTo>
                      <a:pt x="1784" y="1064"/>
                    </a:lnTo>
                    <a:lnTo>
                      <a:pt x="2259" y="31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360010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0" y="2889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8"/>
          <p:cNvSpPr/>
          <p:nvPr/>
        </p:nvSpPr>
        <p:spPr>
          <a:xfrm rot="2700000">
            <a:off x="8620879" y="46525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3701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8300881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/>
          <p:nvPr/>
        </p:nvSpPr>
        <p:spPr>
          <a:xfrm rot="10800000">
            <a:off x="12" y="4774027"/>
            <a:ext cx="2386157" cy="517674"/>
          </a:xfrm>
          <a:custGeom>
            <a:avLst/>
            <a:gdLst/>
            <a:ahLst/>
            <a:cxnLst/>
            <a:rect l="l" t="t" r="r" b="b"/>
            <a:pathLst>
              <a:path w="59520" h="12912" extrusionOk="0">
                <a:moveTo>
                  <a:pt x="3641" y="1"/>
                </a:moveTo>
                <a:lnTo>
                  <a:pt x="21" y="1970"/>
                </a:lnTo>
                <a:lnTo>
                  <a:pt x="21" y="3323"/>
                </a:lnTo>
                <a:lnTo>
                  <a:pt x="6148" y="1"/>
                </a:lnTo>
                <a:close/>
                <a:moveTo>
                  <a:pt x="12573" y="1"/>
                </a:moveTo>
                <a:lnTo>
                  <a:pt x="21" y="6804"/>
                </a:lnTo>
                <a:lnTo>
                  <a:pt x="21" y="8157"/>
                </a:lnTo>
                <a:lnTo>
                  <a:pt x="15059" y="1"/>
                </a:lnTo>
                <a:close/>
                <a:moveTo>
                  <a:pt x="21365" y="1"/>
                </a:moveTo>
                <a:lnTo>
                  <a:pt x="1" y="11558"/>
                </a:lnTo>
                <a:lnTo>
                  <a:pt x="1" y="12911"/>
                </a:lnTo>
                <a:lnTo>
                  <a:pt x="23872" y="1"/>
                </a:lnTo>
                <a:close/>
                <a:moveTo>
                  <a:pt x="30894" y="1"/>
                </a:moveTo>
                <a:lnTo>
                  <a:pt x="7043" y="12911"/>
                </a:lnTo>
                <a:lnTo>
                  <a:pt x="9529" y="12911"/>
                </a:lnTo>
                <a:lnTo>
                  <a:pt x="33401" y="1"/>
                </a:lnTo>
                <a:close/>
                <a:moveTo>
                  <a:pt x="40423" y="1"/>
                </a:moveTo>
                <a:lnTo>
                  <a:pt x="16551" y="12911"/>
                </a:lnTo>
                <a:lnTo>
                  <a:pt x="19038" y="12911"/>
                </a:lnTo>
                <a:lnTo>
                  <a:pt x="42909" y="1"/>
                </a:lnTo>
                <a:close/>
                <a:moveTo>
                  <a:pt x="50011" y="1"/>
                </a:moveTo>
                <a:lnTo>
                  <a:pt x="26140" y="12911"/>
                </a:lnTo>
                <a:lnTo>
                  <a:pt x="28626" y="12911"/>
                </a:lnTo>
                <a:lnTo>
                  <a:pt x="52498" y="1"/>
                </a:lnTo>
                <a:close/>
                <a:moveTo>
                  <a:pt x="59520" y="1"/>
                </a:moveTo>
                <a:lnTo>
                  <a:pt x="35648" y="12911"/>
                </a:lnTo>
                <a:lnTo>
                  <a:pt x="38155" y="12911"/>
                </a:lnTo>
                <a:lnTo>
                  <a:pt x="59520" y="1353"/>
                </a:lnTo>
                <a:lnTo>
                  <a:pt x="59520" y="1"/>
                </a:lnTo>
                <a:close/>
                <a:moveTo>
                  <a:pt x="59520" y="5213"/>
                </a:moveTo>
                <a:lnTo>
                  <a:pt x="45296" y="12911"/>
                </a:lnTo>
                <a:lnTo>
                  <a:pt x="47803" y="12911"/>
                </a:lnTo>
                <a:lnTo>
                  <a:pt x="59520" y="6565"/>
                </a:lnTo>
                <a:lnTo>
                  <a:pt x="59520" y="5213"/>
                </a:lnTo>
                <a:close/>
                <a:moveTo>
                  <a:pt x="59520" y="10365"/>
                </a:moveTo>
                <a:lnTo>
                  <a:pt x="54805" y="12911"/>
                </a:lnTo>
                <a:lnTo>
                  <a:pt x="57312" y="12911"/>
                </a:lnTo>
                <a:lnTo>
                  <a:pt x="59520" y="11718"/>
                </a:lnTo>
                <a:lnTo>
                  <a:pt x="59520" y="10365"/>
                </a:lnTo>
                <a:close/>
              </a:path>
            </a:pathLst>
          </a:custGeom>
          <a:solidFill>
            <a:srgbClr val="FF7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29"/>
          <p:cNvGrpSpPr/>
          <p:nvPr/>
        </p:nvGrpSpPr>
        <p:grpSpPr>
          <a:xfrm>
            <a:off x="7884985" y="92290"/>
            <a:ext cx="1091484" cy="1091380"/>
            <a:chOff x="4141188" y="3797550"/>
            <a:chExt cx="1040400" cy="1040400"/>
          </a:xfrm>
        </p:grpSpPr>
        <p:sp>
          <p:nvSpPr>
            <p:cNvPr id="299" name="Google Shape;299;p29"/>
            <p:cNvSpPr/>
            <p:nvPr/>
          </p:nvSpPr>
          <p:spPr>
            <a:xfrm>
              <a:off x="4141188" y="3797550"/>
              <a:ext cx="1040400" cy="104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 rot="2700243">
              <a:off x="4475207" y="4131598"/>
              <a:ext cx="372398" cy="372320"/>
            </a:xfrm>
            <a:custGeom>
              <a:avLst/>
              <a:gdLst/>
              <a:ahLst/>
              <a:cxnLst/>
              <a:rect l="l" t="t" r="r" b="b"/>
              <a:pathLst>
                <a:path w="14895" h="14894" extrusionOk="0">
                  <a:moveTo>
                    <a:pt x="5776" y="0"/>
                  </a:moveTo>
                  <a:lnTo>
                    <a:pt x="5776" y="5775"/>
                  </a:lnTo>
                  <a:lnTo>
                    <a:pt x="0" y="5775"/>
                  </a:lnTo>
                  <a:lnTo>
                    <a:pt x="0" y="9119"/>
                  </a:lnTo>
                  <a:lnTo>
                    <a:pt x="5776" y="9119"/>
                  </a:lnTo>
                  <a:lnTo>
                    <a:pt x="5776" y="14894"/>
                  </a:lnTo>
                  <a:lnTo>
                    <a:pt x="9119" y="14894"/>
                  </a:lnTo>
                  <a:lnTo>
                    <a:pt x="9119" y="9119"/>
                  </a:lnTo>
                  <a:lnTo>
                    <a:pt x="14894" y="9119"/>
                  </a:lnTo>
                  <a:lnTo>
                    <a:pt x="14894" y="5775"/>
                  </a:lnTo>
                  <a:lnTo>
                    <a:pt x="9119" y="5775"/>
                  </a:lnTo>
                  <a:lnTo>
                    <a:pt x="91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29"/>
            <p:cNvGrpSpPr/>
            <p:nvPr/>
          </p:nvGrpSpPr>
          <p:grpSpPr>
            <a:xfrm>
              <a:off x="4215267" y="3872098"/>
              <a:ext cx="892258" cy="891309"/>
              <a:chOff x="4645400" y="847850"/>
              <a:chExt cx="2327225" cy="2324750"/>
            </a:xfrm>
          </p:grpSpPr>
          <p:sp>
            <p:nvSpPr>
              <p:cNvPr id="302" name="Google Shape;302;p29"/>
              <p:cNvSpPr/>
              <p:nvPr/>
            </p:nvSpPr>
            <p:spPr>
              <a:xfrm>
                <a:off x="5179825" y="998100"/>
                <a:ext cx="122375" cy="1182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728" extrusionOk="0">
                    <a:moveTo>
                      <a:pt x="2627" y="731"/>
                    </a:moveTo>
                    <a:cubicBezTo>
                      <a:pt x="2641" y="731"/>
                      <a:pt x="2655" y="732"/>
                      <a:pt x="2669" y="734"/>
                    </a:cubicBezTo>
                    <a:cubicBezTo>
                      <a:pt x="2783" y="767"/>
                      <a:pt x="2882" y="832"/>
                      <a:pt x="2963" y="947"/>
                    </a:cubicBezTo>
                    <a:cubicBezTo>
                      <a:pt x="3029" y="1061"/>
                      <a:pt x="3045" y="1209"/>
                      <a:pt x="3012" y="1356"/>
                    </a:cubicBezTo>
                    <a:cubicBezTo>
                      <a:pt x="2947" y="1389"/>
                      <a:pt x="2882" y="1421"/>
                      <a:pt x="2832" y="1454"/>
                    </a:cubicBezTo>
                    <a:lnTo>
                      <a:pt x="1474" y="2256"/>
                    </a:lnTo>
                    <a:lnTo>
                      <a:pt x="1065" y="1552"/>
                    </a:lnTo>
                    <a:lnTo>
                      <a:pt x="2194" y="881"/>
                    </a:lnTo>
                    <a:cubicBezTo>
                      <a:pt x="2356" y="793"/>
                      <a:pt x="2504" y="731"/>
                      <a:pt x="2627" y="731"/>
                    </a:cubicBezTo>
                    <a:close/>
                    <a:moveTo>
                      <a:pt x="3578" y="1908"/>
                    </a:moveTo>
                    <a:cubicBezTo>
                      <a:pt x="3603" y="1908"/>
                      <a:pt x="3627" y="1910"/>
                      <a:pt x="3651" y="1912"/>
                    </a:cubicBezTo>
                    <a:cubicBezTo>
                      <a:pt x="3782" y="1929"/>
                      <a:pt x="3913" y="2011"/>
                      <a:pt x="3995" y="2158"/>
                    </a:cubicBezTo>
                    <a:cubicBezTo>
                      <a:pt x="4076" y="2289"/>
                      <a:pt x="4093" y="2420"/>
                      <a:pt x="4060" y="2567"/>
                    </a:cubicBezTo>
                    <a:cubicBezTo>
                      <a:pt x="4011" y="2715"/>
                      <a:pt x="3896" y="2829"/>
                      <a:pt x="3700" y="2927"/>
                    </a:cubicBezTo>
                    <a:lnTo>
                      <a:pt x="2292" y="3746"/>
                    </a:lnTo>
                    <a:lnTo>
                      <a:pt x="1768" y="2845"/>
                    </a:lnTo>
                    <a:lnTo>
                      <a:pt x="3160" y="2027"/>
                    </a:lnTo>
                    <a:cubicBezTo>
                      <a:pt x="3311" y="1945"/>
                      <a:pt x="3450" y="1908"/>
                      <a:pt x="3578" y="1908"/>
                    </a:cubicBezTo>
                    <a:close/>
                    <a:moveTo>
                      <a:pt x="2794" y="0"/>
                    </a:moveTo>
                    <a:cubicBezTo>
                      <a:pt x="2678" y="0"/>
                      <a:pt x="2551" y="23"/>
                      <a:pt x="2423" y="46"/>
                    </a:cubicBezTo>
                    <a:cubicBezTo>
                      <a:pt x="2227" y="96"/>
                      <a:pt x="2030" y="194"/>
                      <a:pt x="1801" y="308"/>
                    </a:cubicBezTo>
                    <a:lnTo>
                      <a:pt x="1" y="1372"/>
                    </a:lnTo>
                    <a:lnTo>
                      <a:pt x="1965" y="4728"/>
                    </a:lnTo>
                    <a:lnTo>
                      <a:pt x="4011" y="3533"/>
                    </a:lnTo>
                    <a:cubicBezTo>
                      <a:pt x="4240" y="3402"/>
                      <a:pt x="4404" y="3255"/>
                      <a:pt x="4535" y="3124"/>
                    </a:cubicBezTo>
                    <a:cubicBezTo>
                      <a:pt x="4682" y="2976"/>
                      <a:pt x="4764" y="2813"/>
                      <a:pt x="4829" y="2665"/>
                    </a:cubicBezTo>
                    <a:cubicBezTo>
                      <a:pt x="4878" y="2502"/>
                      <a:pt x="4895" y="2354"/>
                      <a:pt x="4878" y="2191"/>
                    </a:cubicBezTo>
                    <a:cubicBezTo>
                      <a:pt x="4846" y="2027"/>
                      <a:pt x="4813" y="1896"/>
                      <a:pt x="4715" y="1732"/>
                    </a:cubicBezTo>
                    <a:cubicBezTo>
                      <a:pt x="4600" y="1536"/>
                      <a:pt x="4469" y="1405"/>
                      <a:pt x="4306" y="1290"/>
                    </a:cubicBezTo>
                    <a:cubicBezTo>
                      <a:pt x="4126" y="1192"/>
                      <a:pt x="3945" y="1160"/>
                      <a:pt x="3749" y="1160"/>
                    </a:cubicBezTo>
                    <a:cubicBezTo>
                      <a:pt x="3782" y="930"/>
                      <a:pt x="3749" y="685"/>
                      <a:pt x="3618" y="472"/>
                    </a:cubicBezTo>
                    <a:cubicBezTo>
                      <a:pt x="3569" y="341"/>
                      <a:pt x="3454" y="227"/>
                      <a:pt x="3340" y="145"/>
                    </a:cubicBezTo>
                    <a:cubicBezTo>
                      <a:pt x="3209" y="63"/>
                      <a:pt x="3094" y="30"/>
                      <a:pt x="2931" y="14"/>
                    </a:cubicBezTo>
                    <a:cubicBezTo>
                      <a:pt x="2887" y="4"/>
                      <a:pt x="2842" y="0"/>
                      <a:pt x="2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5291950" y="929275"/>
                <a:ext cx="115825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56" extrusionOk="0">
                    <a:moveTo>
                      <a:pt x="3553" y="0"/>
                    </a:moveTo>
                    <a:lnTo>
                      <a:pt x="2849" y="328"/>
                    </a:lnTo>
                    <a:lnTo>
                      <a:pt x="3716" y="2292"/>
                    </a:lnTo>
                    <a:cubicBezTo>
                      <a:pt x="3782" y="2439"/>
                      <a:pt x="3847" y="2603"/>
                      <a:pt x="3847" y="2734"/>
                    </a:cubicBezTo>
                    <a:cubicBezTo>
                      <a:pt x="3847" y="2881"/>
                      <a:pt x="3847" y="3029"/>
                      <a:pt x="3782" y="3143"/>
                    </a:cubicBezTo>
                    <a:cubicBezTo>
                      <a:pt x="3716" y="3274"/>
                      <a:pt x="3634" y="3389"/>
                      <a:pt x="3536" y="3503"/>
                    </a:cubicBezTo>
                    <a:cubicBezTo>
                      <a:pt x="3405" y="3602"/>
                      <a:pt x="3274" y="3683"/>
                      <a:pt x="3111" y="3765"/>
                    </a:cubicBezTo>
                    <a:cubicBezTo>
                      <a:pt x="2914" y="3847"/>
                      <a:pt x="2767" y="3913"/>
                      <a:pt x="2620" y="3913"/>
                    </a:cubicBezTo>
                    <a:cubicBezTo>
                      <a:pt x="2472" y="3913"/>
                      <a:pt x="2358" y="3880"/>
                      <a:pt x="2210" y="3847"/>
                    </a:cubicBezTo>
                    <a:cubicBezTo>
                      <a:pt x="2063" y="3798"/>
                      <a:pt x="1965" y="3749"/>
                      <a:pt x="1850" y="3618"/>
                    </a:cubicBezTo>
                    <a:cubicBezTo>
                      <a:pt x="1752" y="3503"/>
                      <a:pt x="1670" y="3372"/>
                      <a:pt x="1588" y="3209"/>
                    </a:cubicBezTo>
                    <a:lnTo>
                      <a:pt x="721" y="1244"/>
                    </a:lnTo>
                    <a:lnTo>
                      <a:pt x="1" y="1572"/>
                    </a:lnTo>
                    <a:lnTo>
                      <a:pt x="934" y="3634"/>
                    </a:lnTo>
                    <a:cubicBezTo>
                      <a:pt x="1048" y="3880"/>
                      <a:pt x="1179" y="4076"/>
                      <a:pt x="1343" y="4240"/>
                    </a:cubicBezTo>
                    <a:cubicBezTo>
                      <a:pt x="1507" y="4404"/>
                      <a:pt x="1719" y="4518"/>
                      <a:pt x="1916" y="4584"/>
                    </a:cubicBezTo>
                    <a:cubicBezTo>
                      <a:pt x="2078" y="4634"/>
                      <a:pt x="2260" y="4655"/>
                      <a:pt x="2446" y="4655"/>
                    </a:cubicBezTo>
                    <a:cubicBezTo>
                      <a:pt x="2504" y="4655"/>
                      <a:pt x="2562" y="4653"/>
                      <a:pt x="2620" y="4649"/>
                    </a:cubicBezTo>
                    <a:cubicBezTo>
                      <a:pt x="2865" y="4616"/>
                      <a:pt x="3127" y="4535"/>
                      <a:pt x="3405" y="4420"/>
                    </a:cubicBezTo>
                    <a:cubicBezTo>
                      <a:pt x="3700" y="4289"/>
                      <a:pt x="3929" y="4158"/>
                      <a:pt x="4109" y="3962"/>
                    </a:cubicBezTo>
                    <a:cubicBezTo>
                      <a:pt x="4289" y="3782"/>
                      <a:pt x="4437" y="3602"/>
                      <a:pt x="4518" y="3389"/>
                    </a:cubicBezTo>
                    <a:cubicBezTo>
                      <a:pt x="4600" y="3192"/>
                      <a:pt x="4633" y="2963"/>
                      <a:pt x="4633" y="2734"/>
                    </a:cubicBezTo>
                    <a:cubicBezTo>
                      <a:pt x="4633" y="2521"/>
                      <a:pt x="4584" y="2276"/>
                      <a:pt x="4486" y="2047"/>
                    </a:cubicBezTo>
                    <a:lnTo>
                      <a:pt x="35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5424550" y="895300"/>
                <a:ext cx="1154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24" extrusionOk="0">
                    <a:moveTo>
                      <a:pt x="3028" y="1"/>
                    </a:moveTo>
                    <a:cubicBezTo>
                      <a:pt x="2865" y="1"/>
                      <a:pt x="2701" y="1"/>
                      <a:pt x="2537" y="34"/>
                    </a:cubicBezTo>
                    <a:cubicBezTo>
                      <a:pt x="2373" y="50"/>
                      <a:pt x="2210" y="66"/>
                      <a:pt x="2013" y="115"/>
                    </a:cubicBezTo>
                    <a:cubicBezTo>
                      <a:pt x="1850" y="132"/>
                      <a:pt x="1670" y="165"/>
                      <a:pt x="1506" y="230"/>
                    </a:cubicBezTo>
                    <a:cubicBezTo>
                      <a:pt x="1277" y="312"/>
                      <a:pt x="1080" y="394"/>
                      <a:pt x="917" y="476"/>
                    </a:cubicBezTo>
                    <a:cubicBezTo>
                      <a:pt x="753" y="574"/>
                      <a:pt x="606" y="656"/>
                      <a:pt x="491" y="770"/>
                    </a:cubicBezTo>
                    <a:cubicBezTo>
                      <a:pt x="360" y="868"/>
                      <a:pt x="278" y="967"/>
                      <a:pt x="196" y="1065"/>
                    </a:cubicBezTo>
                    <a:cubicBezTo>
                      <a:pt x="115" y="1179"/>
                      <a:pt x="49" y="1294"/>
                      <a:pt x="33" y="1392"/>
                    </a:cubicBezTo>
                    <a:cubicBezTo>
                      <a:pt x="16" y="1507"/>
                      <a:pt x="0" y="1621"/>
                      <a:pt x="0" y="1720"/>
                    </a:cubicBezTo>
                    <a:cubicBezTo>
                      <a:pt x="16" y="1834"/>
                      <a:pt x="16" y="1932"/>
                      <a:pt x="49" y="2031"/>
                    </a:cubicBezTo>
                    <a:cubicBezTo>
                      <a:pt x="115" y="2194"/>
                      <a:pt x="196" y="2342"/>
                      <a:pt x="295" y="2440"/>
                    </a:cubicBezTo>
                    <a:cubicBezTo>
                      <a:pt x="426" y="2538"/>
                      <a:pt x="540" y="2620"/>
                      <a:pt x="688" y="2669"/>
                    </a:cubicBezTo>
                    <a:cubicBezTo>
                      <a:pt x="835" y="2702"/>
                      <a:pt x="999" y="2734"/>
                      <a:pt x="1162" y="2734"/>
                    </a:cubicBezTo>
                    <a:cubicBezTo>
                      <a:pt x="1326" y="2734"/>
                      <a:pt x="1490" y="2702"/>
                      <a:pt x="1653" y="2653"/>
                    </a:cubicBezTo>
                    <a:lnTo>
                      <a:pt x="1964" y="2522"/>
                    </a:lnTo>
                    <a:cubicBezTo>
                      <a:pt x="2062" y="2489"/>
                      <a:pt x="2177" y="2440"/>
                      <a:pt x="2292" y="2374"/>
                    </a:cubicBezTo>
                    <a:cubicBezTo>
                      <a:pt x="2390" y="2342"/>
                      <a:pt x="2504" y="2276"/>
                      <a:pt x="2619" y="2243"/>
                    </a:cubicBezTo>
                    <a:cubicBezTo>
                      <a:pt x="2734" y="2194"/>
                      <a:pt x="2832" y="2162"/>
                      <a:pt x="2946" y="2112"/>
                    </a:cubicBezTo>
                    <a:cubicBezTo>
                      <a:pt x="3075" y="2073"/>
                      <a:pt x="3198" y="2051"/>
                      <a:pt x="3304" y="2051"/>
                    </a:cubicBezTo>
                    <a:cubicBezTo>
                      <a:pt x="3373" y="2051"/>
                      <a:pt x="3435" y="2060"/>
                      <a:pt x="3487" y="2080"/>
                    </a:cubicBezTo>
                    <a:cubicBezTo>
                      <a:pt x="3634" y="2112"/>
                      <a:pt x="3716" y="2194"/>
                      <a:pt x="3765" y="2342"/>
                    </a:cubicBezTo>
                    <a:cubicBezTo>
                      <a:pt x="3781" y="2423"/>
                      <a:pt x="3781" y="2505"/>
                      <a:pt x="3765" y="2587"/>
                    </a:cubicBezTo>
                    <a:cubicBezTo>
                      <a:pt x="3732" y="2669"/>
                      <a:pt x="3683" y="2751"/>
                      <a:pt x="3601" y="2833"/>
                    </a:cubicBezTo>
                    <a:cubicBezTo>
                      <a:pt x="3519" y="2914"/>
                      <a:pt x="3388" y="2996"/>
                      <a:pt x="3241" y="3078"/>
                    </a:cubicBezTo>
                    <a:cubicBezTo>
                      <a:pt x="3110" y="3160"/>
                      <a:pt x="2914" y="3242"/>
                      <a:pt x="2701" y="3307"/>
                    </a:cubicBezTo>
                    <a:cubicBezTo>
                      <a:pt x="2504" y="3340"/>
                      <a:pt x="2324" y="3406"/>
                      <a:pt x="2161" y="3422"/>
                    </a:cubicBezTo>
                    <a:cubicBezTo>
                      <a:pt x="1997" y="3438"/>
                      <a:pt x="1833" y="3471"/>
                      <a:pt x="1670" y="3471"/>
                    </a:cubicBezTo>
                    <a:cubicBezTo>
                      <a:pt x="1506" y="3471"/>
                      <a:pt x="1326" y="3471"/>
                      <a:pt x="1179" y="3438"/>
                    </a:cubicBezTo>
                    <a:cubicBezTo>
                      <a:pt x="1031" y="3422"/>
                      <a:pt x="868" y="3406"/>
                      <a:pt x="704" y="3356"/>
                    </a:cubicBezTo>
                    <a:lnTo>
                      <a:pt x="491" y="4126"/>
                    </a:lnTo>
                    <a:cubicBezTo>
                      <a:pt x="655" y="4158"/>
                      <a:pt x="835" y="4175"/>
                      <a:pt x="1015" y="4208"/>
                    </a:cubicBezTo>
                    <a:cubicBezTo>
                      <a:pt x="1195" y="4224"/>
                      <a:pt x="1391" y="4224"/>
                      <a:pt x="1588" y="4224"/>
                    </a:cubicBezTo>
                    <a:cubicBezTo>
                      <a:pt x="1801" y="4224"/>
                      <a:pt x="1997" y="4208"/>
                      <a:pt x="2210" y="4158"/>
                    </a:cubicBezTo>
                    <a:cubicBezTo>
                      <a:pt x="2423" y="4142"/>
                      <a:pt x="2635" y="4077"/>
                      <a:pt x="2832" y="4011"/>
                    </a:cubicBezTo>
                    <a:cubicBezTo>
                      <a:pt x="3159" y="3929"/>
                      <a:pt x="3437" y="3815"/>
                      <a:pt x="3683" y="3667"/>
                    </a:cubicBezTo>
                    <a:cubicBezTo>
                      <a:pt x="3928" y="3520"/>
                      <a:pt x="4125" y="3356"/>
                      <a:pt x="4272" y="3193"/>
                    </a:cubicBezTo>
                    <a:cubicBezTo>
                      <a:pt x="4420" y="3029"/>
                      <a:pt x="4518" y="2849"/>
                      <a:pt x="4550" y="2653"/>
                    </a:cubicBezTo>
                    <a:cubicBezTo>
                      <a:pt x="4616" y="2456"/>
                      <a:pt x="4600" y="2243"/>
                      <a:pt x="4534" y="2031"/>
                    </a:cubicBezTo>
                    <a:cubicBezTo>
                      <a:pt x="4469" y="1867"/>
                      <a:pt x="4420" y="1720"/>
                      <a:pt x="4305" y="1621"/>
                    </a:cubicBezTo>
                    <a:cubicBezTo>
                      <a:pt x="4207" y="1523"/>
                      <a:pt x="4092" y="1441"/>
                      <a:pt x="3945" y="1376"/>
                    </a:cubicBezTo>
                    <a:cubicBezTo>
                      <a:pt x="3798" y="1310"/>
                      <a:pt x="3634" y="1294"/>
                      <a:pt x="3454" y="1294"/>
                    </a:cubicBezTo>
                    <a:cubicBezTo>
                      <a:pt x="3274" y="1294"/>
                      <a:pt x="3061" y="1343"/>
                      <a:pt x="2832" y="1392"/>
                    </a:cubicBezTo>
                    <a:cubicBezTo>
                      <a:pt x="2734" y="1425"/>
                      <a:pt x="2619" y="1474"/>
                      <a:pt x="2488" y="1523"/>
                    </a:cubicBezTo>
                    <a:cubicBezTo>
                      <a:pt x="2373" y="1556"/>
                      <a:pt x="2259" y="1621"/>
                      <a:pt x="2144" y="1670"/>
                    </a:cubicBezTo>
                    <a:cubicBezTo>
                      <a:pt x="2013" y="1703"/>
                      <a:pt x="1915" y="1769"/>
                      <a:pt x="1817" y="1801"/>
                    </a:cubicBezTo>
                    <a:cubicBezTo>
                      <a:pt x="1702" y="1851"/>
                      <a:pt x="1604" y="1883"/>
                      <a:pt x="1522" y="1916"/>
                    </a:cubicBezTo>
                    <a:cubicBezTo>
                      <a:pt x="1394" y="1948"/>
                      <a:pt x="1280" y="1973"/>
                      <a:pt x="1180" y="1973"/>
                    </a:cubicBezTo>
                    <a:cubicBezTo>
                      <a:pt x="1127" y="1973"/>
                      <a:pt x="1077" y="1966"/>
                      <a:pt x="1031" y="1949"/>
                    </a:cubicBezTo>
                    <a:cubicBezTo>
                      <a:pt x="933" y="1916"/>
                      <a:pt x="851" y="1834"/>
                      <a:pt x="818" y="1720"/>
                    </a:cubicBezTo>
                    <a:cubicBezTo>
                      <a:pt x="786" y="1670"/>
                      <a:pt x="786" y="1605"/>
                      <a:pt x="818" y="1540"/>
                    </a:cubicBezTo>
                    <a:cubicBezTo>
                      <a:pt x="835" y="1474"/>
                      <a:pt x="868" y="1392"/>
                      <a:pt x="933" y="1343"/>
                    </a:cubicBezTo>
                    <a:cubicBezTo>
                      <a:pt x="999" y="1261"/>
                      <a:pt x="1097" y="1196"/>
                      <a:pt x="1228" y="1114"/>
                    </a:cubicBezTo>
                    <a:cubicBezTo>
                      <a:pt x="1342" y="1032"/>
                      <a:pt x="1506" y="967"/>
                      <a:pt x="1702" y="901"/>
                    </a:cubicBezTo>
                    <a:cubicBezTo>
                      <a:pt x="1850" y="868"/>
                      <a:pt x="1997" y="819"/>
                      <a:pt x="2144" y="803"/>
                    </a:cubicBezTo>
                    <a:lnTo>
                      <a:pt x="2570" y="737"/>
                    </a:lnTo>
                    <a:cubicBezTo>
                      <a:pt x="2717" y="721"/>
                      <a:pt x="2865" y="721"/>
                      <a:pt x="2979" y="721"/>
                    </a:cubicBezTo>
                    <a:cubicBezTo>
                      <a:pt x="3094" y="721"/>
                      <a:pt x="3225" y="721"/>
                      <a:pt x="3339" y="737"/>
                    </a:cubicBezTo>
                    <a:lnTo>
                      <a:pt x="3487" y="34"/>
                    </a:lnTo>
                    <a:cubicBezTo>
                      <a:pt x="3323" y="34"/>
                      <a:pt x="3192" y="1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5551400" y="873625"/>
                <a:ext cx="401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2" extrusionOk="0">
                    <a:moveTo>
                      <a:pt x="770" y="0"/>
                    </a:moveTo>
                    <a:lnTo>
                      <a:pt x="0" y="164"/>
                    </a:lnTo>
                    <a:lnTo>
                      <a:pt x="835" y="3962"/>
                    </a:lnTo>
                    <a:lnTo>
                      <a:pt x="1604" y="3798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5607875" y="851525"/>
                <a:ext cx="1121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4371" extrusionOk="0">
                    <a:moveTo>
                      <a:pt x="3978" y="0"/>
                    </a:moveTo>
                    <a:lnTo>
                      <a:pt x="3192" y="99"/>
                    </a:lnTo>
                    <a:lnTo>
                      <a:pt x="3356" y="1375"/>
                    </a:lnTo>
                    <a:lnTo>
                      <a:pt x="786" y="426"/>
                    </a:lnTo>
                    <a:lnTo>
                      <a:pt x="0" y="524"/>
                    </a:lnTo>
                    <a:lnTo>
                      <a:pt x="524" y="4371"/>
                    </a:lnTo>
                    <a:lnTo>
                      <a:pt x="1293" y="4273"/>
                    </a:lnTo>
                    <a:lnTo>
                      <a:pt x="900" y="1244"/>
                    </a:lnTo>
                    <a:lnTo>
                      <a:pt x="3487" y="2194"/>
                    </a:lnTo>
                    <a:lnTo>
                      <a:pt x="3716" y="3962"/>
                    </a:lnTo>
                    <a:lnTo>
                      <a:pt x="4485" y="3863"/>
                    </a:lnTo>
                    <a:lnTo>
                      <a:pt x="3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5750675" y="847850"/>
                <a:ext cx="863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78" extrusionOk="0">
                    <a:moveTo>
                      <a:pt x="3324" y="0"/>
                    </a:moveTo>
                    <a:lnTo>
                      <a:pt x="1" y="66"/>
                    </a:lnTo>
                    <a:lnTo>
                      <a:pt x="83" y="3978"/>
                    </a:lnTo>
                    <a:lnTo>
                      <a:pt x="3455" y="3912"/>
                    </a:lnTo>
                    <a:lnTo>
                      <a:pt x="3438" y="3208"/>
                    </a:lnTo>
                    <a:lnTo>
                      <a:pt x="852" y="3257"/>
                    </a:lnTo>
                    <a:lnTo>
                      <a:pt x="836" y="2161"/>
                    </a:lnTo>
                    <a:lnTo>
                      <a:pt x="3094" y="2128"/>
                    </a:lnTo>
                    <a:lnTo>
                      <a:pt x="3078" y="1473"/>
                    </a:lnTo>
                    <a:lnTo>
                      <a:pt x="819" y="1522"/>
                    </a:lnTo>
                    <a:lnTo>
                      <a:pt x="803" y="737"/>
                    </a:lnTo>
                    <a:lnTo>
                      <a:pt x="3340" y="704"/>
                    </a:ln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5858300" y="851675"/>
                <a:ext cx="1138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4095" extrusionOk="0">
                    <a:moveTo>
                      <a:pt x="2064" y="0"/>
                    </a:moveTo>
                    <a:cubicBezTo>
                      <a:pt x="1975" y="0"/>
                      <a:pt x="1892" y="4"/>
                      <a:pt x="1818" y="11"/>
                    </a:cubicBezTo>
                    <a:cubicBezTo>
                      <a:pt x="1638" y="27"/>
                      <a:pt x="1441" y="76"/>
                      <a:pt x="1310" y="109"/>
                    </a:cubicBezTo>
                    <a:cubicBezTo>
                      <a:pt x="1163" y="174"/>
                      <a:pt x="1016" y="224"/>
                      <a:pt x="917" y="305"/>
                    </a:cubicBezTo>
                    <a:cubicBezTo>
                      <a:pt x="819" y="387"/>
                      <a:pt x="737" y="469"/>
                      <a:pt x="655" y="551"/>
                    </a:cubicBezTo>
                    <a:cubicBezTo>
                      <a:pt x="590" y="633"/>
                      <a:pt x="524" y="731"/>
                      <a:pt x="492" y="829"/>
                    </a:cubicBezTo>
                    <a:cubicBezTo>
                      <a:pt x="443" y="927"/>
                      <a:pt x="410" y="1042"/>
                      <a:pt x="410" y="1140"/>
                    </a:cubicBezTo>
                    <a:cubicBezTo>
                      <a:pt x="377" y="1304"/>
                      <a:pt x="410" y="1468"/>
                      <a:pt x="459" y="1615"/>
                    </a:cubicBezTo>
                    <a:cubicBezTo>
                      <a:pt x="524" y="1746"/>
                      <a:pt x="606" y="1877"/>
                      <a:pt x="737" y="1975"/>
                    </a:cubicBezTo>
                    <a:cubicBezTo>
                      <a:pt x="852" y="2073"/>
                      <a:pt x="999" y="2155"/>
                      <a:pt x="1146" y="2221"/>
                    </a:cubicBezTo>
                    <a:cubicBezTo>
                      <a:pt x="1277" y="2286"/>
                      <a:pt x="1441" y="2319"/>
                      <a:pt x="1638" y="2352"/>
                    </a:cubicBezTo>
                    <a:cubicBezTo>
                      <a:pt x="1736" y="2368"/>
                      <a:pt x="1834" y="2368"/>
                      <a:pt x="1965" y="2368"/>
                    </a:cubicBezTo>
                    <a:cubicBezTo>
                      <a:pt x="2079" y="2352"/>
                      <a:pt x="2210" y="2352"/>
                      <a:pt x="2325" y="2352"/>
                    </a:cubicBezTo>
                    <a:cubicBezTo>
                      <a:pt x="2456" y="2319"/>
                      <a:pt x="2571" y="2319"/>
                      <a:pt x="2701" y="2319"/>
                    </a:cubicBezTo>
                    <a:cubicBezTo>
                      <a:pt x="2816" y="2319"/>
                      <a:pt x="2947" y="2319"/>
                      <a:pt x="3045" y="2352"/>
                    </a:cubicBezTo>
                    <a:cubicBezTo>
                      <a:pt x="3291" y="2384"/>
                      <a:pt x="3471" y="2450"/>
                      <a:pt x="3569" y="2532"/>
                    </a:cubicBezTo>
                    <a:cubicBezTo>
                      <a:pt x="3684" y="2613"/>
                      <a:pt x="3733" y="2728"/>
                      <a:pt x="3716" y="2875"/>
                    </a:cubicBezTo>
                    <a:cubicBezTo>
                      <a:pt x="3700" y="2974"/>
                      <a:pt x="3684" y="3055"/>
                      <a:pt x="3618" y="3121"/>
                    </a:cubicBezTo>
                    <a:cubicBezTo>
                      <a:pt x="3553" y="3186"/>
                      <a:pt x="3471" y="3252"/>
                      <a:pt x="3373" y="3285"/>
                    </a:cubicBezTo>
                    <a:cubicBezTo>
                      <a:pt x="3274" y="3334"/>
                      <a:pt x="3127" y="3366"/>
                      <a:pt x="2963" y="3366"/>
                    </a:cubicBezTo>
                    <a:cubicBezTo>
                      <a:pt x="2800" y="3366"/>
                      <a:pt x="2587" y="3366"/>
                      <a:pt x="2374" y="3350"/>
                    </a:cubicBezTo>
                    <a:cubicBezTo>
                      <a:pt x="2161" y="3334"/>
                      <a:pt x="1981" y="3301"/>
                      <a:pt x="1818" y="3268"/>
                    </a:cubicBezTo>
                    <a:cubicBezTo>
                      <a:pt x="1638" y="3219"/>
                      <a:pt x="1457" y="3186"/>
                      <a:pt x="1327" y="3121"/>
                    </a:cubicBezTo>
                    <a:cubicBezTo>
                      <a:pt x="1179" y="3055"/>
                      <a:pt x="1032" y="3006"/>
                      <a:pt x="901" y="2924"/>
                    </a:cubicBezTo>
                    <a:cubicBezTo>
                      <a:pt x="754" y="2843"/>
                      <a:pt x="623" y="2761"/>
                      <a:pt x="492" y="2646"/>
                    </a:cubicBezTo>
                    <a:lnTo>
                      <a:pt x="1" y="3268"/>
                    </a:lnTo>
                    <a:cubicBezTo>
                      <a:pt x="115" y="3366"/>
                      <a:pt x="279" y="3465"/>
                      <a:pt x="443" y="3546"/>
                    </a:cubicBezTo>
                    <a:cubicBezTo>
                      <a:pt x="606" y="3628"/>
                      <a:pt x="786" y="3710"/>
                      <a:pt x="983" y="3776"/>
                    </a:cubicBezTo>
                    <a:cubicBezTo>
                      <a:pt x="1163" y="3857"/>
                      <a:pt x="1359" y="3923"/>
                      <a:pt x="1572" y="3956"/>
                    </a:cubicBezTo>
                    <a:cubicBezTo>
                      <a:pt x="1768" y="4005"/>
                      <a:pt x="1981" y="4037"/>
                      <a:pt x="2210" y="4070"/>
                    </a:cubicBezTo>
                    <a:cubicBezTo>
                      <a:pt x="2382" y="4087"/>
                      <a:pt x="2546" y="4095"/>
                      <a:pt x="2699" y="4095"/>
                    </a:cubicBezTo>
                    <a:cubicBezTo>
                      <a:pt x="2853" y="4095"/>
                      <a:pt x="2996" y="4087"/>
                      <a:pt x="3127" y="4070"/>
                    </a:cubicBezTo>
                    <a:cubicBezTo>
                      <a:pt x="3389" y="4021"/>
                      <a:pt x="3634" y="3956"/>
                      <a:pt x="3847" y="3857"/>
                    </a:cubicBezTo>
                    <a:cubicBezTo>
                      <a:pt x="4044" y="3759"/>
                      <a:pt x="4207" y="3612"/>
                      <a:pt x="4338" y="3448"/>
                    </a:cubicBezTo>
                    <a:cubicBezTo>
                      <a:pt x="4437" y="3285"/>
                      <a:pt x="4518" y="3104"/>
                      <a:pt x="4535" y="2875"/>
                    </a:cubicBezTo>
                    <a:cubicBezTo>
                      <a:pt x="4551" y="2695"/>
                      <a:pt x="4535" y="2548"/>
                      <a:pt x="4502" y="2401"/>
                    </a:cubicBezTo>
                    <a:cubicBezTo>
                      <a:pt x="4437" y="2270"/>
                      <a:pt x="4355" y="2139"/>
                      <a:pt x="4256" y="2041"/>
                    </a:cubicBezTo>
                    <a:cubicBezTo>
                      <a:pt x="4126" y="1942"/>
                      <a:pt x="3978" y="1828"/>
                      <a:pt x="3815" y="1779"/>
                    </a:cubicBezTo>
                    <a:cubicBezTo>
                      <a:pt x="3651" y="1697"/>
                      <a:pt x="3454" y="1648"/>
                      <a:pt x="3225" y="1631"/>
                    </a:cubicBezTo>
                    <a:cubicBezTo>
                      <a:pt x="3111" y="1615"/>
                      <a:pt x="2980" y="1615"/>
                      <a:pt x="2865" y="1615"/>
                    </a:cubicBezTo>
                    <a:lnTo>
                      <a:pt x="2472" y="1615"/>
                    </a:lnTo>
                    <a:cubicBezTo>
                      <a:pt x="2385" y="1615"/>
                      <a:pt x="2312" y="1600"/>
                      <a:pt x="2240" y="1600"/>
                    </a:cubicBezTo>
                    <a:cubicBezTo>
                      <a:pt x="2203" y="1600"/>
                      <a:pt x="2167" y="1604"/>
                      <a:pt x="2129" y="1615"/>
                    </a:cubicBezTo>
                    <a:cubicBezTo>
                      <a:pt x="2085" y="1620"/>
                      <a:pt x="2045" y="1622"/>
                      <a:pt x="2008" y="1622"/>
                    </a:cubicBezTo>
                    <a:cubicBezTo>
                      <a:pt x="1934" y="1622"/>
                      <a:pt x="1872" y="1615"/>
                      <a:pt x="1818" y="1615"/>
                    </a:cubicBezTo>
                    <a:cubicBezTo>
                      <a:pt x="1588" y="1582"/>
                      <a:pt x="1425" y="1533"/>
                      <a:pt x="1343" y="1451"/>
                    </a:cubicBezTo>
                    <a:cubicBezTo>
                      <a:pt x="1261" y="1369"/>
                      <a:pt x="1196" y="1255"/>
                      <a:pt x="1228" y="1140"/>
                    </a:cubicBezTo>
                    <a:cubicBezTo>
                      <a:pt x="1228" y="1075"/>
                      <a:pt x="1245" y="1009"/>
                      <a:pt x="1277" y="960"/>
                    </a:cubicBezTo>
                    <a:cubicBezTo>
                      <a:pt x="1327" y="895"/>
                      <a:pt x="1392" y="846"/>
                      <a:pt x="1474" y="813"/>
                    </a:cubicBezTo>
                    <a:cubicBezTo>
                      <a:pt x="1556" y="764"/>
                      <a:pt x="1670" y="747"/>
                      <a:pt x="1818" y="731"/>
                    </a:cubicBezTo>
                    <a:cubicBezTo>
                      <a:pt x="1891" y="723"/>
                      <a:pt x="1969" y="719"/>
                      <a:pt x="2055" y="719"/>
                    </a:cubicBezTo>
                    <a:cubicBezTo>
                      <a:pt x="2141" y="719"/>
                      <a:pt x="2235" y="723"/>
                      <a:pt x="2341" y="731"/>
                    </a:cubicBezTo>
                    <a:cubicBezTo>
                      <a:pt x="2505" y="731"/>
                      <a:pt x="2636" y="764"/>
                      <a:pt x="2800" y="796"/>
                    </a:cubicBezTo>
                    <a:cubicBezTo>
                      <a:pt x="2963" y="813"/>
                      <a:pt x="3078" y="846"/>
                      <a:pt x="3225" y="895"/>
                    </a:cubicBezTo>
                    <a:cubicBezTo>
                      <a:pt x="3373" y="927"/>
                      <a:pt x="3487" y="977"/>
                      <a:pt x="3618" y="1042"/>
                    </a:cubicBezTo>
                    <a:cubicBezTo>
                      <a:pt x="3733" y="1075"/>
                      <a:pt x="3864" y="1140"/>
                      <a:pt x="3962" y="1206"/>
                    </a:cubicBezTo>
                    <a:lnTo>
                      <a:pt x="4371" y="600"/>
                    </a:lnTo>
                    <a:cubicBezTo>
                      <a:pt x="4256" y="518"/>
                      <a:pt x="4109" y="469"/>
                      <a:pt x="3962" y="404"/>
                    </a:cubicBezTo>
                    <a:cubicBezTo>
                      <a:pt x="3815" y="338"/>
                      <a:pt x="3651" y="273"/>
                      <a:pt x="3487" y="240"/>
                    </a:cubicBezTo>
                    <a:cubicBezTo>
                      <a:pt x="3323" y="191"/>
                      <a:pt x="3143" y="158"/>
                      <a:pt x="2980" y="109"/>
                    </a:cubicBezTo>
                    <a:cubicBezTo>
                      <a:pt x="2816" y="76"/>
                      <a:pt x="2652" y="60"/>
                      <a:pt x="2472" y="27"/>
                    </a:cubicBezTo>
                    <a:cubicBezTo>
                      <a:pt x="2329" y="8"/>
                      <a:pt x="2190" y="0"/>
                      <a:pt x="2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5991300" y="871825"/>
                <a:ext cx="1158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083" extrusionOk="0">
                    <a:moveTo>
                      <a:pt x="2007" y="0"/>
                    </a:moveTo>
                    <a:cubicBezTo>
                      <a:pt x="1885" y="0"/>
                      <a:pt x="1769" y="12"/>
                      <a:pt x="1654" y="23"/>
                    </a:cubicBezTo>
                    <a:cubicBezTo>
                      <a:pt x="1490" y="40"/>
                      <a:pt x="1359" y="89"/>
                      <a:pt x="1244" y="154"/>
                    </a:cubicBezTo>
                    <a:cubicBezTo>
                      <a:pt x="1114" y="203"/>
                      <a:pt x="1015" y="269"/>
                      <a:pt x="933" y="351"/>
                    </a:cubicBezTo>
                    <a:cubicBezTo>
                      <a:pt x="852" y="432"/>
                      <a:pt x="786" y="514"/>
                      <a:pt x="737" y="613"/>
                    </a:cubicBezTo>
                    <a:cubicBezTo>
                      <a:pt x="688" y="727"/>
                      <a:pt x="655" y="825"/>
                      <a:pt x="622" y="924"/>
                    </a:cubicBezTo>
                    <a:cubicBezTo>
                      <a:pt x="590" y="1104"/>
                      <a:pt x="573" y="1267"/>
                      <a:pt x="622" y="1415"/>
                    </a:cubicBezTo>
                    <a:cubicBezTo>
                      <a:pt x="688" y="1562"/>
                      <a:pt x="753" y="1709"/>
                      <a:pt x="852" y="1807"/>
                    </a:cubicBezTo>
                    <a:cubicBezTo>
                      <a:pt x="950" y="1906"/>
                      <a:pt x="1081" y="2004"/>
                      <a:pt x="1228" y="2086"/>
                    </a:cubicBezTo>
                    <a:cubicBezTo>
                      <a:pt x="1359" y="2168"/>
                      <a:pt x="1523" y="2233"/>
                      <a:pt x="1686" y="2282"/>
                    </a:cubicBezTo>
                    <a:cubicBezTo>
                      <a:pt x="1801" y="2315"/>
                      <a:pt x="1899" y="2315"/>
                      <a:pt x="2014" y="2331"/>
                    </a:cubicBezTo>
                    <a:cubicBezTo>
                      <a:pt x="2145" y="2364"/>
                      <a:pt x="2259" y="2364"/>
                      <a:pt x="2390" y="2380"/>
                    </a:cubicBezTo>
                    <a:cubicBezTo>
                      <a:pt x="2505" y="2397"/>
                      <a:pt x="2636" y="2397"/>
                      <a:pt x="2750" y="2413"/>
                    </a:cubicBezTo>
                    <a:cubicBezTo>
                      <a:pt x="2881" y="2446"/>
                      <a:pt x="2996" y="2462"/>
                      <a:pt x="3094" y="2479"/>
                    </a:cubicBezTo>
                    <a:cubicBezTo>
                      <a:pt x="3340" y="2544"/>
                      <a:pt x="3503" y="2626"/>
                      <a:pt x="3618" y="2724"/>
                    </a:cubicBezTo>
                    <a:cubicBezTo>
                      <a:pt x="3716" y="2822"/>
                      <a:pt x="3749" y="2953"/>
                      <a:pt x="3716" y="3101"/>
                    </a:cubicBezTo>
                    <a:cubicBezTo>
                      <a:pt x="3700" y="3182"/>
                      <a:pt x="3651" y="3264"/>
                      <a:pt x="3585" y="3313"/>
                    </a:cubicBezTo>
                    <a:cubicBezTo>
                      <a:pt x="3536" y="3379"/>
                      <a:pt x="3454" y="3444"/>
                      <a:pt x="3323" y="3461"/>
                    </a:cubicBezTo>
                    <a:cubicBezTo>
                      <a:pt x="3209" y="3510"/>
                      <a:pt x="3061" y="3510"/>
                      <a:pt x="2898" y="3510"/>
                    </a:cubicBezTo>
                    <a:cubicBezTo>
                      <a:pt x="2734" y="3510"/>
                      <a:pt x="2521" y="3477"/>
                      <a:pt x="2308" y="3428"/>
                    </a:cubicBezTo>
                    <a:cubicBezTo>
                      <a:pt x="2128" y="3362"/>
                      <a:pt x="1932" y="3313"/>
                      <a:pt x="1768" y="3264"/>
                    </a:cubicBezTo>
                    <a:cubicBezTo>
                      <a:pt x="1605" y="3199"/>
                      <a:pt x="1474" y="3133"/>
                      <a:pt x="1326" y="3051"/>
                    </a:cubicBezTo>
                    <a:cubicBezTo>
                      <a:pt x="1179" y="2970"/>
                      <a:pt x="1032" y="2888"/>
                      <a:pt x="917" y="2790"/>
                    </a:cubicBezTo>
                    <a:lnTo>
                      <a:pt x="541" y="2479"/>
                    </a:lnTo>
                    <a:lnTo>
                      <a:pt x="0" y="2904"/>
                    </a:lnTo>
                    <a:cubicBezTo>
                      <a:pt x="131" y="3019"/>
                      <a:pt x="262" y="3133"/>
                      <a:pt x="426" y="3231"/>
                    </a:cubicBezTo>
                    <a:cubicBezTo>
                      <a:pt x="573" y="3362"/>
                      <a:pt x="737" y="3461"/>
                      <a:pt x="917" y="3542"/>
                    </a:cubicBezTo>
                    <a:cubicBezTo>
                      <a:pt x="1097" y="3624"/>
                      <a:pt x="1277" y="3706"/>
                      <a:pt x="1490" y="3788"/>
                    </a:cubicBezTo>
                    <a:cubicBezTo>
                      <a:pt x="1670" y="3870"/>
                      <a:pt x="1899" y="3935"/>
                      <a:pt x="2096" y="3968"/>
                    </a:cubicBezTo>
                    <a:cubicBezTo>
                      <a:pt x="2423" y="4034"/>
                      <a:pt x="2718" y="4083"/>
                      <a:pt x="2996" y="4083"/>
                    </a:cubicBezTo>
                    <a:cubicBezTo>
                      <a:pt x="3291" y="4083"/>
                      <a:pt x="3536" y="4034"/>
                      <a:pt x="3732" y="3952"/>
                    </a:cubicBezTo>
                    <a:cubicBezTo>
                      <a:pt x="3962" y="3886"/>
                      <a:pt x="4125" y="3772"/>
                      <a:pt x="4273" y="3624"/>
                    </a:cubicBezTo>
                    <a:cubicBezTo>
                      <a:pt x="4420" y="3477"/>
                      <a:pt x="4518" y="3297"/>
                      <a:pt x="4551" y="3068"/>
                    </a:cubicBezTo>
                    <a:cubicBezTo>
                      <a:pt x="4584" y="2904"/>
                      <a:pt x="4584" y="2740"/>
                      <a:pt x="4551" y="2609"/>
                    </a:cubicBezTo>
                    <a:cubicBezTo>
                      <a:pt x="4535" y="2462"/>
                      <a:pt x="4469" y="2331"/>
                      <a:pt x="4371" y="2217"/>
                    </a:cubicBezTo>
                    <a:cubicBezTo>
                      <a:pt x="4273" y="2086"/>
                      <a:pt x="4142" y="1987"/>
                      <a:pt x="3978" y="1906"/>
                    </a:cubicBezTo>
                    <a:cubicBezTo>
                      <a:pt x="3814" y="1824"/>
                      <a:pt x="3634" y="1742"/>
                      <a:pt x="3405" y="1709"/>
                    </a:cubicBezTo>
                    <a:lnTo>
                      <a:pt x="3045" y="1644"/>
                    </a:lnTo>
                    <a:cubicBezTo>
                      <a:pt x="2898" y="1627"/>
                      <a:pt x="2783" y="1627"/>
                      <a:pt x="2652" y="1595"/>
                    </a:cubicBezTo>
                    <a:cubicBezTo>
                      <a:pt x="2538" y="1578"/>
                      <a:pt x="2407" y="1578"/>
                      <a:pt x="2308" y="1562"/>
                    </a:cubicBezTo>
                    <a:cubicBezTo>
                      <a:pt x="2210" y="1562"/>
                      <a:pt x="2096" y="1546"/>
                      <a:pt x="2014" y="1513"/>
                    </a:cubicBezTo>
                    <a:cubicBezTo>
                      <a:pt x="1801" y="1480"/>
                      <a:pt x="1654" y="1415"/>
                      <a:pt x="1572" y="1316"/>
                    </a:cubicBezTo>
                    <a:cubicBezTo>
                      <a:pt x="1490" y="1235"/>
                      <a:pt x="1474" y="1136"/>
                      <a:pt x="1490" y="1005"/>
                    </a:cubicBezTo>
                    <a:cubicBezTo>
                      <a:pt x="1490" y="940"/>
                      <a:pt x="1523" y="907"/>
                      <a:pt x="1572" y="842"/>
                    </a:cubicBezTo>
                    <a:cubicBezTo>
                      <a:pt x="1605" y="776"/>
                      <a:pt x="1686" y="743"/>
                      <a:pt x="1768" y="727"/>
                    </a:cubicBezTo>
                    <a:cubicBezTo>
                      <a:pt x="1850" y="694"/>
                      <a:pt x="1981" y="678"/>
                      <a:pt x="2128" y="678"/>
                    </a:cubicBezTo>
                    <a:cubicBezTo>
                      <a:pt x="2259" y="678"/>
                      <a:pt x="2456" y="727"/>
                      <a:pt x="2652" y="760"/>
                    </a:cubicBezTo>
                    <a:lnTo>
                      <a:pt x="3078" y="891"/>
                    </a:lnTo>
                    <a:cubicBezTo>
                      <a:pt x="3225" y="924"/>
                      <a:pt x="3372" y="989"/>
                      <a:pt x="3487" y="1054"/>
                    </a:cubicBezTo>
                    <a:cubicBezTo>
                      <a:pt x="3618" y="1104"/>
                      <a:pt x="3765" y="1169"/>
                      <a:pt x="3863" y="1235"/>
                    </a:cubicBezTo>
                    <a:cubicBezTo>
                      <a:pt x="3962" y="1300"/>
                      <a:pt x="4060" y="1382"/>
                      <a:pt x="4174" y="1431"/>
                    </a:cubicBezTo>
                    <a:lnTo>
                      <a:pt x="4633" y="891"/>
                    </a:lnTo>
                    <a:cubicBezTo>
                      <a:pt x="4518" y="809"/>
                      <a:pt x="4387" y="727"/>
                      <a:pt x="4256" y="645"/>
                    </a:cubicBezTo>
                    <a:cubicBezTo>
                      <a:pt x="4109" y="563"/>
                      <a:pt x="3962" y="482"/>
                      <a:pt x="3798" y="416"/>
                    </a:cubicBezTo>
                    <a:lnTo>
                      <a:pt x="3307" y="236"/>
                    </a:lnTo>
                    <a:cubicBezTo>
                      <a:pt x="3143" y="171"/>
                      <a:pt x="2963" y="121"/>
                      <a:pt x="2799" y="89"/>
                    </a:cubicBezTo>
                    <a:cubicBezTo>
                      <a:pt x="2570" y="40"/>
                      <a:pt x="2341" y="7"/>
                      <a:pt x="2161" y="7"/>
                    </a:cubicBezTo>
                    <a:cubicBezTo>
                      <a:pt x="2108" y="2"/>
                      <a:pt x="2057" y="0"/>
                      <a:pt x="2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168500" y="917000"/>
                <a:ext cx="140375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321" extrusionOk="0">
                    <a:moveTo>
                      <a:pt x="1522" y="0"/>
                    </a:moveTo>
                    <a:lnTo>
                      <a:pt x="0" y="3618"/>
                    </a:lnTo>
                    <a:lnTo>
                      <a:pt x="737" y="3929"/>
                    </a:lnTo>
                    <a:lnTo>
                      <a:pt x="1817" y="1326"/>
                    </a:lnTo>
                    <a:lnTo>
                      <a:pt x="2603" y="3127"/>
                    </a:lnTo>
                    <a:lnTo>
                      <a:pt x="4436" y="2407"/>
                    </a:lnTo>
                    <a:lnTo>
                      <a:pt x="3356" y="5009"/>
                    </a:lnTo>
                    <a:lnTo>
                      <a:pt x="4092" y="5320"/>
                    </a:lnTo>
                    <a:lnTo>
                      <a:pt x="5614" y="1719"/>
                    </a:lnTo>
                    <a:lnTo>
                      <a:pt x="4878" y="1408"/>
                    </a:lnTo>
                    <a:lnTo>
                      <a:pt x="3012" y="2161"/>
                    </a:lnTo>
                    <a:lnTo>
                      <a:pt x="2259" y="295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297800" y="980025"/>
                <a:ext cx="12155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042" extrusionOk="0">
                    <a:moveTo>
                      <a:pt x="1965" y="0"/>
                    </a:moveTo>
                    <a:lnTo>
                      <a:pt x="0" y="3388"/>
                    </a:lnTo>
                    <a:lnTo>
                      <a:pt x="2947" y="5042"/>
                    </a:lnTo>
                    <a:lnTo>
                      <a:pt x="3307" y="4452"/>
                    </a:lnTo>
                    <a:lnTo>
                      <a:pt x="1048" y="3192"/>
                    </a:lnTo>
                    <a:lnTo>
                      <a:pt x="1588" y="2243"/>
                    </a:lnTo>
                    <a:lnTo>
                      <a:pt x="3520" y="3356"/>
                    </a:lnTo>
                    <a:lnTo>
                      <a:pt x="3847" y="2783"/>
                    </a:lnTo>
                    <a:lnTo>
                      <a:pt x="1916" y="1670"/>
                    </a:lnTo>
                    <a:lnTo>
                      <a:pt x="2292" y="999"/>
                    </a:lnTo>
                    <a:lnTo>
                      <a:pt x="4502" y="2243"/>
                    </a:lnTo>
                    <a:lnTo>
                      <a:pt x="4862" y="163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94375" y="1041400"/>
                <a:ext cx="1248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5124" extrusionOk="0">
                    <a:moveTo>
                      <a:pt x="2292" y="0"/>
                    </a:moveTo>
                    <a:lnTo>
                      <a:pt x="0" y="3160"/>
                    </a:lnTo>
                    <a:lnTo>
                      <a:pt x="2734" y="5124"/>
                    </a:lnTo>
                    <a:lnTo>
                      <a:pt x="3143" y="4551"/>
                    </a:lnTo>
                    <a:lnTo>
                      <a:pt x="1032" y="3061"/>
                    </a:lnTo>
                    <a:lnTo>
                      <a:pt x="1670" y="2177"/>
                    </a:lnTo>
                    <a:lnTo>
                      <a:pt x="3487" y="3487"/>
                    </a:lnTo>
                    <a:lnTo>
                      <a:pt x="3880" y="2963"/>
                    </a:lnTo>
                    <a:lnTo>
                      <a:pt x="2063" y="1654"/>
                    </a:lnTo>
                    <a:lnTo>
                      <a:pt x="2505" y="1015"/>
                    </a:lnTo>
                    <a:lnTo>
                      <a:pt x="4584" y="2488"/>
                    </a:lnTo>
                    <a:lnTo>
                      <a:pt x="4993" y="1916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506100" y="1109325"/>
                <a:ext cx="1064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404" extrusionOk="0">
                    <a:moveTo>
                      <a:pt x="1506" y="1"/>
                    </a:moveTo>
                    <a:lnTo>
                      <a:pt x="1048" y="508"/>
                    </a:lnTo>
                    <a:lnTo>
                      <a:pt x="2128" y="1474"/>
                    </a:lnTo>
                    <a:lnTo>
                      <a:pt x="0" y="3864"/>
                    </a:lnTo>
                    <a:lnTo>
                      <a:pt x="589" y="4404"/>
                    </a:lnTo>
                    <a:lnTo>
                      <a:pt x="2734" y="1981"/>
                    </a:lnTo>
                    <a:lnTo>
                      <a:pt x="3814" y="2947"/>
                    </a:lnTo>
                    <a:lnTo>
                      <a:pt x="4256" y="2440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564200" y="1192000"/>
                <a:ext cx="8390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307" extrusionOk="0">
                    <a:moveTo>
                      <a:pt x="2799" y="0"/>
                    </a:moveTo>
                    <a:lnTo>
                      <a:pt x="0" y="2734"/>
                    </a:lnTo>
                    <a:lnTo>
                      <a:pt x="541" y="3307"/>
                    </a:lnTo>
                    <a:lnTo>
                      <a:pt x="3356" y="573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599800" y="1234150"/>
                <a:ext cx="1391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3012" y="0"/>
                    </a:moveTo>
                    <a:lnTo>
                      <a:pt x="0" y="2455"/>
                    </a:lnTo>
                    <a:lnTo>
                      <a:pt x="508" y="3061"/>
                    </a:lnTo>
                    <a:lnTo>
                      <a:pt x="2865" y="1129"/>
                    </a:lnTo>
                    <a:lnTo>
                      <a:pt x="3438" y="3798"/>
                    </a:lnTo>
                    <a:lnTo>
                      <a:pt x="2047" y="4943"/>
                    </a:lnTo>
                    <a:lnTo>
                      <a:pt x="2554" y="5565"/>
                    </a:lnTo>
                    <a:lnTo>
                      <a:pt x="5566" y="3094"/>
                    </a:lnTo>
                    <a:lnTo>
                      <a:pt x="5058" y="2472"/>
                    </a:lnTo>
                    <a:lnTo>
                      <a:pt x="4076" y="3290"/>
                    </a:lnTo>
                    <a:lnTo>
                      <a:pt x="3520" y="606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696775" y="1359350"/>
                <a:ext cx="109700" cy="111225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449" extrusionOk="0">
                    <a:moveTo>
                      <a:pt x="1944" y="1"/>
                    </a:moveTo>
                    <a:cubicBezTo>
                      <a:pt x="1860" y="1"/>
                      <a:pt x="1774" y="6"/>
                      <a:pt x="1687" y="17"/>
                    </a:cubicBezTo>
                    <a:cubicBezTo>
                      <a:pt x="1425" y="66"/>
                      <a:pt x="1179" y="164"/>
                      <a:pt x="950" y="312"/>
                    </a:cubicBezTo>
                    <a:cubicBezTo>
                      <a:pt x="705" y="475"/>
                      <a:pt x="525" y="656"/>
                      <a:pt x="361" y="836"/>
                    </a:cubicBezTo>
                    <a:cubicBezTo>
                      <a:pt x="197" y="1065"/>
                      <a:pt x="83" y="1310"/>
                      <a:pt x="50" y="1572"/>
                    </a:cubicBezTo>
                    <a:cubicBezTo>
                      <a:pt x="1" y="1834"/>
                      <a:pt x="1" y="2129"/>
                      <a:pt x="66" y="2440"/>
                    </a:cubicBezTo>
                    <a:cubicBezTo>
                      <a:pt x="132" y="2718"/>
                      <a:pt x="279" y="3029"/>
                      <a:pt x="459" y="3340"/>
                    </a:cubicBezTo>
                    <a:cubicBezTo>
                      <a:pt x="606" y="3536"/>
                      <a:pt x="737" y="3716"/>
                      <a:pt x="901" y="3880"/>
                    </a:cubicBezTo>
                    <a:cubicBezTo>
                      <a:pt x="1065" y="4044"/>
                      <a:pt x="1228" y="4175"/>
                      <a:pt x="1425" y="4257"/>
                    </a:cubicBezTo>
                    <a:cubicBezTo>
                      <a:pt x="1589" y="4355"/>
                      <a:pt x="1769" y="4420"/>
                      <a:pt x="1949" y="4437"/>
                    </a:cubicBezTo>
                    <a:cubicBezTo>
                      <a:pt x="2039" y="4445"/>
                      <a:pt x="2133" y="4449"/>
                      <a:pt x="2227" y="4449"/>
                    </a:cubicBezTo>
                    <a:cubicBezTo>
                      <a:pt x="2321" y="4449"/>
                      <a:pt x="2415" y="4445"/>
                      <a:pt x="2505" y="4437"/>
                    </a:cubicBezTo>
                    <a:cubicBezTo>
                      <a:pt x="2669" y="4404"/>
                      <a:pt x="2849" y="4338"/>
                      <a:pt x="3013" y="4257"/>
                    </a:cubicBezTo>
                    <a:cubicBezTo>
                      <a:pt x="3176" y="4175"/>
                      <a:pt x="3340" y="4044"/>
                      <a:pt x="3487" y="3913"/>
                    </a:cubicBezTo>
                    <a:lnTo>
                      <a:pt x="2374" y="2145"/>
                    </a:lnTo>
                    <a:lnTo>
                      <a:pt x="1834" y="2489"/>
                    </a:lnTo>
                    <a:lnTo>
                      <a:pt x="2571" y="3635"/>
                    </a:lnTo>
                    <a:cubicBezTo>
                      <a:pt x="2440" y="3700"/>
                      <a:pt x="2292" y="3716"/>
                      <a:pt x="2178" y="3716"/>
                    </a:cubicBezTo>
                    <a:cubicBezTo>
                      <a:pt x="2047" y="3716"/>
                      <a:pt x="1916" y="3700"/>
                      <a:pt x="1785" y="3635"/>
                    </a:cubicBezTo>
                    <a:cubicBezTo>
                      <a:pt x="1670" y="3586"/>
                      <a:pt x="1539" y="3504"/>
                      <a:pt x="1425" y="3405"/>
                    </a:cubicBezTo>
                    <a:cubicBezTo>
                      <a:pt x="1294" y="3274"/>
                      <a:pt x="1196" y="3160"/>
                      <a:pt x="1097" y="2996"/>
                    </a:cubicBezTo>
                    <a:cubicBezTo>
                      <a:pt x="967" y="2783"/>
                      <a:pt x="868" y="2603"/>
                      <a:pt x="819" y="2391"/>
                    </a:cubicBezTo>
                    <a:cubicBezTo>
                      <a:pt x="770" y="2211"/>
                      <a:pt x="770" y="2030"/>
                      <a:pt x="786" y="1850"/>
                    </a:cubicBezTo>
                    <a:cubicBezTo>
                      <a:pt x="803" y="1654"/>
                      <a:pt x="868" y="1490"/>
                      <a:pt x="967" y="1359"/>
                    </a:cubicBezTo>
                    <a:cubicBezTo>
                      <a:pt x="1065" y="1212"/>
                      <a:pt x="1196" y="1081"/>
                      <a:pt x="1359" y="983"/>
                    </a:cubicBezTo>
                    <a:cubicBezTo>
                      <a:pt x="1523" y="885"/>
                      <a:pt x="1687" y="819"/>
                      <a:pt x="1850" y="803"/>
                    </a:cubicBezTo>
                    <a:cubicBezTo>
                      <a:pt x="1925" y="789"/>
                      <a:pt x="1997" y="781"/>
                      <a:pt x="2067" y="781"/>
                    </a:cubicBezTo>
                    <a:cubicBezTo>
                      <a:pt x="2166" y="781"/>
                      <a:pt x="2262" y="797"/>
                      <a:pt x="2358" y="836"/>
                    </a:cubicBezTo>
                    <a:cubicBezTo>
                      <a:pt x="2522" y="885"/>
                      <a:pt x="2685" y="983"/>
                      <a:pt x="2849" y="1097"/>
                    </a:cubicBezTo>
                    <a:cubicBezTo>
                      <a:pt x="3013" y="1245"/>
                      <a:pt x="3160" y="1408"/>
                      <a:pt x="3275" y="1621"/>
                    </a:cubicBezTo>
                    <a:cubicBezTo>
                      <a:pt x="3340" y="1719"/>
                      <a:pt x="3405" y="1801"/>
                      <a:pt x="3438" y="1900"/>
                    </a:cubicBezTo>
                    <a:cubicBezTo>
                      <a:pt x="3487" y="1998"/>
                      <a:pt x="3520" y="2080"/>
                      <a:pt x="3569" y="2194"/>
                    </a:cubicBezTo>
                    <a:cubicBezTo>
                      <a:pt x="3602" y="2292"/>
                      <a:pt x="3635" y="2391"/>
                      <a:pt x="3651" y="2472"/>
                    </a:cubicBezTo>
                    <a:cubicBezTo>
                      <a:pt x="3667" y="2554"/>
                      <a:pt x="3684" y="2636"/>
                      <a:pt x="3684" y="2718"/>
                    </a:cubicBezTo>
                    <a:lnTo>
                      <a:pt x="4388" y="2702"/>
                    </a:lnTo>
                    <a:cubicBezTo>
                      <a:pt x="4371" y="2587"/>
                      <a:pt x="4338" y="2440"/>
                      <a:pt x="4322" y="2309"/>
                    </a:cubicBezTo>
                    <a:cubicBezTo>
                      <a:pt x="4306" y="2194"/>
                      <a:pt x="4257" y="2047"/>
                      <a:pt x="4224" y="1916"/>
                    </a:cubicBezTo>
                    <a:cubicBezTo>
                      <a:pt x="4175" y="1801"/>
                      <a:pt x="4126" y="1670"/>
                      <a:pt x="4060" y="1556"/>
                    </a:cubicBezTo>
                    <a:cubicBezTo>
                      <a:pt x="3995" y="1425"/>
                      <a:pt x="3929" y="1327"/>
                      <a:pt x="3847" y="1212"/>
                    </a:cubicBezTo>
                    <a:cubicBezTo>
                      <a:pt x="3651" y="901"/>
                      <a:pt x="3438" y="639"/>
                      <a:pt x="3193" y="443"/>
                    </a:cubicBezTo>
                    <a:cubicBezTo>
                      <a:pt x="2980" y="263"/>
                      <a:pt x="2734" y="115"/>
                      <a:pt x="2456" y="66"/>
                    </a:cubicBezTo>
                    <a:cubicBezTo>
                      <a:pt x="2281" y="23"/>
                      <a:pt x="2114" y="1"/>
                      <a:pt x="1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830600" y="1513625"/>
                <a:ext cx="65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04" extrusionOk="0">
                    <a:moveTo>
                      <a:pt x="1490" y="1"/>
                    </a:moveTo>
                    <a:lnTo>
                      <a:pt x="917" y="66"/>
                    </a:lnTo>
                    <a:lnTo>
                      <a:pt x="999" y="966"/>
                    </a:lnTo>
                    <a:lnTo>
                      <a:pt x="999" y="966"/>
                    </a:lnTo>
                    <a:lnTo>
                      <a:pt x="115" y="786"/>
                    </a:lnTo>
                    <a:lnTo>
                      <a:pt x="0" y="1343"/>
                    </a:lnTo>
                    <a:lnTo>
                      <a:pt x="868" y="1539"/>
                    </a:lnTo>
                    <a:lnTo>
                      <a:pt x="426" y="2325"/>
                    </a:lnTo>
                    <a:lnTo>
                      <a:pt x="917" y="2603"/>
                    </a:lnTo>
                    <a:lnTo>
                      <a:pt x="1375" y="1834"/>
                    </a:lnTo>
                    <a:lnTo>
                      <a:pt x="1965" y="2505"/>
                    </a:lnTo>
                    <a:lnTo>
                      <a:pt x="2390" y="2112"/>
                    </a:lnTo>
                    <a:lnTo>
                      <a:pt x="1784" y="1441"/>
                    </a:lnTo>
                    <a:lnTo>
                      <a:pt x="2619" y="1065"/>
                    </a:lnTo>
                    <a:lnTo>
                      <a:pt x="2390" y="541"/>
                    </a:lnTo>
                    <a:lnTo>
                      <a:pt x="1572" y="917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823650" y="1658500"/>
                <a:ext cx="11010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508" extrusionOk="0">
                    <a:moveTo>
                      <a:pt x="3257" y="966"/>
                    </a:moveTo>
                    <a:lnTo>
                      <a:pt x="3617" y="2243"/>
                    </a:lnTo>
                    <a:cubicBezTo>
                      <a:pt x="3667" y="2439"/>
                      <a:pt x="3667" y="2603"/>
                      <a:pt x="3634" y="2734"/>
                    </a:cubicBezTo>
                    <a:cubicBezTo>
                      <a:pt x="3585" y="2848"/>
                      <a:pt x="3503" y="2930"/>
                      <a:pt x="3372" y="2979"/>
                    </a:cubicBezTo>
                    <a:cubicBezTo>
                      <a:pt x="3331" y="2990"/>
                      <a:pt x="3287" y="2995"/>
                      <a:pt x="3244" y="2995"/>
                    </a:cubicBezTo>
                    <a:cubicBezTo>
                      <a:pt x="3151" y="2995"/>
                      <a:pt x="3057" y="2970"/>
                      <a:pt x="2979" y="2914"/>
                    </a:cubicBezTo>
                    <a:cubicBezTo>
                      <a:pt x="2979" y="2832"/>
                      <a:pt x="2946" y="2766"/>
                      <a:pt x="2930" y="2701"/>
                    </a:cubicBezTo>
                    <a:lnTo>
                      <a:pt x="2488" y="1179"/>
                    </a:lnTo>
                    <a:lnTo>
                      <a:pt x="3257" y="966"/>
                    </a:lnTo>
                    <a:close/>
                    <a:moveTo>
                      <a:pt x="1866" y="1342"/>
                    </a:moveTo>
                    <a:lnTo>
                      <a:pt x="2292" y="2897"/>
                    </a:lnTo>
                    <a:cubicBezTo>
                      <a:pt x="2357" y="3094"/>
                      <a:pt x="2357" y="3274"/>
                      <a:pt x="2292" y="3405"/>
                    </a:cubicBezTo>
                    <a:cubicBezTo>
                      <a:pt x="2243" y="3552"/>
                      <a:pt x="2128" y="3634"/>
                      <a:pt x="1964" y="3667"/>
                    </a:cubicBezTo>
                    <a:cubicBezTo>
                      <a:pt x="1922" y="3682"/>
                      <a:pt x="1879" y="3690"/>
                      <a:pt x="1834" y="3690"/>
                    </a:cubicBezTo>
                    <a:cubicBezTo>
                      <a:pt x="1741" y="3690"/>
                      <a:pt x="1644" y="3657"/>
                      <a:pt x="1555" y="3601"/>
                    </a:cubicBezTo>
                    <a:cubicBezTo>
                      <a:pt x="1440" y="3519"/>
                      <a:pt x="1359" y="3388"/>
                      <a:pt x="1293" y="3176"/>
                    </a:cubicBezTo>
                    <a:lnTo>
                      <a:pt x="851" y="1621"/>
                    </a:lnTo>
                    <a:lnTo>
                      <a:pt x="1866" y="1342"/>
                    </a:lnTo>
                    <a:close/>
                    <a:moveTo>
                      <a:pt x="3748" y="0"/>
                    </a:moveTo>
                    <a:lnTo>
                      <a:pt x="0" y="1048"/>
                    </a:lnTo>
                    <a:lnTo>
                      <a:pt x="638" y="3339"/>
                    </a:lnTo>
                    <a:cubicBezTo>
                      <a:pt x="720" y="3585"/>
                      <a:pt x="802" y="3781"/>
                      <a:pt x="900" y="3945"/>
                    </a:cubicBezTo>
                    <a:cubicBezTo>
                      <a:pt x="1015" y="4109"/>
                      <a:pt x="1113" y="4256"/>
                      <a:pt x="1260" y="4338"/>
                    </a:cubicBezTo>
                    <a:cubicBezTo>
                      <a:pt x="1375" y="4420"/>
                      <a:pt x="1522" y="4485"/>
                      <a:pt x="1686" y="4502"/>
                    </a:cubicBezTo>
                    <a:cubicBezTo>
                      <a:pt x="1725" y="4506"/>
                      <a:pt x="1766" y="4508"/>
                      <a:pt x="1808" y="4508"/>
                    </a:cubicBezTo>
                    <a:cubicBezTo>
                      <a:pt x="1922" y="4508"/>
                      <a:pt x="2045" y="4493"/>
                      <a:pt x="2177" y="4469"/>
                    </a:cubicBezTo>
                    <a:cubicBezTo>
                      <a:pt x="2406" y="4403"/>
                      <a:pt x="2570" y="4305"/>
                      <a:pt x="2701" y="4174"/>
                    </a:cubicBezTo>
                    <a:cubicBezTo>
                      <a:pt x="2848" y="4060"/>
                      <a:pt x="2930" y="3896"/>
                      <a:pt x="2995" y="3683"/>
                    </a:cubicBezTo>
                    <a:cubicBezTo>
                      <a:pt x="3136" y="3754"/>
                      <a:pt x="3271" y="3787"/>
                      <a:pt x="3411" y="3787"/>
                    </a:cubicBezTo>
                    <a:cubicBezTo>
                      <a:pt x="3499" y="3787"/>
                      <a:pt x="3588" y="3774"/>
                      <a:pt x="3683" y="3749"/>
                    </a:cubicBezTo>
                    <a:cubicBezTo>
                      <a:pt x="3830" y="3716"/>
                      <a:pt x="3978" y="3650"/>
                      <a:pt x="4076" y="3552"/>
                    </a:cubicBezTo>
                    <a:cubicBezTo>
                      <a:pt x="4174" y="3438"/>
                      <a:pt x="4289" y="3323"/>
                      <a:pt x="4321" y="3176"/>
                    </a:cubicBezTo>
                    <a:cubicBezTo>
                      <a:pt x="4370" y="3028"/>
                      <a:pt x="4403" y="2865"/>
                      <a:pt x="4403" y="2668"/>
                    </a:cubicBezTo>
                    <a:cubicBezTo>
                      <a:pt x="4403" y="2488"/>
                      <a:pt x="4370" y="2259"/>
                      <a:pt x="4305" y="2014"/>
                    </a:cubicBezTo>
                    <a:lnTo>
                      <a:pt x="3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6858025" y="1774300"/>
                <a:ext cx="1064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09" extrusionOk="0">
                    <a:moveTo>
                      <a:pt x="3601" y="0"/>
                    </a:moveTo>
                    <a:lnTo>
                      <a:pt x="966" y="2145"/>
                    </a:lnTo>
                    <a:lnTo>
                      <a:pt x="0" y="2276"/>
                    </a:lnTo>
                    <a:lnTo>
                      <a:pt x="131" y="3045"/>
                    </a:lnTo>
                    <a:lnTo>
                      <a:pt x="1097" y="2898"/>
                    </a:lnTo>
                    <a:lnTo>
                      <a:pt x="4256" y="4109"/>
                    </a:lnTo>
                    <a:lnTo>
                      <a:pt x="4125" y="3225"/>
                    </a:lnTo>
                    <a:lnTo>
                      <a:pt x="1751" y="2407"/>
                    </a:lnTo>
                    <a:lnTo>
                      <a:pt x="3748" y="884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6871925" y="1955175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508" y="0"/>
                    </a:moveTo>
                    <a:cubicBezTo>
                      <a:pt x="426" y="164"/>
                      <a:pt x="344" y="311"/>
                      <a:pt x="279" y="491"/>
                    </a:cubicBezTo>
                    <a:cubicBezTo>
                      <a:pt x="230" y="671"/>
                      <a:pt x="164" y="868"/>
                      <a:pt x="115" y="1048"/>
                    </a:cubicBezTo>
                    <a:cubicBezTo>
                      <a:pt x="82" y="1244"/>
                      <a:pt x="33" y="1457"/>
                      <a:pt x="17" y="1654"/>
                    </a:cubicBezTo>
                    <a:cubicBezTo>
                      <a:pt x="1" y="1883"/>
                      <a:pt x="1" y="2096"/>
                      <a:pt x="1" y="2308"/>
                    </a:cubicBezTo>
                    <a:cubicBezTo>
                      <a:pt x="1" y="2636"/>
                      <a:pt x="33" y="2947"/>
                      <a:pt x="99" y="3209"/>
                    </a:cubicBezTo>
                    <a:cubicBezTo>
                      <a:pt x="164" y="3487"/>
                      <a:pt x="262" y="3732"/>
                      <a:pt x="393" y="3912"/>
                    </a:cubicBezTo>
                    <a:cubicBezTo>
                      <a:pt x="508" y="4093"/>
                      <a:pt x="655" y="4240"/>
                      <a:pt x="835" y="4338"/>
                    </a:cubicBezTo>
                    <a:cubicBezTo>
                      <a:pt x="999" y="4436"/>
                      <a:pt x="1212" y="4485"/>
                      <a:pt x="1425" y="4485"/>
                    </a:cubicBezTo>
                    <a:cubicBezTo>
                      <a:pt x="1588" y="4485"/>
                      <a:pt x="1736" y="4436"/>
                      <a:pt x="1883" y="4387"/>
                    </a:cubicBezTo>
                    <a:cubicBezTo>
                      <a:pt x="2030" y="4305"/>
                      <a:pt x="2128" y="4223"/>
                      <a:pt x="2227" y="4093"/>
                    </a:cubicBezTo>
                    <a:cubicBezTo>
                      <a:pt x="2309" y="3978"/>
                      <a:pt x="2390" y="3831"/>
                      <a:pt x="2439" y="3651"/>
                    </a:cubicBezTo>
                    <a:cubicBezTo>
                      <a:pt x="2472" y="3454"/>
                      <a:pt x="2489" y="3258"/>
                      <a:pt x="2489" y="3029"/>
                    </a:cubicBezTo>
                    <a:cubicBezTo>
                      <a:pt x="2489" y="2914"/>
                      <a:pt x="2489" y="2783"/>
                      <a:pt x="2472" y="2668"/>
                    </a:cubicBezTo>
                    <a:cubicBezTo>
                      <a:pt x="2472" y="2521"/>
                      <a:pt x="2456" y="2390"/>
                      <a:pt x="2439" y="2276"/>
                    </a:cubicBezTo>
                    <a:cubicBezTo>
                      <a:pt x="2407" y="2145"/>
                      <a:pt x="2407" y="2030"/>
                      <a:pt x="2390" y="1932"/>
                    </a:cubicBezTo>
                    <a:cubicBezTo>
                      <a:pt x="2374" y="1801"/>
                      <a:pt x="2374" y="1703"/>
                      <a:pt x="2374" y="1621"/>
                    </a:cubicBezTo>
                    <a:cubicBezTo>
                      <a:pt x="2374" y="1392"/>
                      <a:pt x="2390" y="1228"/>
                      <a:pt x="2472" y="1130"/>
                    </a:cubicBezTo>
                    <a:cubicBezTo>
                      <a:pt x="2554" y="1032"/>
                      <a:pt x="2636" y="966"/>
                      <a:pt x="2767" y="966"/>
                    </a:cubicBezTo>
                    <a:cubicBezTo>
                      <a:pt x="2832" y="966"/>
                      <a:pt x="2881" y="982"/>
                      <a:pt x="2947" y="999"/>
                    </a:cubicBezTo>
                    <a:cubicBezTo>
                      <a:pt x="3012" y="1032"/>
                      <a:pt x="3061" y="1081"/>
                      <a:pt x="3111" y="1163"/>
                    </a:cubicBezTo>
                    <a:cubicBezTo>
                      <a:pt x="3143" y="1244"/>
                      <a:pt x="3192" y="1359"/>
                      <a:pt x="3225" y="1490"/>
                    </a:cubicBezTo>
                    <a:cubicBezTo>
                      <a:pt x="3274" y="1637"/>
                      <a:pt x="3291" y="1801"/>
                      <a:pt x="3291" y="2030"/>
                    </a:cubicBezTo>
                    <a:cubicBezTo>
                      <a:pt x="3291" y="2177"/>
                      <a:pt x="3291" y="2341"/>
                      <a:pt x="3274" y="2472"/>
                    </a:cubicBezTo>
                    <a:lnTo>
                      <a:pt x="3209" y="2914"/>
                    </a:lnTo>
                    <a:cubicBezTo>
                      <a:pt x="3192" y="3029"/>
                      <a:pt x="3143" y="3176"/>
                      <a:pt x="3111" y="3290"/>
                    </a:cubicBezTo>
                    <a:cubicBezTo>
                      <a:pt x="3078" y="3421"/>
                      <a:pt x="3029" y="3536"/>
                      <a:pt x="2996" y="3651"/>
                    </a:cubicBezTo>
                    <a:lnTo>
                      <a:pt x="3651" y="3978"/>
                    </a:lnTo>
                    <a:cubicBezTo>
                      <a:pt x="3700" y="3847"/>
                      <a:pt x="3765" y="3700"/>
                      <a:pt x="3814" y="3536"/>
                    </a:cubicBezTo>
                    <a:lnTo>
                      <a:pt x="3929" y="3045"/>
                    </a:lnTo>
                    <a:cubicBezTo>
                      <a:pt x="3962" y="2881"/>
                      <a:pt x="3994" y="2718"/>
                      <a:pt x="4011" y="2538"/>
                    </a:cubicBezTo>
                    <a:cubicBezTo>
                      <a:pt x="4027" y="2357"/>
                      <a:pt x="4027" y="2194"/>
                      <a:pt x="4027" y="2014"/>
                    </a:cubicBezTo>
                    <a:cubicBezTo>
                      <a:pt x="4027" y="1768"/>
                      <a:pt x="4011" y="1539"/>
                      <a:pt x="3962" y="1359"/>
                    </a:cubicBezTo>
                    <a:cubicBezTo>
                      <a:pt x="3929" y="1163"/>
                      <a:pt x="3880" y="999"/>
                      <a:pt x="3831" y="868"/>
                    </a:cubicBezTo>
                    <a:cubicBezTo>
                      <a:pt x="3765" y="721"/>
                      <a:pt x="3683" y="590"/>
                      <a:pt x="3602" y="491"/>
                    </a:cubicBezTo>
                    <a:cubicBezTo>
                      <a:pt x="3520" y="393"/>
                      <a:pt x="3438" y="311"/>
                      <a:pt x="3340" y="246"/>
                    </a:cubicBezTo>
                    <a:cubicBezTo>
                      <a:pt x="3242" y="180"/>
                      <a:pt x="3127" y="131"/>
                      <a:pt x="3029" y="99"/>
                    </a:cubicBezTo>
                    <a:cubicBezTo>
                      <a:pt x="2914" y="82"/>
                      <a:pt x="2800" y="66"/>
                      <a:pt x="2701" y="66"/>
                    </a:cubicBezTo>
                    <a:cubicBezTo>
                      <a:pt x="2521" y="66"/>
                      <a:pt x="2374" y="115"/>
                      <a:pt x="2227" y="197"/>
                    </a:cubicBezTo>
                    <a:cubicBezTo>
                      <a:pt x="2112" y="262"/>
                      <a:pt x="1981" y="377"/>
                      <a:pt x="1899" y="491"/>
                    </a:cubicBezTo>
                    <a:cubicBezTo>
                      <a:pt x="1801" y="622"/>
                      <a:pt x="1736" y="770"/>
                      <a:pt x="1703" y="933"/>
                    </a:cubicBezTo>
                    <a:cubicBezTo>
                      <a:pt x="1654" y="1097"/>
                      <a:pt x="1637" y="1261"/>
                      <a:pt x="1637" y="1441"/>
                    </a:cubicBezTo>
                    <a:cubicBezTo>
                      <a:pt x="1637" y="1539"/>
                      <a:pt x="1637" y="1637"/>
                      <a:pt x="1654" y="1768"/>
                    </a:cubicBezTo>
                    <a:lnTo>
                      <a:pt x="1719" y="2128"/>
                    </a:lnTo>
                    <a:lnTo>
                      <a:pt x="1785" y="2505"/>
                    </a:lnTo>
                    <a:cubicBezTo>
                      <a:pt x="1785" y="2619"/>
                      <a:pt x="1801" y="2750"/>
                      <a:pt x="1801" y="2849"/>
                    </a:cubicBezTo>
                    <a:cubicBezTo>
                      <a:pt x="1801" y="3094"/>
                      <a:pt x="1768" y="3274"/>
                      <a:pt x="1686" y="3405"/>
                    </a:cubicBezTo>
                    <a:cubicBezTo>
                      <a:pt x="1605" y="3520"/>
                      <a:pt x="1490" y="3585"/>
                      <a:pt x="1359" y="3585"/>
                    </a:cubicBezTo>
                    <a:cubicBezTo>
                      <a:pt x="1277" y="3585"/>
                      <a:pt x="1195" y="3569"/>
                      <a:pt x="1114" y="3520"/>
                    </a:cubicBezTo>
                    <a:cubicBezTo>
                      <a:pt x="1032" y="3487"/>
                      <a:pt x="966" y="3405"/>
                      <a:pt x="901" y="3290"/>
                    </a:cubicBezTo>
                    <a:cubicBezTo>
                      <a:pt x="835" y="3192"/>
                      <a:pt x="803" y="3045"/>
                      <a:pt x="753" y="2881"/>
                    </a:cubicBezTo>
                    <a:cubicBezTo>
                      <a:pt x="721" y="2734"/>
                      <a:pt x="704" y="2521"/>
                      <a:pt x="704" y="2292"/>
                    </a:cubicBezTo>
                    <a:cubicBezTo>
                      <a:pt x="704" y="2096"/>
                      <a:pt x="704" y="1916"/>
                      <a:pt x="721" y="1752"/>
                    </a:cubicBezTo>
                    <a:cubicBezTo>
                      <a:pt x="737" y="1588"/>
                      <a:pt x="786" y="1424"/>
                      <a:pt x="819" y="1261"/>
                    </a:cubicBezTo>
                    <a:cubicBezTo>
                      <a:pt x="868" y="1113"/>
                      <a:pt x="917" y="950"/>
                      <a:pt x="983" y="802"/>
                    </a:cubicBezTo>
                    <a:cubicBezTo>
                      <a:pt x="1048" y="655"/>
                      <a:pt x="1097" y="524"/>
                      <a:pt x="1195" y="377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6862100" y="2092250"/>
                <a:ext cx="1056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144" extrusionOk="0">
                    <a:moveTo>
                      <a:pt x="328" y="1"/>
                    </a:moveTo>
                    <a:lnTo>
                      <a:pt x="1" y="3062"/>
                    </a:lnTo>
                    <a:lnTo>
                      <a:pt x="705" y="3144"/>
                    </a:lnTo>
                    <a:lnTo>
                      <a:pt x="950" y="885"/>
                    </a:lnTo>
                    <a:lnTo>
                      <a:pt x="4142" y="1228"/>
                    </a:lnTo>
                    <a:lnTo>
                      <a:pt x="4224" y="45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6854750" y="2190475"/>
                <a:ext cx="994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74" extrusionOk="0">
                    <a:moveTo>
                      <a:pt x="131" y="0"/>
                    </a:moveTo>
                    <a:lnTo>
                      <a:pt x="0" y="786"/>
                    </a:lnTo>
                    <a:lnTo>
                      <a:pt x="3830" y="1473"/>
                    </a:lnTo>
                    <a:lnTo>
                      <a:pt x="3978" y="70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6836725" y="2240800"/>
                <a:ext cx="107250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8" extrusionOk="0">
                    <a:moveTo>
                      <a:pt x="983" y="917"/>
                    </a:moveTo>
                    <a:lnTo>
                      <a:pt x="3438" y="1572"/>
                    </a:lnTo>
                    <a:lnTo>
                      <a:pt x="3225" y="2374"/>
                    </a:lnTo>
                    <a:cubicBezTo>
                      <a:pt x="3176" y="2603"/>
                      <a:pt x="3094" y="2783"/>
                      <a:pt x="2980" y="2947"/>
                    </a:cubicBezTo>
                    <a:cubicBezTo>
                      <a:pt x="2882" y="3111"/>
                      <a:pt x="2783" y="3225"/>
                      <a:pt x="2636" y="3307"/>
                    </a:cubicBezTo>
                    <a:cubicBezTo>
                      <a:pt x="2489" y="3389"/>
                      <a:pt x="2358" y="3454"/>
                      <a:pt x="2194" y="3471"/>
                    </a:cubicBezTo>
                    <a:cubicBezTo>
                      <a:pt x="2146" y="3480"/>
                      <a:pt x="2096" y="3484"/>
                      <a:pt x="2043" y="3484"/>
                    </a:cubicBezTo>
                    <a:cubicBezTo>
                      <a:pt x="1917" y="3484"/>
                      <a:pt x="1781" y="3461"/>
                      <a:pt x="1654" y="3438"/>
                    </a:cubicBezTo>
                    <a:cubicBezTo>
                      <a:pt x="1474" y="3373"/>
                      <a:pt x="1310" y="3307"/>
                      <a:pt x="1163" y="3209"/>
                    </a:cubicBezTo>
                    <a:cubicBezTo>
                      <a:pt x="1016" y="3111"/>
                      <a:pt x="917" y="2980"/>
                      <a:pt x="836" y="2849"/>
                    </a:cubicBezTo>
                    <a:cubicBezTo>
                      <a:pt x="754" y="2701"/>
                      <a:pt x="721" y="2554"/>
                      <a:pt x="688" y="2358"/>
                    </a:cubicBezTo>
                    <a:cubicBezTo>
                      <a:pt x="672" y="2145"/>
                      <a:pt x="688" y="1948"/>
                      <a:pt x="754" y="1719"/>
                    </a:cubicBezTo>
                    <a:lnTo>
                      <a:pt x="983" y="917"/>
                    </a:lnTo>
                    <a:close/>
                    <a:moveTo>
                      <a:pt x="525" y="1"/>
                    </a:moveTo>
                    <a:lnTo>
                      <a:pt x="165" y="1392"/>
                    </a:lnTo>
                    <a:cubicBezTo>
                      <a:pt x="34" y="1785"/>
                      <a:pt x="1" y="2145"/>
                      <a:pt x="17" y="2472"/>
                    </a:cubicBezTo>
                    <a:cubicBezTo>
                      <a:pt x="34" y="2800"/>
                      <a:pt x="99" y="3062"/>
                      <a:pt x="214" y="3307"/>
                    </a:cubicBezTo>
                    <a:cubicBezTo>
                      <a:pt x="345" y="3553"/>
                      <a:pt x="508" y="3749"/>
                      <a:pt x="721" y="3913"/>
                    </a:cubicBezTo>
                    <a:cubicBezTo>
                      <a:pt x="917" y="4076"/>
                      <a:pt x="1163" y="4175"/>
                      <a:pt x="1425" y="4256"/>
                    </a:cubicBezTo>
                    <a:cubicBezTo>
                      <a:pt x="1626" y="4312"/>
                      <a:pt x="1812" y="4338"/>
                      <a:pt x="1994" y="4338"/>
                    </a:cubicBezTo>
                    <a:cubicBezTo>
                      <a:pt x="2077" y="4338"/>
                      <a:pt x="2160" y="4332"/>
                      <a:pt x="2243" y="4322"/>
                    </a:cubicBezTo>
                    <a:cubicBezTo>
                      <a:pt x="2489" y="4273"/>
                      <a:pt x="2734" y="4175"/>
                      <a:pt x="2947" y="4027"/>
                    </a:cubicBezTo>
                    <a:cubicBezTo>
                      <a:pt x="3176" y="3880"/>
                      <a:pt x="3356" y="3667"/>
                      <a:pt x="3520" y="3389"/>
                    </a:cubicBezTo>
                    <a:cubicBezTo>
                      <a:pt x="3684" y="3111"/>
                      <a:pt x="3831" y="2783"/>
                      <a:pt x="3929" y="2374"/>
                    </a:cubicBezTo>
                    <a:lnTo>
                      <a:pt x="4289" y="983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6784350" y="2357850"/>
                <a:ext cx="122800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4485" extrusionOk="0">
                    <a:moveTo>
                      <a:pt x="1212" y="0"/>
                    </a:moveTo>
                    <a:lnTo>
                      <a:pt x="1" y="3159"/>
                    </a:lnTo>
                    <a:lnTo>
                      <a:pt x="655" y="3405"/>
                    </a:lnTo>
                    <a:lnTo>
                      <a:pt x="1605" y="982"/>
                    </a:lnTo>
                    <a:lnTo>
                      <a:pt x="2620" y="1375"/>
                    </a:lnTo>
                    <a:lnTo>
                      <a:pt x="1818" y="3454"/>
                    </a:lnTo>
                    <a:lnTo>
                      <a:pt x="2440" y="3683"/>
                    </a:lnTo>
                    <a:lnTo>
                      <a:pt x="3242" y="1604"/>
                    </a:lnTo>
                    <a:lnTo>
                      <a:pt x="3978" y="1882"/>
                    </a:lnTo>
                    <a:lnTo>
                      <a:pt x="3045" y="4239"/>
                    </a:lnTo>
                    <a:lnTo>
                      <a:pt x="3700" y="4485"/>
                    </a:lnTo>
                    <a:lnTo>
                      <a:pt x="4911" y="1375"/>
                    </a:lnTo>
                    <a:lnTo>
                      <a:pt x="1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6739350" y="2460950"/>
                <a:ext cx="110500" cy="125675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5027" extrusionOk="0">
                    <a:moveTo>
                      <a:pt x="2013" y="1"/>
                    </a:moveTo>
                    <a:cubicBezTo>
                      <a:pt x="1866" y="115"/>
                      <a:pt x="1719" y="214"/>
                      <a:pt x="1588" y="328"/>
                    </a:cubicBezTo>
                    <a:cubicBezTo>
                      <a:pt x="1441" y="459"/>
                      <a:pt x="1310" y="607"/>
                      <a:pt x="1179" y="737"/>
                    </a:cubicBezTo>
                    <a:cubicBezTo>
                      <a:pt x="1031" y="885"/>
                      <a:pt x="900" y="1048"/>
                      <a:pt x="786" y="1212"/>
                    </a:cubicBezTo>
                    <a:cubicBezTo>
                      <a:pt x="655" y="1392"/>
                      <a:pt x="557" y="1556"/>
                      <a:pt x="458" y="1769"/>
                    </a:cubicBezTo>
                    <a:cubicBezTo>
                      <a:pt x="295" y="2063"/>
                      <a:pt x="164" y="2342"/>
                      <a:pt x="115" y="2603"/>
                    </a:cubicBezTo>
                    <a:cubicBezTo>
                      <a:pt x="17" y="2882"/>
                      <a:pt x="0" y="3111"/>
                      <a:pt x="17" y="3340"/>
                    </a:cubicBezTo>
                    <a:cubicBezTo>
                      <a:pt x="49" y="3569"/>
                      <a:pt x="115" y="3766"/>
                      <a:pt x="213" y="3929"/>
                    </a:cubicBezTo>
                    <a:cubicBezTo>
                      <a:pt x="311" y="4109"/>
                      <a:pt x="458" y="4240"/>
                      <a:pt x="655" y="4339"/>
                    </a:cubicBezTo>
                    <a:cubicBezTo>
                      <a:pt x="802" y="4404"/>
                      <a:pt x="966" y="4470"/>
                      <a:pt x="1113" y="4470"/>
                    </a:cubicBezTo>
                    <a:cubicBezTo>
                      <a:pt x="1244" y="4470"/>
                      <a:pt x="1391" y="4453"/>
                      <a:pt x="1539" y="4388"/>
                    </a:cubicBezTo>
                    <a:cubicBezTo>
                      <a:pt x="1686" y="4322"/>
                      <a:pt x="1817" y="4240"/>
                      <a:pt x="1948" y="4109"/>
                    </a:cubicBezTo>
                    <a:cubicBezTo>
                      <a:pt x="2079" y="3962"/>
                      <a:pt x="2194" y="3798"/>
                      <a:pt x="2292" y="3586"/>
                    </a:cubicBezTo>
                    <a:cubicBezTo>
                      <a:pt x="2357" y="3471"/>
                      <a:pt x="2423" y="3373"/>
                      <a:pt x="2455" y="3242"/>
                    </a:cubicBezTo>
                    <a:cubicBezTo>
                      <a:pt x="2521" y="3127"/>
                      <a:pt x="2570" y="2996"/>
                      <a:pt x="2603" y="2898"/>
                    </a:cubicBezTo>
                    <a:cubicBezTo>
                      <a:pt x="2635" y="2800"/>
                      <a:pt x="2685" y="2669"/>
                      <a:pt x="2717" y="2571"/>
                    </a:cubicBezTo>
                    <a:cubicBezTo>
                      <a:pt x="2766" y="2473"/>
                      <a:pt x="2799" y="2391"/>
                      <a:pt x="2848" y="2309"/>
                    </a:cubicBezTo>
                    <a:cubicBezTo>
                      <a:pt x="2946" y="2112"/>
                      <a:pt x="3045" y="1998"/>
                      <a:pt x="3176" y="1932"/>
                    </a:cubicBezTo>
                    <a:cubicBezTo>
                      <a:pt x="3233" y="1900"/>
                      <a:pt x="3290" y="1883"/>
                      <a:pt x="3345" y="1883"/>
                    </a:cubicBezTo>
                    <a:cubicBezTo>
                      <a:pt x="3401" y="1883"/>
                      <a:pt x="3454" y="1900"/>
                      <a:pt x="3503" y="1932"/>
                    </a:cubicBezTo>
                    <a:cubicBezTo>
                      <a:pt x="3568" y="1949"/>
                      <a:pt x="3601" y="1998"/>
                      <a:pt x="3650" y="2063"/>
                    </a:cubicBezTo>
                    <a:cubicBezTo>
                      <a:pt x="3683" y="2112"/>
                      <a:pt x="3699" y="2178"/>
                      <a:pt x="3699" y="2276"/>
                    </a:cubicBezTo>
                    <a:cubicBezTo>
                      <a:pt x="3732" y="2358"/>
                      <a:pt x="3699" y="2505"/>
                      <a:pt x="3667" y="2636"/>
                    </a:cubicBezTo>
                    <a:cubicBezTo>
                      <a:pt x="3618" y="2751"/>
                      <a:pt x="3568" y="2931"/>
                      <a:pt x="3454" y="3127"/>
                    </a:cubicBezTo>
                    <a:cubicBezTo>
                      <a:pt x="3405" y="3258"/>
                      <a:pt x="3323" y="3389"/>
                      <a:pt x="3241" y="3504"/>
                    </a:cubicBezTo>
                    <a:cubicBezTo>
                      <a:pt x="3159" y="3635"/>
                      <a:pt x="3077" y="3733"/>
                      <a:pt x="2963" y="3864"/>
                    </a:cubicBezTo>
                    <a:cubicBezTo>
                      <a:pt x="2865" y="3978"/>
                      <a:pt x="2783" y="4077"/>
                      <a:pt x="2685" y="4159"/>
                    </a:cubicBezTo>
                    <a:cubicBezTo>
                      <a:pt x="2586" y="4240"/>
                      <a:pt x="2505" y="4322"/>
                      <a:pt x="2390" y="4404"/>
                    </a:cubicBezTo>
                    <a:lnTo>
                      <a:pt x="2799" y="5026"/>
                    </a:lnTo>
                    <a:cubicBezTo>
                      <a:pt x="2930" y="4944"/>
                      <a:pt x="3045" y="4846"/>
                      <a:pt x="3159" y="4715"/>
                    </a:cubicBezTo>
                    <a:cubicBezTo>
                      <a:pt x="3257" y="4584"/>
                      <a:pt x="3372" y="4470"/>
                      <a:pt x="3487" y="4339"/>
                    </a:cubicBezTo>
                    <a:cubicBezTo>
                      <a:pt x="3585" y="4224"/>
                      <a:pt x="3683" y="4077"/>
                      <a:pt x="3781" y="3929"/>
                    </a:cubicBezTo>
                    <a:cubicBezTo>
                      <a:pt x="3896" y="3798"/>
                      <a:pt x="3978" y="3651"/>
                      <a:pt x="4060" y="3487"/>
                    </a:cubicBezTo>
                    <a:cubicBezTo>
                      <a:pt x="4158" y="3291"/>
                      <a:pt x="4240" y="3078"/>
                      <a:pt x="4305" y="2898"/>
                    </a:cubicBezTo>
                    <a:cubicBezTo>
                      <a:pt x="4354" y="2718"/>
                      <a:pt x="4387" y="2554"/>
                      <a:pt x="4403" y="2391"/>
                    </a:cubicBezTo>
                    <a:cubicBezTo>
                      <a:pt x="4420" y="2227"/>
                      <a:pt x="4403" y="2080"/>
                      <a:pt x="4387" y="1949"/>
                    </a:cubicBezTo>
                    <a:cubicBezTo>
                      <a:pt x="4354" y="1834"/>
                      <a:pt x="4321" y="1703"/>
                      <a:pt x="4256" y="1605"/>
                    </a:cubicBezTo>
                    <a:cubicBezTo>
                      <a:pt x="4190" y="1507"/>
                      <a:pt x="4141" y="1425"/>
                      <a:pt x="4060" y="1343"/>
                    </a:cubicBezTo>
                    <a:cubicBezTo>
                      <a:pt x="3978" y="1261"/>
                      <a:pt x="3896" y="1196"/>
                      <a:pt x="3781" y="1163"/>
                    </a:cubicBezTo>
                    <a:cubicBezTo>
                      <a:pt x="3618" y="1065"/>
                      <a:pt x="3454" y="1032"/>
                      <a:pt x="3323" y="1032"/>
                    </a:cubicBezTo>
                    <a:cubicBezTo>
                      <a:pt x="3176" y="1032"/>
                      <a:pt x="3012" y="1081"/>
                      <a:pt x="2881" y="1130"/>
                    </a:cubicBezTo>
                    <a:cubicBezTo>
                      <a:pt x="2766" y="1196"/>
                      <a:pt x="2635" y="1294"/>
                      <a:pt x="2521" y="1425"/>
                    </a:cubicBezTo>
                    <a:cubicBezTo>
                      <a:pt x="2423" y="1540"/>
                      <a:pt x="2308" y="1670"/>
                      <a:pt x="2226" y="1834"/>
                    </a:cubicBezTo>
                    <a:cubicBezTo>
                      <a:pt x="2177" y="1932"/>
                      <a:pt x="2128" y="2014"/>
                      <a:pt x="2095" y="2129"/>
                    </a:cubicBezTo>
                    <a:cubicBezTo>
                      <a:pt x="2046" y="2260"/>
                      <a:pt x="2013" y="2358"/>
                      <a:pt x="1964" y="2489"/>
                    </a:cubicBezTo>
                    <a:cubicBezTo>
                      <a:pt x="1932" y="2603"/>
                      <a:pt x="1883" y="2702"/>
                      <a:pt x="1850" y="2833"/>
                    </a:cubicBezTo>
                    <a:cubicBezTo>
                      <a:pt x="1801" y="2931"/>
                      <a:pt x="1752" y="3029"/>
                      <a:pt x="1702" y="3144"/>
                    </a:cubicBezTo>
                    <a:cubicBezTo>
                      <a:pt x="1588" y="3356"/>
                      <a:pt x="1457" y="3504"/>
                      <a:pt x="1342" y="3569"/>
                    </a:cubicBezTo>
                    <a:cubicBezTo>
                      <a:pt x="1269" y="3602"/>
                      <a:pt x="1199" y="3618"/>
                      <a:pt x="1134" y="3618"/>
                    </a:cubicBezTo>
                    <a:cubicBezTo>
                      <a:pt x="1068" y="3618"/>
                      <a:pt x="1007" y="3602"/>
                      <a:pt x="950" y="3569"/>
                    </a:cubicBezTo>
                    <a:cubicBezTo>
                      <a:pt x="868" y="3520"/>
                      <a:pt x="802" y="3471"/>
                      <a:pt x="753" y="3389"/>
                    </a:cubicBezTo>
                    <a:cubicBezTo>
                      <a:pt x="720" y="3307"/>
                      <a:pt x="704" y="3225"/>
                      <a:pt x="704" y="3095"/>
                    </a:cubicBezTo>
                    <a:cubicBezTo>
                      <a:pt x="704" y="2996"/>
                      <a:pt x="737" y="2849"/>
                      <a:pt x="786" y="2685"/>
                    </a:cubicBezTo>
                    <a:cubicBezTo>
                      <a:pt x="835" y="2522"/>
                      <a:pt x="933" y="2342"/>
                      <a:pt x="1031" y="2145"/>
                    </a:cubicBezTo>
                    <a:cubicBezTo>
                      <a:pt x="1113" y="1981"/>
                      <a:pt x="1211" y="1818"/>
                      <a:pt x="1310" y="1670"/>
                    </a:cubicBezTo>
                    <a:cubicBezTo>
                      <a:pt x="1424" y="1523"/>
                      <a:pt x="1539" y="1409"/>
                      <a:pt x="1637" y="1278"/>
                    </a:cubicBezTo>
                    <a:cubicBezTo>
                      <a:pt x="1752" y="1163"/>
                      <a:pt x="1866" y="1048"/>
                      <a:pt x="1997" y="950"/>
                    </a:cubicBezTo>
                    <a:cubicBezTo>
                      <a:pt x="2112" y="852"/>
                      <a:pt x="2243" y="754"/>
                      <a:pt x="2374" y="672"/>
                    </a:cubicBez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6669375" y="2589450"/>
                <a:ext cx="1084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486" extrusionOk="0">
                    <a:moveTo>
                      <a:pt x="2382" y="1"/>
                    </a:moveTo>
                    <a:cubicBezTo>
                      <a:pt x="2247" y="1"/>
                      <a:pt x="2112" y="17"/>
                      <a:pt x="1981" y="50"/>
                    </a:cubicBezTo>
                    <a:cubicBezTo>
                      <a:pt x="1719" y="115"/>
                      <a:pt x="1457" y="213"/>
                      <a:pt x="1211" y="393"/>
                    </a:cubicBezTo>
                    <a:cubicBezTo>
                      <a:pt x="933" y="574"/>
                      <a:pt x="720" y="803"/>
                      <a:pt x="508" y="1114"/>
                    </a:cubicBezTo>
                    <a:cubicBezTo>
                      <a:pt x="344" y="1310"/>
                      <a:pt x="246" y="1539"/>
                      <a:pt x="164" y="1752"/>
                    </a:cubicBezTo>
                    <a:cubicBezTo>
                      <a:pt x="82" y="1948"/>
                      <a:pt x="33" y="2161"/>
                      <a:pt x="16" y="2358"/>
                    </a:cubicBezTo>
                    <a:cubicBezTo>
                      <a:pt x="0" y="2570"/>
                      <a:pt x="16" y="2751"/>
                      <a:pt x="66" y="2931"/>
                    </a:cubicBezTo>
                    <a:cubicBezTo>
                      <a:pt x="98" y="3111"/>
                      <a:pt x="164" y="3274"/>
                      <a:pt x="262" y="3438"/>
                    </a:cubicBezTo>
                    <a:cubicBezTo>
                      <a:pt x="360" y="3585"/>
                      <a:pt x="491" y="3733"/>
                      <a:pt x="638" y="3847"/>
                    </a:cubicBezTo>
                    <a:cubicBezTo>
                      <a:pt x="769" y="3978"/>
                      <a:pt x="933" y="4076"/>
                      <a:pt x="1130" y="4158"/>
                    </a:cubicBezTo>
                    <a:lnTo>
                      <a:pt x="2308" y="2456"/>
                    </a:lnTo>
                    <a:lnTo>
                      <a:pt x="1784" y="2096"/>
                    </a:lnTo>
                    <a:lnTo>
                      <a:pt x="999" y="3225"/>
                    </a:lnTo>
                    <a:cubicBezTo>
                      <a:pt x="900" y="3111"/>
                      <a:pt x="819" y="3012"/>
                      <a:pt x="769" y="2898"/>
                    </a:cubicBezTo>
                    <a:cubicBezTo>
                      <a:pt x="737" y="2767"/>
                      <a:pt x="720" y="2652"/>
                      <a:pt x="720" y="2505"/>
                    </a:cubicBezTo>
                    <a:cubicBezTo>
                      <a:pt x="720" y="2374"/>
                      <a:pt x="737" y="2210"/>
                      <a:pt x="802" y="2079"/>
                    </a:cubicBezTo>
                    <a:cubicBezTo>
                      <a:pt x="851" y="1916"/>
                      <a:pt x="933" y="1768"/>
                      <a:pt x="1048" y="1605"/>
                    </a:cubicBezTo>
                    <a:cubicBezTo>
                      <a:pt x="1179" y="1425"/>
                      <a:pt x="1326" y="1261"/>
                      <a:pt x="1490" y="1130"/>
                    </a:cubicBezTo>
                    <a:cubicBezTo>
                      <a:pt x="1653" y="1015"/>
                      <a:pt x="1833" y="934"/>
                      <a:pt x="1997" y="885"/>
                    </a:cubicBezTo>
                    <a:cubicBezTo>
                      <a:pt x="2093" y="865"/>
                      <a:pt x="2200" y="857"/>
                      <a:pt x="2305" y="857"/>
                    </a:cubicBezTo>
                    <a:cubicBezTo>
                      <a:pt x="2380" y="857"/>
                      <a:pt x="2453" y="861"/>
                      <a:pt x="2521" y="868"/>
                    </a:cubicBezTo>
                    <a:cubicBezTo>
                      <a:pt x="2685" y="885"/>
                      <a:pt x="2848" y="966"/>
                      <a:pt x="3012" y="1065"/>
                    </a:cubicBezTo>
                    <a:cubicBezTo>
                      <a:pt x="3176" y="1196"/>
                      <a:pt x="3290" y="1310"/>
                      <a:pt x="3372" y="1457"/>
                    </a:cubicBezTo>
                    <a:cubicBezTo>
                      <a:pt x="3470" y="1605"/>
                      <a:pt x="3519" y="1768"/>
                      <a:pt x="3536" y="1932"/>
                    </a:cubicBezTo>
                    <a:cubicBezTo>
                      <a:pt x="3552" y="2112"/>
                      <a:pt x="3536" y="2292"/>
                      <a:pt x="3470" y="2489"/>
                    </a:cubicBezTo>
                    <a:cubicBezTo>
                      <a:pt x="3421" y="2669"/>
                      <a:pt x="3307" y="2865"/>
                      <a:pt x="3176" y="3078"/>
                    </a:cubicBezTo>
                    <a:cubicBezTo>
                      <a:pt x="3110" y="3160"/>
                      <a:pt x="3045" y="3242"/>
                      <a:pt x="2963" y="3323"/>
                    </a:cubicBezTo>
                    <a:cubicBezTo>
                      <a:pt x="2881" y="3405"/>
                      <a:pt x="2816" y="3487"/>
                      <a:pt x="2734" y="3553"/>
                    </a:cubicBezTo>
                    <a:cubicBezTo>
                      <a:pt x="2652" y="3602"/>
                      <a:pt x="2603" y="3667"/>
                      <a:pt x="2521" y="3733"/>
                    </a:cubicBezTo>
                    <a:cubicBezTo>
                      <a:pt x="2439" y="3765"/>
                      <a:pt x="2374" y="3814"/>
                      <a:pt x="2292" y="3847"/>
                    </a:cubicBezTo>
                    <a:lnTo>
                      <a:pt x="2570" y="4486"/>
                    </a:lnTo>
                    <a:cubicBezTo>
                      <a:pt x="2701" y="4420"/>
                      <a:pt x="2816" y="4371"/>
                      <a:pt x="2930" y="4289"/>
                    </a:cubicBezTo>
                    <a:cubicBezTo>
                      <a:pt x="3028" y="4224"/>
                      <a:pt x="3127" y="4125"/>
                      <a:pt x="3225" y="4044"/>
                    </a:cubicBezTo>
                    <a:cubicBezTo>
                      <a:pt x="3339" y="3962"/>
                      <a:pt x="3438" y="3847"/>
                      <a:pt x="3519" y="3749"/>
                    </a:cubicBezTo>
                    <a:cubicBezTo>
                      <a:pt x="3601" y="3651"/>
                      <a:pt x="3683" y="3520"/>
                      <a:pt x="3765" y="3422"/>
                    </a:cubicBezTo>
                    <a:cubicBezTo>
                      <a:pt x="3994" y="3111"/>
                      <a:pt x="4141" y="2816"/>
                      <a:pt x="4223" y="2521"/>
                    </a:cubicBezTo>
                    <a:cubicBezTo>
                      <a:pt x="4305" y="2243"/>
                      <a:pt x="4338" y="1948"/>
                      <a:pt x="4305" y="1687"/>
                    </a:cubicBezTo>
                    <a:cubicBezTo>
                      <a:pt x="4272" y="1425"/>
                      <a:pt x="4190" y="1179"/>
                      <a:pt x="4060" y="950"/>
                    </a:cubicBezTo>
                    <a:cubicBezTo>
                      <a:pt x="3912" y="721"/>
                      <a:pt x="3732" y="541"/>
                      <a:pt x="3503" y="377"/>
                    </a:cubicBezTo>
                    <a:cubicBezTo>
                      <a:pt x="3274" y="213"/>
                      <a:pt x="3028" y="115"/>
                      <a:pt x="2783" y="50"/>
                    </a:cubicBezTo>
                    <a:cubicBezTo>
                      <a:pt x="2652" y="17"/>
                      <a:pt x="2517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6584650" y="2698975"/>
                <a:ext cx="1072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4" extrusionOk="0">
                    <a:moveTo>
                      <a:pt x="2313" y="767"/>
                    </a:moveTo>
                    <a:cubicBezTo>
                      <a:pt x="2427" y="767"/>
                      <a:pt x="2543" y="781"/>
                      <a:pt x="2653" y="825"/>
                    </a:cubicBezTo>
                    <a:cubicBezTo>
                      <a:pt x="2816" y="890"/>
                      <a:pt x="2980" y="972"/>
                      <a:pt x="3127" y="1103"/>
                    </a:cubicBezTo>
                    <a:cubicBezTo>
                      <a:pt x="3275" y="1234"/>
                      <a:pt x="3373" y="1381"/>
                      <a:pt x="3471" y="1561"/>
                    </a:cubicBezTo>
                    <a:cubicBezTo>
                      <a:pt x="3553" y="1725"/>
                      <a:pt x="3569" y="1889"/>
                      <a:pt x="3569" y="2052"/>
                    </a:cubicBezTo>
                    <a:cubicBezTo>
                      <a:pt x="3569" y="2216"/>
                      <a:pt x="3536" y="2396"/>
                      <a:pt x="3455" y="2560"/>
                    </a:cubicBezTo>
                    <a:cubicBezTo>
                      <a:pt x="3373" y="2740"/>
                      <a:pt x="3275" y="2887"/>
                      <a:pt x="3127" y="3051"/>
                    </a:cubicBezTo>
                    <a:cubicBezTo>
                      <a:pt x="2980" y="3215"/>
                      <a:pt x="2833" y="3346"/>
                      <a:pt x="2669" y="3411"/>
                    </a:cubicBezTo>
                    <a:cubicBezTo>
                      <a:pt x="2505" y="3509"/>
                      <a:pt x="2358" y="3558"/>
                      <a:pt x="2178" y="3591"/>
                    </a:cubicBezTo>
                    <a:cubicBezTo>
                      <a:pt x="2118" y="3597"/>
                      <a:pt x="2060" y="3600"/>
                      <a:pt x="2003" y="3600"/>
                    </a:cubicBezTo>
                    <a:cubicBezTo>
                      <a:pt x="1889" y="3600"/>
                      <a:pt x="1780" y="3586"/>
                      <a:pt x="1670" y="3542"/>
                    </a:cubicBezTo>
                    <a:cubicBezTo>
                      <a:pt x="1507" y="3477"/>
                      <a:pt x="1343" y="3395"/>
                      <a:pt x="1196" y="3264"/>
                    </a:cubicBezTo>
                    <a:cubicBezTo>
                      <a:pt x="1065" y="3116"/>
                      <a:pt x="934" y="2969"/>
                      <a:pt x="868" y="2805"/>
                    </a:cubicBezTo>
                    <a:cubicBezTo>
                      <a:pt x="819" y="2658"/>
                      <a:pt x="770" y="2478"/>
                      <a:pt x="770" y="2314"/>
                    </a:cubicBezTo>
                    <a:cubicBezTo>
                      <a:pt x="770" y="2151"/>
                      <a:pt x="819" y="1971"/>
                      <a:pt x="868" y="1807"/>
                    </a:cubicBezTo>
                    <a:cubicBezTo>
                      <a:pt x="934" y="1627"/>
                      <a:pt x="1032" y="1480"/>
                      <a:pt x="1179" y="1316"/>
                    </a:cubicBezTo>
                    <a:cubicBezTo>
                      <a:pt x="1327" y="1152"/>
                      <a:pt x="1474" y="1021"/>
                      <a:pt x="1638" y="939"/>
                    </a:cubicBezTo>
                    <a:cubicBezTo>
                      <a:pt x="1801" y="858"/>
                      <a:pt x="1981" y="808"/>
                      <a:pt x="2145" y="776"/>
                    </a:cubicBezTo>
                    <a:cubicBezTo>
                      <a:pt x="2200" y="770"/>
                      <a:pt x="2256" y="767"/>
                      <a:pt x="2313" y="767"/>
                    </a:cubicBezTo>
                    <a:close/>
                    <a:moveTo>
                      <a:pt x="2322" y="1"/>
                    </a:moveTo>
                    <a:cubicBezTo>
                      <a:pt x="2263" y="1"/>
                      <a:pt x="2204" y="3"/>
                      <a:pt x="2145" y="6"/>
                    </a:cubicBezTo>
                    <a:cubicBezTo>
                      <a:pt x="1883" y="23"/>
                      <a:pt x="1638" y="105"/>
                      <a:pt x="1359" y="252"/>
                    </a:cubicBezTo>
                    <a:cubicBezTo>
                      <a:pt x="1114" y="366"/>
                      <a:pt x="868" y="579"/>
                      <a:pt x="656" y="825"/>
                    </a:cubicBezTo>
                    <a:cubicBezTo>
                      <a:pt x="426" y="1070"/>
                      <a:pt x="263" y="1332"/>
                      <a:pt x="165" y="1594"/>
                    </a:cubicBezTo>
                    <a:cubicBezTo>
                      <a:pt x="50" y="1872"/>
                      <a:pt x="1" y="2134"/>
                      <a:pt x="1" y="2396"/>
                    </a:cubicBezTo>
                    <a:cubicBezTo>
                      <a:pt x="1" y="2658"/>
                      <a:pt x="50" y="2904"/>
                      <a:pt x="165" y="3149"/>
                    </a:cubicBezTo>
                    <a:cubicBezTo>
                      <a:pt x="263" y="3395"/>
                      <a:pt x="426" y="3624"/>
                      <a:pt x="656" y="3837"/>
                    </a:cubicBezTo>
                    <a:cubicBezTo>
                      <a:pt x="868" y="4017"/>
                      <a:pt x="1098" y="4164"/>
                      <a:pt x="1359" y="4246"/>
                    </a:cubicBezTo>
                    <a:cubicBezTo>
                      <a:pt x="1575" y="4309"/>
                      <a:pt x="1771" y="4333"/>
                      <a:pt x="1970" y="4333"/>
                    </a:cubicBezTo>
                    <a:cubicBezTo>
                      <a:pt x="2028" y="4333"/>
                      <a:pt x="2086" y="4331"/>
                      <a:pt x="2145" y="4328"/>
                    </a:cubicBezTo>
                    <a:cubicBezTo>
                      <a:pt x="2407" y="4295"/>
                      <a:pt x="2669" y="4213"/>
                      <a:pt x="2914" y="4082"/>
                    </a:cubicBezTo>
                    <a:cubicBezTo>
                      <a:pt x="3176" y="3951"/>
                      <a:pt x="3405" y="3755"/>
                      <a:pt x="3635" y="3509"/>
                    </a:cubicBezTo>
                    <a:cubicBezTo>
                      <a:pt x="3847" y="3264"/>
                      <a:pt x="4027" y="2985"/>
                      <a:pt x="4126" y="2724"/>
                    </a:cubicBezTo>
                    <a:cubicBezTo>
                      <a:pt x="4224" y="2462"/>
                      <a:pt x="4289" y="2200"/>
                      <a:pt x="4289" y="1921"/>
                    </a:cubicBezTo>
                    <a:cubicBezTo>
                      <a:pt x="4289" y="1660"/>
                      <a:pt x="4224" y="1414"/>
                      <a:pt x="4126" y="1169"/>
                    </a:cubicBezTo>
                    <a:cubicBezTo>
                      <a:pt x="4027" y="923"/>
                      <a:pt x="3864" y="727"/>
                      <a:pt x="3635" y="514"/>
                    </a:cubicBezTo>
                    <a:cubicBezTo>
                      <a:pt x="3438" y="317"/>
                      <a:pt x="3176" y="170"/>
                      <a:pt x="2914" y="88"/>
                    </a:cubicBezTo>
                    <a:cubicBezTo>
                      <a:pt x="2724" y="25"/>
                      <a:pt x="2524" y="1"/>
                      <a:pt x="2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508550" y="2865675"/>
                <a:ext cx="66725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71" extrusionOk="0">
                    <a:moveTo>
                      <a:pt x="1572" y="0"/>
                    </a:moveTo>
                    <a:lnTo>
                      <a:pt x="966" y="49"/>
                    </a:lnTo>
                    <a:lnTo>
                      <a:pt x="1031" y="950"/>
                    </a:lnTo>
                    <a:lnTo>
                      <a:pt x="1031" y="950"/>
                    </a:lnTo>
                    <a:lnTo>
                      <a:pt x="148" y="721"/>
                    </a:lnTo>
                    <a:lnTo>
                      <a:pt x="0" y="1277"/>
                    </a:lnTo>
                    <a:lnTo>
                      <a:pt x="884" y="1506"/>
                    </a:lnTo>
                    <a:lnTo>
                      <a:pt x="393" y="2259"/>
                    </a:lnTo>
                    <a:lnTo>
                      <a:pt x="884" y="2570"/>
                    </a:lnTo>
                    <a:lnTo>
                      <a:pt x="1375" y="1801"/>
                    </a:lnTo>
                    <a:lnTo>
                      <a:pt x="1948" y="2505"/>
                    </a:lnTo>
                    <a:lnTo>
                      <a:pt x="2406" y="2128"/>
                    </a:lnTo>
                    <a:lnTo>
                      <a:pt x="1834" y="1441"/>
                    </a:lnTo>
                    <a:lnTo>
                      <a:pt x="2668" y="1113"/>
                    </a:lnTo>
                    <a:lnTo>
                      <a:pt x="2456" y="573"/>
                    </a:lnTo>
                    <a:lnTo>
                      <a:pt x="1621" y="90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6284300" y="2922950"/>
                <a:ext cx="1215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4716" extrusionOk="0">
                    <a:moveTo>
                      <a:pt x="2603" y="983"/>
                    </a:moveTo>
                    <a:lnTo>
                      <a:pt x="3110" y="1916"/>
                    </a:lnTo>
                    <a:lnTo>
                      <a:pt x="1703" y="2685"/>
                    </a:lnTo>
                    <a:cubicBezTo>
                      <a:pt x="1559" y="2757"/>
                      <a:pt x="1433" y="2803"/>
                      <a:pt x="1324" y="2803"/>
                    </a:cubicBezTo>
                    <a:cubicBezTo>
                      <a:pt x="1284" y="2803"/>
                      <a:pt x="1247" y="2797"/>
                      <a:pt x="1212" y="2784"/>
                    </a:cubicBezTo>
                    <a:cubicBezTo>
                      <a:pt x="1064" y="2751"/>
                      <a:pt x="966" y="2669"/>
                      <a:pt x="884" y="2522"/>
                    </a:cubicBezTo>
                    <a:cubicBezTo>
                      <a:pt x="802" y="2374"/>
                      <a:pt x="770" y="2260"/>
                      <a:pt x="835" y="2113"/>
                    </a:cubicBezTo>
                    <a:cubicBezTo>
                      <a:pt x="901" y="1998"/>
                      <a:pt x="1015" y="1867"/>
                      <a:pt x="1212" y="1769"/>
                    </a:cubicBezTo>
                    <a:lnTo>
                      <a:pt x="2603" y="983"/>
                    </a:lnTo>
                    <a:close/>
                    <a:moveTo>
                      <a:pt x="3438" y="2505"/>
                    </a:moveTo>
                    <a:lnTo>
                      <a:pt x="3814" y="3193"/>
                    </a:lnTo>
                    <a:lnTo>
                      <a:pt x="2668" y="3831"/>
                    </a:lnTo>
                    <a:cubicBezTo>
                      <a:pt x="2513" y="3909"/>
                      <a:pt x="2388" y="3956"/>
                      <a:pt x="2270" y="3956"/>
                    </a:cubicBezTo>
                    <a:cubicBezTo>
                      <a:pt x="2239" y="3956"/>
                      <a:pt x="2208" y="3953"/>
                      <a:pt x="2177" y="3946"/>
                    </a:cubicBezTo>
                    <a:cubicBezTo>
                      <a:pt x="2046" y="3929"/>
                      <a:pt x="1932" y="3864"/>
                      <a:pt x="1883" y="3749"/>
                    </a:cubicBezTo>
                    <a:cubicBezTo>
                      <a:pt x="1817" y="3618"/>
                      <a:pt x="1817" y="3487"/>
                      <a:pt x="1850" y="3340"/>
                    </a:cubicBezTo>
                    <a:cubicBezTo>
                      <a:pt x="1915" y="3324"/>
                      <a:pt x="1981" y="3307"/>
                      <a:pt x="2046" y="3258"/>
                    </a:cubicBezTo>
                    <a:lnTo>
                      <a:pt x="3438" y="2505"/>
                    </a:lnTo>
                    <a:close/>
                    <a:moveTo>
                      <a:pt x="3028" y="1"/>
                    </a:moveTo>
                    <a:lnTo>
                      <a:pt x="933" y="1147"/>
                    </a:lnTo>
                    <a:cubicBezTo>
                      <a:pt x="704" y="1278"/>
                      <a:pt x="524" y="1392"/>
                      <a:pt x="377" y="1540"/>
                    </a:cubicBezTo>
                    <a:cubicBezTo>
                      <a:pt x="246" y="1687"/>
                      <a:pt x="131" y="1802"/>
                      <a:pt x="82" y="1965"/>
                    </a:cubicBezTo>
                    <a:cubicBezTo>
                      <a:pt x="17" y="2129"/>
                      <a:pt x="0" y="2276"/>
                      <a:pt x="17" y="2440"/>
                    </a:cubicBezTo>
                    <a:cubicBezTo>
                      <a:pt x="33" y="2587"/>
                      <a:pt x="99" y="2751"/>
                      <a:pt x="180" y="2915"/>
                    </a:cubicBezTo>
                    <a:cubicBezTo>
                      <a:pt x="279" y="3111"/>
                      <a:pt x="410" y="3258"/>
                      <a:pt x="573" y="3357"/>
                    </a:cubicBezTo>
                    <a:cubicBezTo>
                      <a:pt x="737" y="3471"/>
                      <a:pt x="917" y="3520"/>
                      <a:pt x="1113" y="3520"/>
                    </a:cubicBezTo>
                    <a:cubicBezTo>
                      <a:pt x="1064" y="3749"/>
                      <a:pt x="1097" y="3979"/>
                      <a:pt x="1228" y="4208"/>
                    </a:cubicBezTo>
                    <a:cubicBezTo>
                      <a:pt x="1310" y="4322"/>
                      <a:pt x="1392" y="4453"/>
                      <a:pt x="1506" y="4535"/>
                    </a:cubicBezTo>
                    <a:cubicBezTo>
                      <a:pt x="1637" y="4617"/>
                      <a:pt x="1752" y="4666"/>
                      <a:pt x="1915" y="4699"/>
                    </a:cubicBezTo>
                    <a:cubicBezTo>
                      <a:pt x="1968" y="4710"/>
                      <a:pt x="2024" y="4716"/>
                      <a:pt x="2083" y="4716"/>
                    </a:cubicBezTo>
                    <a:cubicBezTo>
                      <a:pt x="2190" y="4716"/>
                      <a:pt x="2307" y="4698"/>
                      <a:pt x="2423" y="4666"/>
                    </a:cubicBezTo>
                    <a:cubicBezTo>
                      <a:pt x="2619" y="4633"/>
                      <a:pt x="2816" y="4551"/>
                      <a:pt x="3045" y="4420"/>
                    </a:cubicBezTo>
                    <a:lnTo>
                      <a:pt x="4862" y="3422"/>
                    </a:lnTo>
                    <a:lnTo>
                      <a:pt x="3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6177500" y="2990375"/>
                <a:ext cx="1137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621" extrusionOk="0">
                    <a:moveTo>
                      <a:pt x="2202" y="1"/>
                    </a:moveTo>
                    <a:cubicBezTo>
                      <a:pt x="2161" y="1"/>
                      <a:pt x="2120" y="2"/>
                      <a:pt x="2079" y="5"/>
                    </a:cubicBezTo>
                    <a:cubicBezTo>
                      <a:pt x="1833" y="21"/>
                      <a:pt x="1572" y="87"/>
                      <a:pt x="1277" y="218"/>
                    </a:cubicBezTo>
                    <a:cubicBezTo>
                      <a:pt x="999" y="332"/>
                      <a:pt x="753" y="479"/>
                      <a:pt x="573" y="643"/>
                    </a:cubicBezTo>
                    <a:cubicBezTo>
                      <a:pt x="377" y="807"/>
                      <a:pt x="246" y="987"/>
                      <a:pt x="131" y="1200"/>
                    </a:cubicBezTo>
                    <a:cubicBezTo>
                      <a:pt x="33" y="1380"/>
                      <a:pt x="0" y="1609"/>
                      <a:pt x="0" y="1838"/>
                    </a:cubicBezTo>
                    <a:cubicBezTo>
                      <a:pt x="0" y="2051"/>
                      <a:pt x="33" y="2280"/>
                      <a:pt x="131" y="2526"/>
                    </a:cubicBezTo>
                    <a:lnTo>
                      <a:pt x="982" y="4621"/>
                    </a:lnTo>
                    <a:lnTo>
                      <a:pt x="1719" y="4310"/>
                    </a:lnTo>
                    <a:lnTo>
                      <a:pt x="900" y="2329"/>
                    </a:lnTo>
                    <a:cubicBezTo>
                      <a:pt x="835" y="2165"/>
                      <a:pt x="819" y="2002"/>
                      <a:pt x="786" y="1854"/>
                    </a:cubicBezTo>
                    <a:cubicBezTo>
                      <a:pt x="769" y="1707"/>
                      <a:pt x="819" y="1560"/>
                      <a:pt x="851" y="1445"/>
                    </a:cubicBezTo>
                    <a:cubicBezTo>
                      <a:pt x="900" y="1314"/>
                      <a:pt x="982" y="1216"/>
                      <a:pt x="1097" y="1118"/>
                    </a:cubicBezTo>
                    <a:cubicBezTo>
                      <a:pt x="1228" y="1036"/>
                      <a:pt x="1359" y="921"/>
                      <a:pt x="1522" y="872"/>
                    </a:cubicBezTo>
                    <a:cubicBezTo>
                      <a:pt x="1719" y="790"/>
                      <a:pt x="1883" y="741"/>
                      <a:pt x="2013" y="741"/>
                    </a:cubicBezTo>
                    <a:cubicBezTo>
                      <a:pt x="2048" y="737"/>
                      <a:pt x="2083" y="735"/>
                      <a:pt x="2117" y="735"/>
                    </a:cubicBezTo>
                    <a:cubicBezTo>
                      <a:pt x="2229" y="735"/>
                      <a:pt x="2335" y="757"/>
                      <a:pt x="2423" y="807"/>
                    </a:cubicBezTo>
                    <a:cubicBezTo>
                      <a:pt x="2554" y="872"/>
                      <a:pt x="2652" y="954"/>
                      <a:pt x="2750" y="1052"/>
                    </a:cubicBezTo>
                    <a:cubicBezTo>
                      <a:pt x="2865" y="1151"/>
                      <a:pt x="2946" y="1298"/>
                      <a:pt x="2996" y="1462"/>
                    </a:cubicBezTo>
                    <a:lnTo>
                      <a:pt x="3814" y="3442"/>
                    </a:lnTo>
                    <a:lnTo>
                      <a:pt x="4551" y="3148"/>
                    </a:lnTo>
                    <a:lnTo>
                      <a:pt x="3716" y="1052"/>
                    </a:lnTo>
                    <a:cubicBezTo>
                      <a:pt x="3618" y="823"/>
                      <a:pt x="3487" y="610"/>
                      <a:pt x="3323" y="463"/>
                    </a:cubicBezTo>
                    <a:cubicBezTo>
                      <a:pt x="3159" y="316"/>
                      <a:pt x="2979" y="185"/>
                      <a:pt x="2783" y="103"/>
                    </a:cubicBezTo>
                    <a:cubicBezTo>
                      <a:pt x="2605" y="35"/>
                      <a:pt x="240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6044900" y="3033450"/>
                <a:ext cx="11420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154" extrusionOk="0">
                    <a:moveTo>
                      <a:pt x="3062" y="0"/>
                    </a:moveTo>
                    <a:cubicBezTo>
                      <a:pt x="2865" y="0"/>
                      <a:pt x="2652" y="33"/>
                      <a:pt x="2456" y="50"/>
                    </a:cubicBezTo>
                    <a:cubicBezTo>
                      <a:pt x="2243" y="66"/>
                      <a:pt x="2014" y="115"/>
                      <a:pt x="1818" y="164"/>
                    </a:cubicBezTo>
                    <a:cubicBezTo>
                      <a:pt x="1490" y="246"/>
                      <a:pt x="1196" y="361"/>
                      <a:pt x="950" y="492"/>
                    </a:cubicBezTo>
                    <a:cubicBezTo>
                      <a:pt x="705" y="639"/>
                      <a:pt x="525" y="786"/>
                      <a:pt x="361" y="950"/>
                    </a:cubicBezTo>
                    <a:cubicBezTo>
                      <a:pt x="214" y="1114"/>
                      <a:pt x="115" y="1310"/>
                      <a:pt x="50" y="1506"/>
                    </a:cubicBezTo>
                    <a:cubicBezTo>
                      <a:pt x="1" y="1686"/>
                      <a:pt x="1" y="1883"/>
                      <a:pt x="50" y="2112"/>
                    </a:cubicBezTo>
                    <a:cubicBezTo>
                      <a:pt x="99" y="2276"/>
                      <a:pt x="164" y="2407"/>
                      <a:pt x="263" y="2521"/>
                    </a:cubicBezTo>
                    <a:cubicBezTo>
                      <a:pt x="344" y="2652"/>
                      <a:pt x="459" y="2734"/>
                      <a:pt x="606" y="2783"/>
                    </a:cubicBezTo>
                    <a:cubicBezTo>
                      <a:pt x="754" y="2849"/>
                      <a:pt x="917" y="2898"/>
                      <a:pt x="1097" y="2898"/>
                    </a:cubicBezTo>
                    <a:cubicBezTo>
                      <a:pt x="1277" y="2898"/>
                      <a:pt x="1490" y="2865"/>
                      <a:pt x="1719" y="2816"/>
                    </a:cubicBezTo>
                    <a:cubicBezTo>
                      <a:pt x="1818" y="2767"/>
                      <a:pt x="1932" y="2734"/>
                      <a:pt x="2063" y="2685"/>
                    </a:cubicBezTo>
                    <a:cubicBezTo>
                      <a:pt x="2178" y="2652"/>
                      <a:pt x="2292" y="2587"/>
                      <a:pt x="2407" y="2538"/>
                    </a:cubicBezTo>
                    <a:cubicBezTo>
                      <a:pt x="2505" y="2488"/>
                      <a:pt x="2636" y="2439"/>
                      <a:pt x="2734" y="2407"/>
                    </a:cubicBezTo>
                    <a:cubicBezTo>
                      <a:pt x="2832" y="2358"/>
                      <a:pt x="2947" y="2325"/>
                      <a:pt x="3029" y="2292"/>
                    </a:cubicBezTo>
                    <a:cubicBezTo>
                      <a:pt x="3137" y="2265"/>
                      <a:pt x="3235" y="2253"/>
                      <a:pt x="3324" y="2253"/>
                    </a:cubicBezTo>
                    <a:cubicBezTo>
                      <a:pt x="3396" y="2253"/>
                      <a:pt x="3461" y="2261"/>
                      <a:pt x="3520" y="2276"/>
                    </a:cubicBezTo>
                    <a:cubicBezTo>
                      <a:pt x="3635" y="2325"/>
                      <a:pt x="3700" y="2407"/>
                      <a:pt x="3733" y="2505"/>
                    </a:cubicBezTo>
                    <a:cubicBezTo>
                      <a:pt x="3765" y="2570"/>
                      <a:pt x="3765" y="2619"/>
                      <a:pt x="3733" y="2685"/>
                    </a:cubicBezTo>
                    <a:cubicBezTo>
                      <a:pt x="3716" y="2750"/>
                      <a:pt x="3684" y="2832"/>
                      <a:pt x="3618" y="2898"/>
                    </a:cubicBezTo>
                    <a:cubicBezTo>
                      <a:pt x="3553" y="2947"/>
                      <a:pt x="3454" y="3029"/>
                      <a:pt x="3324" y="3094"/>
                    </a:cubicBezTo>
                    <a:cubicBezTo>
                      <a:pt x="3209" y="3160"/>
                      <a:pt x="3029" y="3225"/>
                      <a:pt x="2816" y="3274"/>
                    </a:cubicBezTo>
                    <a:cubicBezTo>
                      <a:pt x="2652" y="3323"/>
                      <a:pt x="2505" y="3356"/>
                      <a:pt x="2374" y="3389"/>
                    </a:cubicBezTo>
                    <a:cubicBezTo>
                      <a:pt x="2227" y="3405"/>
                      <a:pt x="2080" y="3421"/>
                      <a:pt x="1932" y="3421"/>
                    </a:cubicBezTo>
                    <a:lnTo>
                      <a:pt x="1523" y="3421"/>
                    </a:lnTo>
                    <a:cubicBezTo>
                      <a:pt x="1408" y="3405"/>
                      <a:pt x="1277" y="3405"/>
                      <a:pt x="1163" y="3389"/>
                    </a:cubicBezTo>
                    <a:lnTo>
                      <a:pt x="999" y="4093"/>
                    </a:lnTo>
                    <a:cubicBezTo>
                      <a:pt x="1147" y="4125"/>
                      <a:pt x="1277" y="4125"/>
                      <a:pt x="1441" y="4142"/>
                    </a:cubicBezTo>
                    <a:cubicBezTo>
                      <a:pt x="1531" y="4150"/>
                      <a:pt x="1617" y="4154"/>
                      <a:pt x="1701" y="4154"/>
                    </a:cubicBezTo>
                    <a:cubicBezTo>
                      <a:pt x="1785" y="4154"/>
                      <a:pt x="1867" y="4150"/>
                      <a:pt x="1949" y="4142"/>
                    </a:cubicBezTo>
                    <a:cubicBezTo>
                      <a:pt x="2112" y="4125"/>
                      <a:pt x="2260" y="4093"/>
                      <a:pt x="2456" y="4076"/>
                    </a:cubicBezTo>
                    <a:cubicBezTo>
                      <a:pt x="2620" y="4060"/>
                      <a:pt x="2800" y="4011"/>
                      <a:pt x="2963" y="3978"/>
                    </a:cubicBezTo>
                    <a:cubicBezTo>
                      <a:pt x="3209" y="3913"/>
                      <a:pt x="3422" y="3831"/>
                      <a:pt x="3585" y="3749"/>
                    </a:cubicBezTo>
                    <a:cubicBezTo>
                      <a:pt x="3765" y="3667"/>
                      <a:pt x="3913" y="3585"/>
                      <a:pt x="4027" y="3487"/>
                    </a:cubicBezTo>
                    <a:cubicBezTo>
                      <a:pt x="4158" y="3389"/>
                      <a:pt x="4257" y="3274"/>
                      <a:pt x="4338" y="3176"/>
                    </a:cubicBezTo>
                    <a:cubicBezTo>
                      <a:pt x="4404" y="3078"/>
                      <a:pt x="4453" y="2947"/>
                      <a:pt x="4502" y="2849"/>
                    </a:cubicBezTo>
                    <a:cubicBezTo>
                      <a:pt x="4535" y="2750"/>
                      <a:pt x="4568" y="2652"/>
                      <a:pt x="4568" y="2521"/>
                    </a:cubicBezTo>
                    <a:cubicBezTo>
                      <a:pt x="4568" y="2407"/>
                      <a:pt x="4535" y="2292"/>
                      <a:pt x="4518" y="2194"/>
                    </a:cubicBezTo>
                    <a:cubicBezTo>
                      <a:pt x="4486" y="2014"/>
                      <a:pt x="4404" y="1866"/>
                      <a:pt x="4289" y="1768"/>
                    </a:cubicBezTo>
                    <a:cubicBezTo>
                      <a:pt x="4191" y="1670"/>
                      <a:pt x="4076" y="1572"/>
                      <a:pt x="3929" y="1523"/>
                    </a:cubicBezTo>
                    <a:cubicBezTo>
                      <a:pt x="3782" y="1457"/>
                      <a:pt x="3618" y="1441"/>
                      <a:pt x="3454" y="1441"/>
                    </a:cubicBezTo>
                    <a:cubicBezTo>
                      <a:pt x="3274" y="1441"/>
                      <a:pt x="3111" y="1457"/>
                      <a:pt x="2947" y="1490"/>
                    </a:cubicBezTo>
                    <a:cubicBezTo>
                      <a:pt x="2849" y="1523"/>
                      <a:pt x="2718" y="1555"/>
                      <a:pt x="2620" y="1605"/>
                    </a:cubicBezTo>
                    <a:cubicBezTo>
                      <a:pt x="2521" y="1637"/>
                      <a:pt x="2407" y="1686"/>
                      <a:pt x="2292" y="1752"/>
                    </a:cubicBezTo>
                    <a:cubicBezTo>
                      <a:pt x="2161" y="1801"/>
                      <a:pt x="2063" y="1850"/>
                      <a:pt x="1949" y="1883"/>
                    </a:cubicBezTo>
                    <a:cubicBezTo>
                      <a:pt x="1818" y="1932"/>
                      <a:pt x="1719" y="1965"/>
                      <a:pt x="1621" y="1997"/>
                    </a:cubicBezTo>
                    <a:cubicBezTo>
                      <a:pt x="1495" y="2024"/>
                      <a:pt x="1384" y="2037"/>
                      <a:pt x="1285" y="2037"/>
                    </a:cubicBezTo>
                    <a:cubicBezTo>
                      <a:pt x="1204" y="2037"/>
                      <a:pt x="1131" y="2029"/>
                      <a:pt x="1065" y="2014"/>
                    </a:cubicBezTo>
                    <a:cubicBezTo>
                      <a:pt x="917" y="1948"/>
                      <a:pt x="836" y="1866"/>
                      <a:pt x="803" y="1719"/>
                    </a:cubicBezTo>
                    <a:cubicBezTo>
                      <a:pt x="770" y="1637"/>
                      <a:pt x="770" y="1555"/>
                      <a:pt x="803" y="1474"/>
                    </a:cubicBezTo>
                    <a:cubicBezTo>
                      <a:pt x="819" y="1392"/>
                      <a:pt x="885" y="1310"/>
                      <a:pt x="966" y="1228"/>
                    </a:cubicBezTo>
                    <a:cubicBezTo>
                      <a:pt x="1048" y="1146"/>
                      <a:pt x="1163" y="1081"/>
                      <a:pt x="1310" y="1015"/>
                    </a:cubicBezTo>
                    <a:cubicBezTo>
                      <a:pt x="1474" y="933"/>
                      <a:pt x="1654" y="868"/>
                      <a:pt x="1883" y="803"/>
                    </a:cubicBezTo>
                    <a:cubicBezTo>
                      <a:pt x="2063" y="753"/>
                      <a:pt x="2243" y="721"/>
                      <a:pt x="2407" y="704"/>
                    </a:cubicBezTo>
                    <a:cubicBezTo>
                      <a:pt x="2603" y="655"/>
                      <a:pt x="2767" y="655"/>
                      <a:pt x="2931" y="655"/>
                    </a:cubicBezTo>
                    <a:cubicBezTo>
                      <a:pt x="3062" y="655"/>
                      <a:pt x="3225" y="672"/>
                      <a:pt x="3389" y="704"/>
                    </a:cubicBezTo>
                    <a:cubicBezTo>
                      <a:pt x="3553" y="737"/>
                      <a:pt x="3700" y="753"/>
                      <a:pt x="3864" y="803"/>
                    </a:cubicBezTo>
                    <a:lnTo>
                      <a:pt x="4175" y="148"/>
                    </a:lnTo>
                    <a:cubicBezTo>
                      <a:pt x="4011" y="115"/>
                      <a:pt x="3815" y="66"/>
                      <a:pt x="3635" y="50"/>
                    </a:cubicBezTo>
                    <a:cubicBezTo>
                      <a:pt x="3454" y="0"/>
                      <a:pt x="3274" y="0"/>
                      <a:pt x="3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5992525" y="3055550"/>
                <a:ext cx="36850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95" extrusionOk="0">
                    <a:moveTo>
                      <a:pt x="786" y="0"/>
                    </a:moveTo>
                    <a:lnTo>
                      <a:pt x="1" y="148"/>
                    </a:lnTo>
                    <a:lnTo>
                      <a:pt x="704" y="3994"/>
                    </a:lnTo>
                    <a:lnTo>
                      <a:pt x="1474" y="384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5862800" y="3064950"/>
                <a:ext cx="1093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4290" extrusionOk="0">
                    <a:moveTo>
                      <a:pt x="4011" y="1"/>
                    </a:moveTo>
                    <a:lnTo>
                      <a:pt x="3209" y="83"/>
                    </a:lnTo>
                    <a:lnTo>
                      <a:pt x="3504" y="3127"/>
                    </a:lnTo>
                    <a:lnTo>
                      <a:pt x="950" y="2096"/>
                    </a:lnTo>
                    <a:lnTo>
                      <a:pt x="803" y="328"/>
                    </a:lnTo>
                    <a:lnTo>
                      <a:pt x="1" y="410"/>
                    </a:lnTo>
                    <a:lnTo>
                      <a:pt x="361" y="4289"/>
                    </a:lnTo>
                    <a:lnTo>
                      <a:pt x="1163" y="4208"/>
                    </a:lnTo>
                    <a:lnTo>
                      <a:pt x="1048" y="2947"/>
                    </a:lnTo>
                    <a:lnTo>
                      <a:pt x="1048" y="2947"/>
                    </a:lnTo>
                    <a:lnTo>
                      <a:pt x="3569" y="3962"/>
                    </a:lnTo>
                    <a:lnTo>
                      <a:pt x="4371" y="3880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5746175" y="3073550"/>
                <a:ext cx="859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962" extrusionOk="0">
                    <a:moveTo>
                      <a:pt x="50" y="1"/>
                    </a:moveTo>
                    <a:lnTo>
                      <a:pt x="33" y="688"/>
                    </a:lnTo>
                    <a:lnTo>
                      <a:pt x="2620" y="737"/>
                    </a:lnTo>
                    <a:lnTo>
                      <a:pt x="2587" y="1817"/>
                    </a:lnTo>
                    <a:lnTo>
                      <a:pt x="344" y="1785"/>
                    </a:lnTo>
                    <a:lnTo>
                      <a:pt x="328" y="2440"/>
                    </a:lnTo>
                    <a:lnTo>
                      <a:pt x="2571" y="2472"/>
                    </a:lnTo>
                    <a:lnTo>
                      <a:pt x="2554" y="3258"/>
                    </a:lnTo>
                    <a:lnTo>
                      <a:pt x="17" y="3209"/>
                    </a:lnTo>
                    <a:lnTo>
                      <a:pt x="1" y="3913"/>
                    </a:lnTo>
                    <a:lnTo>
                      <a:pt x="3307" y="3962"/>
                    </a:lnTo>
                    <a:lnTo>
                      <a:pt x="3438" y="66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5609100" y="3061850"/>
                <a:ext cx="1133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4087" extrusionOk="0">
                    <a:moveTo>
                      <a:pt x="1771" y="0"/>
                    </a:moveTo>
                    <a:cubicBezTo>
                      <a:pt x="1663" y="0"/>
                      <a:pt x="1559" y="4"/>
                      <a:pt x="1457" y="10"/>
                    </a:cubicBezTo>
                    <a:cubicBezTo>
                      <a:pt x="1179" y="43"/>
                      <a:pt x="933" y="92"/>
                      <a:pt x="737" y="207"/>
                    </a:cubicBezTo>
                    <a:cubicBezTo>
                      <a:pt x="524" y="305"/>
                      <a:pt x="360" y="419"/>
                      <a:pt x="246" y="583"/>
                    </a:cubicBezTo>
                    <a:cubicBezTo>
                      <a:pt x="115" y="747"/>
                      <a:pt x="33" y="943"/>
                      <a:pt x="17" y="1156"/>
                    </a:cubicBezTo>
                    <a:cubicBezTo>
                      <a:pt x="0" y="1320"/>
                      <a:pt x="17" y="1483"/>
                      <a:pt x="66" y="1631"/>
                    </a:cubicBezTo>
                    <a:cubicBezTo>
                      <a:pt x="98" y="1778"/>
                      <a:pt x="180" y="1925"/>
                      <a:pt x="279" y="2024"/>
                    </a:cubicBezTo>
                    <a:cubicBezTo>
                      <a:pt x="393" y="2138"/>
                      <a:pt x="524" y="2220"/>
                      <a:pt x="688" y="2302"/>
                    </a:cubicBezTo>
                    <a:cubicBezTo>
                      <a:pt x="851" y="2384"/>
                      <a:pt x="1064" y="2449"/>
                      <a:pt x="1293" y="2466"/>
                    </a:cubicBezTo>
                    <a:cubicBezTo>
                      <a:pt x="1408" y="2466"/>
                      <a:pt x="1539" y="2482"/>
                      <a:pt x="1653" y="2482"/>
                    </a:cubicBezTo>
                    <a:lnTo>
                      <a:pt x="2390" y="2482"/>
                    </a:lnTo>
                    <a:cubicBezTo>
                      <a:pt x="2521" y="2482"/>
                      <a:pt x="2619" y="2482"/>
                      <a:pt x="2701" y="2515"/>
                    </a:cubicBezTo>
                    <a:cubicBezTo>
                      <a:pt x="2930" y="2531"/>
                      <a:pt x="3061" y="2597"/>
                      <a:pt x="3176" y="2678"/>
                    </a:cubicBezTo>
                    <a:cubicBezTo>
                      <a:pt x="3274" y="2760"/>
                      <a:pt x="3307" y="2858"/>
                      <a:pt x="3290" y="2973"/>
                    </a:cubicBezTo>
                    <a:cubicBezTo>
                      <a:pt x="3290" y="3022"/>
                      <a:pt x="3274" y="3088"/>
                      <a:pt x="3225" y="3137"/>
                    </a:cubicBezTo>
                    <a:cubicBezTo>
                      <a:pt x="3192" y="3202"/>
                      <a:pt x="3127" y="3251"/>
                      <a:pt x="3045" y="3284"/>
                    </a:cubicBezTo>
                    <a:cubicBezTo>
                      <a:pt x="2963" y="3333"/>
                      <a:pt x="2848" y="3349"/>
                      <a:pt x="2701" y="3366"/>
                    </a:cubicBezTo>
                    <a:cubicBezTo>
                      <a:pt x="2658" y="3371"/>
                      <a:pt x="2613" y="3373"/>
                      <a:pt x="2566" y="3373"/>
                    </a:cubicBezTo>
                    <a:cubicBezTo>
                      <a:pt x="2452" y="3373"/>
                      <a:pt x="2323" y="3361"/>
                      <a:pt x="2161" y="3349"/>
                    </a:cubicBezTo>
                    <a:cubicBezTo>
                      <a:pt x="1997" y="3333"/>
                      <a:pt x="1866" y="3300"/>
                      <a:pt x="1719" y="3268"/>
                    </a:cubicBezTo>
                    <a:cubicBezTo>
                      <a:pt x="1572" y="3219"/>
                      <a:pt x="1457" y="3186"/>
                      <a:pt x="1310" y="3137"/>
                    </a:cubicBezTo>
                    <a:cubicBezTo>
                      <a:pt x="1162" y="3088"/>
                      <a:pt x="1048" y="3038"/>
                      <a:pt x="917" y="2973"/>
                    </a:cubicBezTo>
                    <a:cubicBezTo>
                      <a:pt x="802" y="2924"/>
                      <a:pt x="688" y="2858"/>
                      <a:pt x="590" y="2793"/>
                    </a:cubicBezTo>
                    <a:lnTo>
                      <a:pt x="164" y="3382"/>
                    </a:lnTo>
                    <a:cubicBezTo>
                      <a:pt x="279" y="3464"/>
                      <a:pt x="426" y="3562"/>
                      <a:pt x="573" y="3611"/>
                    </a:cubicBezTo>
                    <a:cubicBezTo>
                      <a:pt x="737" y="3677"/>
                      <a:pt x="884" y="3742"/>
                      <a:pt x="1048" y="3791"/>
                    </a:cubicBezTo>
                    <a:cubicBezTo>
                      <a:pt x="1179" y="3857"/>
                      <a:pt x="1375" y="3906"/>
                      <a:pt x="1539" y="3939"/>
                    </a:cubicBezTo>
                    <a:cubicBezTo>
                      <a:pt x="1703" y="3988"/>
                      <a:pt x="1883" y="4021"/>
                      <a:pt x="2046" y="4037"/>
                    </a:cubicBezTo>
                    <a:cubicBezTo>
                      <a:pt x="2292" y="4086"/>
                      <a:pt x="2521" y="4086"/>
                      <a:pt x="2701" y="4086"/>
                    </a:cubicBezTo>
                    <a:cubicBezTo>
                      <a:pt x="2881" y="4070"/>
                      <a:pt x="3061" y="4053"/>
                      <a:pt x="3208" y="4004"/>
                    </a:cubicBezTo>
                    <a:cubicBezTo>
                      <a:pt x="3356" y="3971"/>
                      <a:pt x="3503" y="3906"/>
                      <a:pt x="3601" y="3841"/>
                    </a:cubicBezTo>
                    <a:cubicBezTo>
                      <a:pt x="3716" y="3775"/>
                      <a:pt x="3798" y="3726"/>
                      <a:pt x="3880" y="3611"/>
                    </a:cubicBezTo>
                    <a:cubicBezTo>
                      <a:pt x="3961" y="3513"/>
                      <a:pt x="4027" y="3431"/>
                      <a:pt x="4076" y="3333"/>
                    </a:cubicBezTo>
                    <a:cubicBezTo>
                      <a:pt x="4109" y="3235"/>
                      <a:pt x="4125" y="3120"/>
                      <a:pt x="4158" y="3022"/>
                    </a:cubicBezTo>
                    <a:cubicBezTo>
                      <a:pt x="4174" y="2842"/>
                      <a:pt x="4174" y="2678"/>
                      <a:pt x="4109" y="2531"/>
                    </a:cubicBezTo>
                    <a:cubicBezTo>
                      <a:pt x="4076" y="2384"/>
                      <a:pt x="3961" y="2269"/>
                      <a:pt x="3863" y="2171"/>
                    </a:cubicBezTo>
                    <a:cubicBezTo>
                      <a:pt x="3765" y="2056"/>
                      <a:pt x="3634" y="1974"/>
                      <a:pt x="3470" y="1925"/>
                    </a:cubicBezTo>
                    <a:cubicBezTo>
                      <a:pt x="3307" y="1860"/>
                      <a:pt x="3143" y="1811"/>
                      <a:pt x="2979" y="1794"/>
                    </a:cubicBezTo>
                    <a:cubicBezTo>
                      <a:pt x="2881" y="1778"/>
                      <a:pt x="2783" y="1778"/>
                      <a:pt x="2652" y="1778"/>
                    </a:cubicBezTo>
                    <a:lnTo>
                      <a:pt x="1915" y="1778"/>
                    </a:lnTo>
                    <a:cubicBezTo>
                      <a:pt x="1801" y="1778"/>
                      <a:pt x="1670" y="1778"/>
                      <a:pt x="1572" y="1762"/>
                    </a:cubicBezTo>
                    <a:cubicBezTo>
                      <a:pt x="1326" y="1729"/>
                      <a:pt x="1146" y="1680"/>
                      <a:pt x="1048" y="1565"/>
                    </a:cubicBezTo>
                    <a:cubicBezTo>
                      <a:pt x="933" y="1483"/>
                      <a:pt x="901" y="1369"/>
                      <a:pt x="917" y="1222"/>
                    </a:cubicBezTo>
                    <a:cubicBezTo>
                      <a:pt x="933" y="1140"/>
                      <a:pt x="966" y="1058"/>
                      <a:pt x="1015" y="992"/>
                    </a:cubicBezTo>
                    <a:cubicBezTo>
                      <a:pt x="1081" y="943"/>
                      <a:pt x="1162" y="878"/>
                      <a:pt x="1261" y="829"/>
                    </a:cubicBezTo>
                    <a:cubicBezTo>
                      <a:pt x="1375" y="796"/>
                      <a:pt x="1506" y="747"/>
                      <a:pt x="1670" y="747"/>
                    </a:cubicBezTo>
                    <a:cubicBezTo>
                      <a:pt x="1834" y="747"/>
                      <a:pt x="2046" y="780"/>
                      <a:pt x="2275" y="796"/>
                    </a:cubicBezTo>
                    <a:cubicBezTo>
                      <a:pt x="2456" y="812"/>
                      <a:pt x="2636" y="861"/>
                      <a:pt x="2799" y="894"/>
                    </a:cubicBezTo>
                    <a:cubicBezTo>
                      <a:pt x="2963" y="943"/>
                      <a:pt x="3127" y="992"/>
                      <a:pt x="3274" y="1058"/>
                    </a:cubicBezTo>
                    <a:cubicBezTo>
                      <a:pt x="3421" y="1123"/>
                      <a:pt x="3552" y="1205"/>
                      <a:pt x="3700" y="1287"/>
                    </a:cubicBezTo>
                    <a:cubicBezTo>
                      <a:pt x="3847" y="1369"/>
                      <a:pt x="3994" y="1451"/>
                      <a:pt x="4109" y="1549"/>
                    </a:cubicBezTo>
                    <a:lnTo>
                      <a:pt x="4534" y="878"/>
                    </a:lnTo>
                    <a:cubicBezTo>
                      <a:pt x="4403" y="780"/>
                      <a:pt x="4256" y="698"/>
                      <a:pt x="4092" y="583"/>
                    </a:cubicBezTo>
                    <a:cubicBezTo>
                      <a:pt x="3945" y="501"/>
                      <a:pt x="3765" y="419"/>
                      <a:pt x="3585" y="338"/>
                    </a:cubicBezTo>
                    <a:cubicBezTo>
                      <a:pt x="3389" y="289"/>
                      <a:pt x="3208" y="223"/>
                      <a:pt x="3012" y="158"/>
                    </a:cubicBezTo>
                    <a:cubicBezTo>
                      <a:pt x="2799" y="92"/>
                      <a:pt x="2603" y="59"/>
                      <a:pt x="2374" y="43"/>
                    </a:cubicBezTo>
                    <a:cubicBezTo>
                      <a:pt x="2156" y="12"/>
                      <a:pt x="1958" y="0"/>
                      <a:pt x="17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5474475" y="3035425"/>
                <a:ext cx="11787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211" extrusionOk="0">
                    <a:moveTo>
                      <a:pt x="1631" y="0"/>
                    </a:moveTo>
                    <a:cubicBezTo>
                      <a:pt x="1408" y="0"/>
                      <a:pt x="1197" y="43"/>
                      <a:pt x="998" y="85"/>
                    </a:cubicBezTo>
                    <a:cubicBezTo>
                      <a:pt x="802" y="167"/>
                      <a:pt x="622" y="249"/>
                      <a:pt x="475" y="413"/>
                    </a:cubicBezTo>
                    <a:cubicBezTo>
                      <a:pt x="327" y="576"/>
                      <a:pt x="229" y="740"/>
                      <a:pt x="164" y="969"/>
                    </a:cubicBezTo>
                    <a:cubicBezTo>
                      <a:pt x="131" y="1133"/>
                      <a:pt x="98" y="1296"/>
                      <a:pt x="147" y="1444"/>
                    </a:cubicBezTo>
                    <a:cubicBezTo>
                      <a:pt x="180" y="1591"/>
                      <a:pt x="246" y="1722"/>
                      <a:pt x="327" y="1853"/>
                    </a:cubicBezTo>
                    <a:cubicBezTo>
                      <a:pt x="409" y="1968"/>
                      <a:pt x="540" y="2098"/>
                      <a:pt x="704" y="2180"/>
                    </a:cubicBezTo>
                    <a:cubicBezTo>
                      <a:pt x="868" y="2262"/>
                      <a:pt x="1048" y="2344"/>
                      <a:pt x="1277" y="2409"/>
                    </a:cubicBezTo>
                    <a:cubicBezTo>
                      <a:pt x="1391" y="2442"/>
                      <a:pt x="1522" y="2459"/>
                      <a:pt x="1637" y="2491"/>
                    </a:cubicBezTo>
                    <a:lnTo>
                      <a:pt x="2013" y="2540"/>
                    </a:lnTo>
                    <a:cubicBezTo>
                      <a:pt x="2128" y="2540"/>
                      <a:pt x="2259" y="2573"/>
                      <a:pt x="2357" y="2590"/>
                    </a:cubicBezTo>
                    <a:cubicBezTo>
                      <a:pt x="2455" y="2606"/>
                      <a:pt x="2553" y="2622"/>
                      <a:pt x="2635" y="2639"/>
                    </a:cubicBezTo>
                    <a:cubicBezTo>
                      <a:pt x="2848" y="2688"/>
                      <a:pt x="2995" y="2786"/>
                      <a:pt x="3077" y="2868"/>
                    </a:cubicBezTo>
                    <a:cubicBezTo>
                      <a:pt x="3159" y="2950"/>
                      <a:pt x="3175" y="3048"/>
                      <a:pt x="3159" y="3179"/>
                    </a:cubicBezTo>
                    <a:cubicBezTo>
                      <a:pt x="3126" y="3244"/>
                      <a:pt x="3094" y="3293"/>
                      <a:pt x="3045" y="3342"/>
                    </a:cubicBezTo>
                    <a:cubicBezTo>
                      <a:pt x="3012" y="3408"/>
                      <a:pt x="2946" y="3441"/>
                      <a:pt x="2848" y="3457"/>
                    </a:cubicBezTo>
                    <a:cubicBezTo>
                      <a:pt x="2766" y="3506"/>
                      <a:pt x="2635" y="3506"/>
                      <a:pt x="2504" y="3506"/>
                    </a:cubicBezTo>
                    <a:cubicBezTo>
                      <a:pt x="2357" y="3506"/>
                      <a:pt x="2161" y="3490"/>
                      <a:pt x="1964" y="3424"/>
                    </a:cubicBezTo>
                    <a:cubicBezTo>
                      <a:pt x="1817" y="3392"/>
                      <a:pt x="1653" y="3342"/>
                      <a:pt x="1539" y="3277"/>
                    </a:cubicBezTo>
                    <a:cubicBezTo>
                      <a:pt x="1408" y="3228"/>
                      <a:pt x="1277" y="3162"/>
                      <a:pt x="1146" y="3097"/>
                    </a:cubicBezTo>
                    <a:cubicBezTo>
                      <a:pt x="1015" y="3031"/>
                      <a:pt x="900" y="2950"/>
                      <a:pt x="802" y="2901"/>
                    </a:cubicBezTo>
                    <a:cubicBezTo>
                      <a:pt x="687" y="2819"/>
                      <a:pt x="589" y="2753"/>
                      <a:pt x="491" y="2671"/>
                    </a:cubicBezTo>
                    <a:lnTo>
                      <a:pt x="0" y="3195"/>
                    </a:lnTo>
                    <a:cubicBezTo>
                      <a:pt x="98" y="3277"/>
                      <a:pt x="229" y="3392"/>
                      <a:pt x="360" y="3457"/>
                    </a:cubicBezTo>
                    <a:cubicBezTo>
                      <a:pt x="491" y="3555"/>
                      <a:pt x="655" y="3637"/>
                      <a:pt x="802" y="3719"/>
                    </a:cubicBezTo>
                    <a:cubicBezTo>
                      <a:pt x="933" y="3801"/>
                      <a:pt x="1080" y="3850"/>
                      <a:pt x="1260" y="3915"/>
                    </a:cubicBezTo>
                    <a:cubicBezTo>
                      <a:pt x="1457" y="3981"/>
                      <a:pt x="1620" y="4030"/>
                      <a:pt x="1784" y="4079"/>
                    </a:cubicBezTo>
                    <a:cubicBezTo>
                      <a:pt x="1997" y="4145"/>
                      <a:pt x="2226" y="4177"/>
                      <a:pt x="2406" y="4210"/>
                    </a:cubicBezTo>
                    <a:cubicBezTo>
                      <a:pt x="2603" y="4210"/>
                      <a:pt x="2766" y="4210"/>
                      <a:pt x="2930" y="4177"/>
                    </a:cubicBezTo>
                    <a:cubicBezTo>
                      <a:pt x="3094" y="4161"/>
                      <a:pt x="3208" y="4112"/>
                      <a:pt x="3339" y="4063"/>
                    </a:cubicBezTo>
                    <a:cubicBezTo>
                      <a:pt x="3454" y="3997"/>
                      <a:pt x="3552" y="3932"/>
                      <a:pt x="3634" y="3850"/>
                    </a:cubicBezTo>
                    <a:cubicBezTo>
                      <a:pt x="3716" y="3768"/>
                      <a:pt x="3781" y="3686"/>
                      <a:pt x="3847" y="3588"/>
                    </a:cubicBezTo>
                    <a:cubicBezTo>
                      <a:pt x="3912" y="3506"/>
                      <a:pt x="3945" y="3408"/>
                      <a:pt x="3961" y="3310"/>
                    </a:cubicBezTo>
                    <a:cubicBezTo>
                      <a:pt x="4027" y="3113"/>
                      <a:pt x="4027" y="2950"/>
                      <a:pt x="3994" y="2819"/>
                    </a:cubicBezTo>
                    <a:cubicBezTo>
                      <a:pt x="3945" y="2655"/>
                      <a:pt x="3879" y="2524"/>
                      <a:pt x="3781" y="2409"/>
                    </a:cubicBezTo>
                    <a:cubicBezTo>
                      <a:pt x="3683" y="2279"/>
                      <a:pt x="3568" y="2180"/>
                      <a:pt x="3421" y="2098"/>
                    </a:cubicBezTo>
                    <a:cubicBezTo>
                      <a:pt x="3274" y="2017"/>
                      <a:pt x="3110" y="1951"/>
                      <a:pt x="2946" y="1918"/>
                    </a:cubicBezTo>
                    <a:cubicBezTo>
                      <a:pt x="2848" y="1886"/>
                      <a:pt x="2750" y="1869"/>
                      <a:pt x="2619" y="1853"/>
                    </a:cubicBezTo>
                    <a:cubicBezTo>
                      <a:pt x="2504" y="1837"/>
                      <a:pt x="2373" y="1804"/>
                      <a:pt x="2259" y="1804"/>
                    </a:cubicBezTo>
                    <a:cubicBezTo>
                      <a:pt x="2128" y="1804"/>
                      <a:pt x="2013" y="1787"/>
                      <a:pt x="1882" y="1771"/>
                    </a:cubicBezTo>
                    <a:cubicBezTo>
                      <a:pt x="1784" y="1755"/>
                      <a:pt x="1653" y="1722"/>
                      <a:pt x="1555" y="1706"/>
                    </a:cubicBezTo>
                    <a:cubicBezTo>
                      <a:pt x="1326" y="1640"/>
                      <a:pt x="1146" y="1542"/>
                      <a:pt x="1064" y="1444"/>
                    </a:cubicBezTo>
                    <a:cubicBezTo>
                      <a:pt x="982" y="1346"/>
                      <a:pt x="949" y="1215"/>
                      <a:pt x="982" y="1067"/>
                    </a:cubicBezTo>
                    <a:cubicBezTo>
                      <a:pt x="998" y="985"/>
                      <a:pt x="1048" y="904"/>
                      <a:pt x="1113" y="854"/>
                    </a:cubicBezTo>
                    <a:cubicBezTo>
                      <a:pt x="1162" y="789"/>
                      <a:pt x="1244" y="740"/>
                      <a:pt x="1375" y="724"/>
                    </a:cubicBezTo>
                    <a:cubicBezTo>
                      <a:pt x="1456" y="712"/>
                      <a:pt x="1553" y="700"/>
                      <a:pt x="1661" y="700"/>
                    </a:cubicBezTo>
                    <a:cubicBezTo>
                      <a:pt x="1706" y="700"/>
                      <a:pt x="1753" y="702"/>
                      <a:pt x="1801" y="707"/>
                    </a:cubicBezTo>
                    <a:cubicBezTo>
                      <a:pt x="1964" y="707"/>
                      <a:pt x="2177" y="740"/>
                      <a:pt x="2390" y="805"/>
                    </a:cubicBezTo>
                    <a:cubicBezTo>
                      <a:pt x="2603" y="854"/>
                      <a:pt x="2766" y="904"/>
                      <a:pt x="2930" y="969"/>
                    </a:cubicBezTo>
                    <a:cubicBezTo>
                      <a:pt x="3094" y="1035"/>
                      <a:pt x="3241" y="1116"/>
                      <a:pt x="3372" y="1198"/>
                    </a:cubicBezTo>
                    <a:cubicBezTo>
                      <a:pt x="3503" y="1280"/>
                      <a:pt x="3650" y="1362"/>
                      <a:pt x="3765" y="1460"/>
                    </a:cubicBezTo>
                    <a:cubicBezTo>
                      <a:pt x="3896" y="1558"/>
                      <a:pt x="4010" y="1673"/>
                      <a:pt x="4141" y="1787"/>
                    </a:cubicBezTo>
                    <a:lnTo>
                      <a:pt x="4714" y="1280"/>
                    </a:lnTo>
                    <a:cubicBezTo>
                      <a:pt x="4583" y="1149"/>
                      <a:pt x="4436" y="1035"/>
                      <a:pt x="4305" y="936"/>
                    </a:cubicBezTo>
                    <a:lnTo>
                      <a:pt x="3814" y="625"/>
                    </a:lnTo>
                    <a:cubicBezTo>
                      <a:pt x="3650" y="527"/>
                      <a:pt x="3454" y="445"/>
                      <a:pt x="3257" y="363"/>
                    </a:cubicBezTo>
                    <a:cubicBezTo>
                      <a:pt x="3045" y="282"/>
                      <a:pt x="2848" y="216"/>
                      <a:pt x="2635" y="151"/>
                    </a:cubicBezTo>
                    <a:cubicBezTo>
                      <a:pt x="2308" y="69"/>
                      <a:pt x="2030" y="3"/>
                      <a:pt x="1735" y="3"/>
                    </a:cubicBezTo>
                    <a:cubicBezTo>
                      <a:pt x="1700" y="1"/>
                      <a:pt x="1665" y="0"/>
                      <a:pt x="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5275575" y="2955700"/>
                <a:ext cx="140800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5386" extrusionOk="0">
                    <a:moveTo>
                      <a:pt x="1621" y="0"/>
                    </a:moveTo>
                    <a:lnTo>
                      <a:pt x="1" y="3536"/>
                    </a:lnTo>
                    <a:lnTo>
                      <a:pt x="721" y="3863"/>
                    </a:lnTo>
                    <a:lnTo>
                      <a:pt x="2603" y="3176"/>
                    </a:lnTo>
                    <a:lnTo>
                      <a:pt x="3291" y="5058"/>
                    </a:lnTo>
                    <a:lnTo>
                      <a:pt x="4011" y="5386"/>
                    </a:lnTo>
                    <a:lnTo>
                      <a:pt x="5632" y="1850"/>
                    </a:lnTo>
                    <a:lnTo>
                      <a:pt x="4911" y="1523"/>
                    </a:lnTo>
                    <a:lnTo>
                      <a:pt x="3749" y="4076"/>
                    </a:lnTo>
                    <a:lnTo>
                      <a:pt x="3029" y="2227"/>
                    </a:lnTo>
                    <a:lnTo>
                      <a:pt x="1163" y="2898"/>
                    </a:lnTo>
                    <a:lnTo>
                      <a:pt x="2325" y="328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5165925" y="2895950"/>
                <a:ext cx="1227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5075" extrusionOk="0">
                    <a:moveTo>
                      <a:pt x="2030" y="1"/>
                    </a:moveTo>
                    <a:lnTo>
                      <a:pt x="1670" y="590"/>
                    </a:lnTo>
                    <a:lnTo>
                      <a:pt x="3879" y="1949"/>
                    </a:lnTo>
                    <a:lnTo>
                      <a:pt x="3307" y="2865"/>
                    </a:lnTo>
                    <a:lnTo>
                      <a:pt x="1375" y="1703"/>
                    </a:lnTo>
                    <a:lnTo>
                      <a:pt x="1031" y="2243"/>
                    </a:lnTo>
                    <a:lnTo>
                      <a:pt x="2946" y="3422"/>
                    </a:lnTo>
                    <a:lnTo>
                      <a:pt x="2537" y="4076"/>
                    </a:lnTo>
                    <a:lnTo>
                      <a:pt x="377" y="2751"/>
                    </a:lnTo>
                    <a:lnTo>
                      <a:pt x="0" y="3340"/>
                    </a:lnTo>
                    <a:lnTo>
                      <a:pt x="2848" y="5075"/>
                    </a:lnTo>
                    <a:lnTo>
                      <a:pt x="4911" y="1752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5069350" y="2828850"/>
                <a:ext cx="1252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157" extrusionOk="0">
                    <a:moveTo>
                      <a:pt x="2341" y="0"/>
                    </a:moveTo>
                    <a:lnTo>
                      <a:pt x="1899" y="557"/>
                    </a:lnTo>
                    <a:lnTo>
                      <a:pt x="3945" y="2128"/>
                    </a:lnTo>
                    <a:lnTo>
                      <a:pt x="3290" y="2996"/>
                    </a:lnTo>
                    <a:lnTo>
                      <a:pt x="1522" y="1621"/>
                    </a:lnTo>
                    <a:lnTo>
                      <a:pt x="1130" y="2128"/>
                    </a:lnTo>
                    <a:lnTo>
                      <a:pt x="2914" y="3503"/>
                    </a:lnTo>
                    <a:lnTo>
                      <a:pt x="2439" y="4125"/>
                    </a:lnTo>
                    <a:lnTo>
                      <a:pt x="426" y="2586"/>
                    </a:lnTo>
                    <a:lnTo>
                      <a:pt x="0" y="3143"/>
                    </a:lnTo>
                    <a:lnTo>
                      <a:pt x="2635" y="5156"/>
                    </a:lnTo>
                    <a:lnTo>
                      <a:pt x="5009" y="2046"/>
                    </a:lnTo>
                    <a:lnTo>
                      <a:pt x="23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4978500" y="2777275"/>
                <a:ext cx="1072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404" extrusionOk="0">
                    <a:moveTo>
                      <a:pt x="3716" y="1"/>
                    </a:moveTo>
                    <a:lnTo>
                      <a:pt x="1506" y="2341"/>
                    </a:lnTo>
                    <a:lnTo>
                      <a:pt x="459" y="1359"/>
                    </a:lnTo>
                    <a:lnTo>
                      <a:pt x="0" y="1867"/>
                    </a:lnTo>
                    <a:lnTo>
                      <a:pt x="2668" y="4404"/>
                    </a:lnTo>
                    <a:lnTo>
                      <a:pt x="3143" y="3896"/>
                    </a:lnTo>
                    <a:lnTo>
                      <a:pt x="2096" y="2914"/>
                    </a:lnTo>
                    <a:lnTo>
                      <a:pt x="4289" y="557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4944125" y="2720000"/>
                <a:ext cx="85550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242" extrusionOk="0">
                    <a:moveTo>
                      <a:pt x="2881" y="0"/>
                    </a:moveTo>
                    <a:lnTo>
                      <a:pt x="0" y="2636"/>
                    </a:lnTo>
                    <a:lnTo>
                      <a:pt x="524" y="3241"/>
                    </a:lnTo>
                    <a:lnTo>
                      <a:pt x="3421" y="589"/>
                    </a:lnTo>
                    <a:lnTo>
                      <a:pt x="28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4856550" y="2618925"/>
                <a:ext cx="1387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5566" extrusionOk="0">
                    <a:moveTo>
                      <a:pt x="3094" y="0"/>
                    </a:moveTo>
                    <a:lnTo>
                      <a:pt x="1" y="2374"/>
                    </a:lnTo>
                    <a:lnTo>
                      <a:pt x="492" y="2996"/>
                    </a:lnTo>
                    <a:lnTo>
                      <a:pt x="1490" y="2226"/>
                    </a:lnTo>
                    <a:lnTo>
                      <a:pt x="1965" y="4927"/>
                    </a:lnTo>
                    <a:lnTo>
                      <a:pt x="2456" y="5565"/>
                    </a:lnTo>
                    <a:lnTo>
                      <a:pt x="5549" y="3192"/>
                    </a:lnTo>
                    <a:lnTo>
                      <a:pt x="5058" y="2554"/>
                    </a:lnTo>
                    <a:lnTo>
                      <a:pt x="2636" y="4420"/>
                    </a:lnTo>
                    <a:lnTo>
                      <a:pt x="2178" y="1719"/>
                    </a:lnTo>
                    <a:lnTo>
                      <a:pt x="3585" y="622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4793525" y="2518100"/>
                <a:ext cx="10847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495" extrusionOk="0">
                    <a:moveTo>
                      <a:pt x="2175" y="0"/>
                    </a:moveTo>
                    <a:cubicBezTo>
                      <a:pt x="2094" y="0"/>
                      <a:pt x="2013" y="8"/>
                      <a:pt x="1932" y="23"/>
                    </a:cubicBezTo>
                    <a:cubicBezTo>
                      <a:pt x="1736" y="39"/>
                      <a:pt x="1556" y="105"/>
                      <a:pt x="1392" y="187"/>
                    </a:cubicBezTo>
                    <a:cubicBezTo>
                      <a:pt x="1212" y="268"/>
                      <a:pt x="1048" y="367"/>
                      <a:pt x="901" y="514"/>
                    </a:cubicBezTo>
                    <a:lnTo>
                      <a:pt x="1949" y="2282"/>
                    </a:lnTo>
                    <a:lnTo>
                      <a:pt x="2505" y="1954"/>
                    </a:lnTo>
                    <a:lnTo>
                      <a:pt x="1801" y="792"/>
                    </a:lnTo>
                    <a:cubicBezTo>
                      <a:pt x="1932" y="759"/>
                      <a:pt x="2063" y="727"/>
                      <a:pt x="2194" y="727"/>
                    </a:cubicBezTo>
                    <a:cubicBezTo>
                      <a:pt x="2309" y="727"/>
                      <a:pt x="2456" y="776"/>
                      <a:pt x="2587" y="841"/>
                    </a:cubicBezTo>
                    <a:cubicBezTo>
                      <a:pt x="2702" y="890"/>
                      <a:pt x="2833" y="972"/>
                      <a:pt x="2947" y="1103"/>
                    </a:cubicBezTo>
                    <a:cubicBezTo>
                      <a:pt x="3045" y="1201"/>
                      <a:pt x="3160" y="1349"/>
                      <a:pt x="3258" y="1512"/>
                    </a:cubicBezTo>
                    <a:cubicBezTo>
                      <a:pt x="3373" y="1692"/>
                      <a:pt x="3455" y="1922"/>
                      <a:pt x="3504" y="2102"/>
                    </a:cubicBezTo>
                    <a:cubicBezTo>
                      <a:pt x="3536" y="2282"/>
                      <a:pt x="3569" y="2478"/>
                      <a:pt x="3520" y="2658"/>
                    </a:cubicBezTo>
                    <a:cubicBezTo>
                      <a:pt x="3487" y="2822"/>
                      <a:pt x="3422" y="2986"/>
                      <a:pt x="3324" y="3133"/>
                    </a:cubicBezTo>
                    <a:cubicBezTo>
                      <a:pt x="3209" y="3264"/>
                      <a:pt x="3078" y="3395"/>
                      <a:pt x="2914" y="3493"/>
                    </a:cubicBezTo>
                    <a:cubicBezTo>
                      <a:pt x="2751" y="3575"/>
                      <a:pt x="2587" y="3640"/>
                      <a:pt x="2423" y="3657"/>
                    </a:cubicBezTo>
                    <a:cubicBezTo>
                      <a:pt x="2377" y="3661"/>
                      <a:pt x="2332" y="3663"/>
                      <a:pt x="2289" y="3663"/>
                    </a:cubicBezTo>
                    <a:cubicBezTo>
                      <a:pt x="2150" y="3663"/>
                      <a:pt x="2025" y="3641"/>
                      <a:pt x="1900" y="3591"/>
                    </a:cubicBezTo>
                    <a:cubicBezTo>
                      <a:pt x="1736" y="3542"/>
                      <a:pt x="1572" y="3460"/>
                      <a:pt x="1441" y="3313"/>
                    </a:cubicBezTo>
                    <a:cubicBezTo>
                      <a:pt x="1294" y="3182"/>
                      <a:pt x="1147" y="3002"/>
                      <a:pt x="1032" y="2806"/>
                    </a:cubicBezTo>
                    <a:cubicBezTo>
                      <a:pt x="983" y="2691"/>
                      <a:pt x="917" y="2609"/>
                      <a:pt x="885" y="2511"/>
                    </a:cubicBezTo>
                    <a:cubicBezTo>
                      <a:pt x="836" y="2413"/>
                      <a:pt x="819" y="2331"/>
                      <a:pt x="786" y="2233"/>
                    </a:cubicBezTo>
                    <a:cubicBezTo>
                      <a:pt x="754" y="2118"/>
                      <a:pt x="737" y="2020"/>
                      <a:pt x="721" y="1938"/>
                    </a:cubicBezTo>
                    <a:cubicBezTo>
                      <a:pt x="705" y="1856"/>
                      <a:pt x="705" y="1774"/>
                      <a:pt x="705" y="1692"/>
                    </a:cubicBezTo>
                    <a:lnTo>
                      <a:pt x="1" y="1676"/>
                    </a:lnTo>
                    <a:lnTo>
                      <a:pt x="1" y="1676"/>
                    </a:lnTo>
                    <a:cubicBezTo>
                      <a:pt x="1" y="1791"/>
                      <a:pt x="17" y="1938"/>
                      <a:pt x="50" y="2069"/>
                    </a:cubicBezTo>
                    <a:cubicBezTo>
                      <a:pt x="66" y="2184"/>
                      <a:pt x="99" y="2331"/>
                      <a:pt x="148" y="2445"/>
                    </a:cubicBezTo>
                    <a:cubicBezTo>
                      <a:pt x="197" y="2593"/>
                      <a:pt x="230" y="2724"/>
                      <a:pt x="295" y="2838"/>
                    </a:cubicBezTo>
                    <a:lnTo>
                      <a:pt x="475" y="3215"/>
                    </a:lnTo>
                    <a:cubicBezTo>
                      <a:pt x="656" y="3542"/>
                      <a:pt x="885" y="3788"/>
                      <a:pt x="1114" y="3984"/>
                    </a:cubicBezTo>
                    <a:cubicBezTo>
                      <a:pt x="1359" y="4164"/>
                      <a:pt x="1605" y="4311"/>
                      <a:pt x="1850" y="4393"/>
                    </a:cubicBezTo>
                    <a:cubicBezTo>
                      <a:pt x="2028" y="4453"/>
                      <a:pt x="2206" y="4495"/>
                      <a:pt x="2390" y="4495"/>
                    </a:cubicBezTo>
                    <a:cubicBezTo>
                      <a:pt x="2460" y="4495"/>
                      <a:pt x="2531" y="4489"/>
                      <a:pt x="2603" y="4475"/>
                    </a:cubicBezTo>
                    <a:cubicBezTo>
                      <a:pt x="2849" y="4442"/>
                      <a:pt x="3094" y="4361"/>
                      <a:pt x="3340" y="4213"/>
                    </a:cubicBezTo>
                    <a:cubicBezTo>
                      <a:pt x="3585" y="4066"/>
                      <a:pt x="3782" y="3902"/>
                      <a:pt x="3946" y="3706"/>
                    </a:cubicBezTo>
                    <a:cubicBezTo>
                      <a:pt x="4109" y="3493"/>
                      <a:pt x="4224" y="3247"/>
                      <a:pt x="4273" y="2986"/>
                    </a:cubicBezTo>
                    <a:cubicBezTo>
                      <a:pt x="4338" y="2724"/>
                      <a:pt x="4322" y="2429"/>
                      <a:pt x="4273" y="2118"/>
                    </a:cubicBezTo>
                    <a:cubicBezTo>
                      <a:pt x="4240" y="1823"/>
                      <a:pt x="4109" y="1512"/>
                      <a:pt x="3929" y="1201"/>
                    </a:cubicBezTo>
                    <a:cubicBezTo>
                      <a:pt x="3815" y="972"/>
                      <a:pt x="3651" y="792"/>
                      <a:pt x="3504" y="628"/>
                    </a:cubicBezTo>
                    <a:cubicBezTo>
                      <a:pt x="3356" y="465"/>
                      <a:pt x="3176" y="350"/>
                      <a:pt x="3013" y="236"/>
                    </a:cubicBezTo>
                    <a:cubicBezTo>
                      <a:pt x="2849" y="137"/>
                      <a:pt x="2669" y="72"/>
                      <a:pt x="2472" y="39"/>
                    </a:cubicBezTo>
                    <a:cubicBezTo>
                      <a:pt x="2373" y="12"/>
                      <a:pt x="2274" y="0"/>
                      <a:pt x="2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4723975" y="2406950"/>
                <a:ext cx="135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2783" extrusionOk="0">
                    <a:moveTo>
                      <a:pt x="5173" y="0"/>
                    </a:moveTo>
                    <a:lnTo>
                      <a:pt x="0" y="2194"/>
                    </a:lnTo>
                    <a:lnTo>
                      <a:pt x="246" y="2783"/>
                    </a:lnTo>
                    <a:lnTo>
                      <a:pt x="5434" y="590"/>
                    </a:lnTo>
                    <a:lnTo>
                      <a:pt x="51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4686325" y="2256425"/>
                <a:ext cx="11092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532" extrusionOk="0">
                    <a:moveTo>
                      <a:pt x="2569" y="826"/>
                    </a:moveTo>
                    <a:cubicBezTo>
                      <a:pt x="2663" y="826"/>
                      <a:pt x="2759" y="859"/>
                      <a:pt x="2848" y="914"/>
                    </a:cubicBezTo>
                    <a:cubicBezTo>
                      <a:pt x="2963" y="996"/>
                      <a:pt x="3045" y="1127"/>
                      <a:pt x="3110" y="1340"/>
                    </a:cubicBezTo>
                    <a:lnTo>
                      <a:pt x="3552" y="2895"/>
                    </a:lnTo>
                    <a:lnTo>
                      <a:pt x="2537" y="3173"/>
                    </a:lnTo>
                    <a:lnTo>
                      <a:pt x="2112" y="1618"/>
                    </a:lnTo>
                    <a:cubicBezTo>
                      <a:pt x="2046" y="1422"/>
                      <a:pt x="2046" y="1242"/>
                      <a:pt x="2112" y="1111"/>
                    </a:cubicBezTo>
                    <a:cubicBezTo>
                      <a:pt x="2161" y="996"/>
                      <a:pt x="2292" y="882"/>
                      <a:pt x="2439" y="849"/>
                    </a:cubicBezTo>
                    <a:cubicBezTo>
                      <a:pt x="2481" y="833"/>
                      <a:pt x="2525" y="826"/>
                      <a:pt x="2569" y="826"/>
                    </a:cubicBezTo>
                    <a:close/>
                    <a:moveTo>
                      <a:pt x="1144" y="1562"/>
                    </a:moveTo>
                    <a:cubicBezTo>
                      <a:pt x="1237" y="1562"/>
                      <a:pt x="1330" y="1595"/>
                      <a:pt x="1408" y="1651"/>
                    </a:cubicBezTo>
                    <a:cubicBezTo>
                      <a:pt x="1408" y="1700"/>
                      <a:pt x="1424" y="1765"/>
                      <a:pt x="1457" y="1831"/>
                    </a:cubicBezTo>
                    <a:lnTo>
                      <a:pt x="1899" y="3353"/>
                    </a:lnTo>
                    <a:lnTo>
                      <a:pt x="1130" y="3582"/>
                    </a:lnTo>
                    <a:lnTo>
                      <a:pt x="770" y="2322"/>
                    </a:lnTo>
                    <a:cubicBezTo>
                      <a:pt x="720" y="2109"/>
                      <a:pt x="720" y="1945"/>
                      <a:pt x="753" y="1831"/>
                    </a:cubicBezTo>
                    <a:cubicBezTo>
                      <a:pt x="802" y="1700"/>
                      <a:pt x="884" y="1618"/>
                      <a:pt x="1015" y="1585"/>
                    </a:cubicBezTo>
                    <a:cubicBezTo>
                      <a:pt x="1057" y="1570"/>
                      <a:pt x="1101" y="1562"/>
                      <a:pt x="1144" y="1562"/>
                    </a:cubicBezTo>
                    <a:close/>
                    <a:moveTo>
                      <a:pt x="2584" y="0"/>
                    </a:moveTo>
                    <a:cubicBezTo>
                      <a:pt x="2473" y="0"/>
                      <a:pt x="2354" y="24"/>
                      <a:pt x="2226" y="47"/>
                    </a:cubicBezTo>
                    <a:cubicBezTo>
                      <a:pt x="1997" y="112"/>
                      <a:pt x="1833" y="210"/>
                      <a:pt x="1703" y="341"/>
                    </a:cubicBezTo>
                    <a:cubicBezTo>
                      <a:pt x="1555" y="456"/>
                      <a:pt x="1473" y="620"/>
                      <a:pt x="1408" y="832"/>
                    </a:cubicBezTo>
                    <a:cubicBezTo>
                      <a:pt x="1263" y="781"/>
                      <a:pt x="1124" y="748"/>
                      <a:pt x="980" y="748"/>
                    </a:cubicBezTo>
                    <a:cubicBezTo>
                      <a:pt x="896" y="748"/>
                      <a:pt x="811" y="759"/>
                      <a:pt x="720" y="783"/>
                    </a:cubicBezTo>
                    <a:cubicBezTo>
                      <a:pt x="573" y="832"/>
                      <a:pt x="426" y="882"/>
                      <a:pt x="328" y="996"/>
                    </a:cubicBezTo>
                    <a:cubicBezTo>
                      <a:pt x="229" y="1094"/>
                      <a:pt x="148" y="1209"/>
                      <a:pt x="82" y="1356"/>
                    </a:cubicBezTo>
                    <a:cubicBezTo>
                      <a:pt x="17" y="1504"/>
                      <a:pt x="0" y="1667"/>
                      <a:pt x="0" y="1864"/>
                    </a:cubicBezTo>
                    <a:cubicBezTo>
                      <a:pt x="0" y="2060"/>
                      <a:pt x="33" y="2273"/>
                      <a:pt x="98" y="2518"/>
                    </a:cubicBezTo>
                    <a:lnTo>
                      <a:pt x="671" y="4532"/>
                    </a:lnTo>
                    <a:lnTo>
                      <a:pt x="4436" y="3468"/>
                    </a:lnTo>
                    <a:lnTo>
                      <a:pt x="3781" y="1176"/>
                    </a:lnTo>
                    <a:cubicBezTo>
                      <a:pt x="3700" y="931"/>
                      <a:pt x="3618" y="718"/>
                      <a:pt x="3519" y="554"/>
                    </a:cubicBezTo>
                    <a:cubicBezTo>
                      <a:pt x="3388" y="390"/>
                      <a:pt x="3290" y="260"/>
                      <a:pt x="3143" y="178"/>
                    </a:cubicBezTo>
                    <a:cubicBezTo>
                      <a:pt x="3028" y="96"/>
                      <a:pt x="2881" y="30"/>
                      <a:pt x="2717" y="14"/>
                    </a:cubicBezTo>
                    <a:cubicBezTo>
                      <a:pt x="2674" y="4"/>
                      <a:pt x="2630" y="0"/>
                      <a:pt x="25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4654000" y="2151175"/>
                <a:ext cx="106400" cy="1027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10" extrusionOk="0">
                    <a:moveTo>
                      <a:pt x="0" y="1"/>
                    </a:moveTo>
                    <a:lnTo>
                      <a:pt x="147" y="885"/>
                    </a:lnTo>
                    <a:lnTo>
                      <a:pt x="2537" y="1687"/>
                    </a:lnTo>
                    <a:lnTo>
                      <a:pt x="557" y="3242"/>
                    </a:lnTo>
                    <a:lnTo>
                      <a:pt x="704" y="4109"/>
                    </a:lnTo>
                    <a:lnTo>
                      <a:pt x="3323" y="1949"/>
                    </a:lnTo>
                    <a:lnTo>
                      <a:pt x="4256" y="1801"/>
                    </a:lnTo>
                    <a:lnTo>
                      <a:pt x="4141" y="1032"/>
                    </a:lnTo>
                    <a:lnTo>
                      <a:pt x="3176" y="11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4645400" y="1960500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2587" y="0"/>
                    </a:moveTo>
                    <a:cubicBezTo>
                      <a:pt x="2423" y="0"/>
                      <a:pt x="2292" y="33"/>
                      <a:pt x="2145" y="98"/>
                    </a:cubicBezTo>
                    <a:cubicBezTo>
                      <a:pt x="1997" y="180"/>
                      <a:pt x="1899" y="262"/>
                      <a:pt x="1801" y="393"/>
                    </a:cubicBezTo>
                    <a:cubicBezTo>
                      <a:pt x="1719" y="508"/>
                      <a:pt x="1637" y="655"/>
                      <a:pt x="1588" y="835"/>
                    </a:cubicBezTo>
                    <a:cubicBezTo>
                      <a:pt x="1555" y="1015"/>
                      <a:pt x="1523" y="1228"/>
                      <a:pt x="1523" y="1457"/>
                    </a:cubicBezTo>
                    <a:cubicBezTo>
                      <a:pt x="1523" y="1572"/>
                      <a:pt x="1523" y="1703"/>
                      <a:pt x="1555" y="1817"/>
                    </a:cubicBezTo>
                    <a:cubicBezTo>
                      <a:pt x="1555" y="1964"/>
                      <a:pt x="1572" y="2079"/>
                      <a:pt x="1588" y="2210"/>
                    </a:cubicBezTo>
                    <a:cubicBezTo>
                      <a:pt x="1604" y="2325"/>
                      <a:pt x="1604" y="2455"/>
                      <a:pt x="1637" y="2554"/>
                    </a:cubicBezTo>
                    <a:cubicBezTo>
                      <a:pt x="1654" y="2685"/>
                      <a:pt x="1654" y="2783"/>
                      <a:pt x="1654" y="2865"/>
                    </a:cubicBezTo>
                    <a:cubicBezTo>
                      <a:pt x="1654" y="3094"/>
                      <a:pt x="1637" y="3258"/>
                      <a:pt x="1555" y="3356"/>
                    </a:cubicBezTo>
                    <a:cubicBezTo>
                      <a:pt x="1474" y="3454"/>
                      <a:pt x="1392" y="3519"/>
                      <a:pt x="1261" y="3519"/>
                    </a:cubicBezTo>
                    <a:cubicBezTo>
                      <a:pt x="1195" y="3519"/>
                      <a:pt x="1146" y="3503"/>
                      <a:pt x="1081" y="3470"/>
                    </a:cubicBezTo>
                    <a:cubicBezTo>
                      <a:pt x="1015" y="3454"/>
                      <a:pt x="950" y="3388"/>
                      <a:pt x="917" y="3307"/>
                    </a:cubicBezTo>
                    <a:cubicBezTo>
                      <a:pt x="868" y="3225"/>
                      <a:pt x="835" y="3127"/>
                      <a:pt x="786" y="2979"/>
                    </a:cubicBezTo>
                    <a:cubicBezTo>
                      <a:pt x="753" y="2848"/>
                      <a:pt x="737" y="2685"/>
                      <a:pt x="737" y="2455"/>
                    </a:cubicBezTo>
                    <a:cubicBezTo>
                      <a:pt x="737" y="2308"/>
                      <a:pt x="737" y="2144"/>
                      <a:pt x="753" y="1997"/>
                    </a:cubicBezTo>
                    <a:lnTo>
                      <a:pt x="819" y="1572"/>
                    </a:lnTo>
                    <a:cubicBezTo>
                      <a:pt x="835" y="1457"/>
                      <a:pt x="868" y="1310"/>
                      <a:pt x="917" y="1179"/>
                    </a:cubicBezTo>
                    <a:cubicBezTo>
                      <a:pt x="950" y="1064"/>
                      <a:pt x="999" y="933"/>
                      <a:pt x="1032" y="835"/>
                    </a:cubicBezTo>
                    <a:lnTo>
                      <a:pt x="377" y="508"/>
                    </a:lnTo>
                    <a:cubicBezTo>
                      <a:pt x="328" y="639"/>
                      <a:pt x="262" y="769"/>
                      <a:pt x="213" y="933"/>
                    </a:cubicBezTo>
                    <a:lnTo>
                      <a:pt x="99" y="1424"/>
                    </a:lnTo>
                    <a:cubicBezTo>
                      <a:pt x="66" y="1588"/>
                      <a:pt x="33" y="1752"/>
                      <a:pt x="17" y="1948"/>
                    </a:cubicBezTo>
                    <a:cubicBezTo>
                      <a:pt x="0" y="2128"/>
                      <a:pt x="0" y="2292"/>
                      <a:pt x="0" y="2472"/>
                    </a:cubicBezTo>
                    <a:cubicBezTo>
                      <a:pt x="0" y="2717"/>
                      <a:pt x="17" y="2947"/>
                      <a:pt x="49" y="3127"/>
                    </a:cubicBezTo>
                    <a:cubicBezTo>
                      <a:pt x="99" y="3307"/>
                      <a:pt x="131" y="3470"/>
                      <a:pt x="197" y="3618"/>
                    </a:cubicBezTo>
                    <a:cubicBezTo>
                      <a:pt x="262" y="3765"/>
                      <a:pt x="344" y="3880"/>
                      <a:pt x="426" y="3994"/>
                    </a:cubicBezTo>
                    <a:cubicBezTo>
                      <a:pt x="508" y="4092"/>
                      <a:pt x="590" y="4174"/>
                      <a:pt x="688" y="4240"/>
                    </a:cubicBezTo>
                    <a:cubicBezTo>
                      <a:pt x="786" y="4289"/>
                      <a:pt x="901" y="4354"/>
                      <a:pt x="999" y="4371"/>
                    </a:cubicBezTo>
                    <a:cubicBezTo>
                      <a:pt x="1113" y="4403"/>
                      <a:pt x="1228" y="4420"/>
                      <a:pt x="1326" y="4420"/>
                    </a:cubicBezTo>
                    <a:cubicBezTo>
                      <a:pt x="1506" y="4420"/>
                      <a:pt x="1654" y="4371"/>
                      <a:pt x="1801" y="4289"/>
                    </a:cubicBezTo>
                    <a:cubicBezTo>
                      <a:pt x="1915" y="4207"/>
                      <a:pt x="2046" y="4109"/>
                      <a:pt x="2128" y="3994"/>
                    </a:cubicBezTo>
                    <a:cubicBezTo>
                      <a:pt x="2226" y="3863"/>
                      <a:pt x="2292" y="3716"/>
                      <a:pt x="2325" y="3552"/>
                    </a:cubicBezTo>
                    <a:cubicBezTo>
                      <a:pt x="2374" y="3388"/>
                      <a:pt x="2390" y="3225"/>
                      <a:pt x="2390" y="3045"/>
                    </a:cubicBezTo>
                    <a:cubicBezTo>
                      <a:pt x="2390" y="2947"/>
                      <a:pt x="2390" y="2848"/>
                      <a:pt x="2374" y="2717"/>
                    </a:cubicBezTo>
                    <a:lnTo>
                      <a:pt x="2308" y="2357"/>
                    </a:lnTo>
                    <a:lnTo>
                      <a:pt x="2243" y="1981"/>
                    </a:lnTo>
                    <a:cubicBezTo>
                      <a:pt x="2243" y="1866"/>
                      <a:pt x="2226" y="1735"/>
                      <a:pt x="2226" y="1637"/>
                    </a:cubicBezTo>
                    <a:cubicBezTo>
                      <a:pt x="2226" y="1391"/>
                      <a:pt x="2259" y="1211"/>
                      <a:pt x="2341" y="1080"/>
                    </a:cubicBezTo>
                    <a:cubicBezTo>
                      <a:pt x="2423" y="966"/>
                      <a:pt x="2537" y="900"/>
                      <a:pt x="2668" y="900"/>
                    </a:cubicBezTo>
                    <a:cubicBezTo>
                      <a:pt x="2767" y="900"/>
                      <a:pt x="2848" y="917"/>
                      <a:pt x="2930" y="966"/>
                    </a:cubicBezTo>
                    <a:cubicBezTo>
                      <a:pt x="2996" y="999"/>
                      <a:pt x="3061" y="1080"/>
                      <a:pt x="3127" y="1179"/>
                    </a:cubicBezTo>
                    <a:cubicBezTo>
                      <a:pt x="3192" y="1293"/>
                      <a:pt x="3225" y="1424"/>
                      <a:pt x="3274" y="1588"/>
                    </a:cubicBezTo>
                    <a:cubicBezTo>
                      <a:pt x="3307" y="1752"/>
                      <a:pt x="3340" y="1964"/>
                      <a:pt x="3340" y="2194"/>
                    </a:cubicBezTo>
                    <a:cubicBezTo>
                      <a:pt x="3340" y="2390"/>
                      <a:pt x="3340" y="2570"/>
                      <a:pt x="3307" y="2734"/>
                    </a:cubicBezTo>
                    <a:cubicBezTo>
                      <a:pt x="3290" y="2897"/>
                      <a:pt x="3258" y="3061"/>
                      <a:pt x="3209" y="3225"/>
                    </a:cubicBezTo>
                    <a:cubicBezTo>
                      <a:pt x="3176" y="3372"/>
                      <a:pt x="3110" y="3536"/>
                      <a:pt x="3045" y="3683"/>
                    </a:cubicBezTo>
                    <a:cubicBezTo>
                      <a:pt x="2979" y="3830"/>
                      <a:pt x="2930" y="3961"/>
                      <a:pt x="2848" y="4109"/>
                    </a:cubicBezTo>
                    <a:lnTo>
                      <a:pt x="3487" y="4485"/>
                    </a:lnTo>
                    <a:cubicBezTo>
                      <a:pt x="3569" y="4321"/>
                      <a:pt x="3651" y="4174"/>
                      <a:pt x="3716" y="3994"/>
                    </a:cubicBezTo>
                    <a:cubicBezTo>
                      <a:pt x="3781" y="3798"/>
                      <a:pt x="3847" y="3618"/>
                      <a:pt x="3880" y="3438"/>
                    </a:cubicBezTo>
                    <a:cubicBezTo>
                      <a:pt x="3929" y="3225"/>
                      <a:pt x="3962" y="3028"/>
                      <a:pt x="3978" y="2816"/>
                    </a:cubicBezTo>
                    <a:cubicBezTo>
                      <a:pt x="4027" y="2603"/>
                      <a:pt x="4027" y="2390"/>
                      <a:pt x="4027" y="2161"/>
                    </a:cubicBezTo>
                    <a:cubicBezTo>
                      <a:pt x="4027" y="1833"/>
                      <a:pt x="3978" y="1539"/>
                      <a:pt x="3929" y="1261"/>
                    </a:cubicBezTo>
                    <a:cubicBezTo>
                      <a:pt x="3863" y="999"/>
                      <a:pt x="3765" y="753"/>
                      <a:pt x="3634" y="573"/>
                    </a:cubicBezTo>
                    <a:cubicBezTo>
                      <a:pt x="3520" y="393"/>
                      <a:pt x="3372" y="246"/>
                      <a:pt x="3192" y="147"/>
                    </a:cubicBezTo>
                    <a:cubicBezTo>
                      <a:pt x="3029" y="33"/>
                      <a:pt x="2816" y="0"/>
                      <a:pt x="2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4649900" y="1857775"/>
                <a:ext cx="104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3111" extrusionOk="0">
                    <a:moveTo>
                      <a:pt x="3503" y="1"/>
                    </a:moveTo>
                    <a:lnTo>
                      <a:pt x="3274" y="2243"/>
                    </a:lnTo>
                    <a:lnTo>
                      <a:pt x="82" y="1916"/>
                    </a:lnTo>
                    <a:lnTo>
                      <a:pt x="0" y="2701"/>
                    </a:lnTo>
                    <a:lnTo>
                      <a:pt x="3896" y="3111"/>
                    </a:lnTo>
                    <a:lnTo>
                      <a:pt x="4191" y="50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4662575" y="1800900"/>
                <a:ext cx="998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8" extrusionOk="0">
                    <a:moveTo>
                      <a:pt x="148" y="0"/>
                    </a:moveTo>
                    <a:lnTo>
                      <a:pt x="1" y="770"/>
                    </a:lnTo>
                    <a:lnTo>
                      <a:pt x="3847" y="1457"/>
                    </a:lnTo>
                    <a:lnTo>
                      <a:pt x="3995" y="67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4672825" y="1678550"/>
                <a:ext cx="10722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338" extrusionOk="0">
                    <a:moveTo>
                      <a:pt x="2221" y="845"/>
                    </a:moveTo>
                    <a:cubicBezTo>
                      <a:pt x="2349" y="845"/>
                      <a:pt x="2484" y="864"/>
                      <a:pt x="2619" y="901"/>
                    </a:cubicBezTo>
                    <a:cubicBezTo>
                      <a:pt x="2799" y="966"/>
                      <a:pt x="2963" y="1015"/>
                      <a:pt x="3110" y="1130"/>
                    </a:cubicBezTo>
                    <a:cubicBezTo>
                      <a:pt x="3257" y="1228"/>
                      <a:pt x="3356" y="1359"/>
                      <a:pt x="3437" y="1490"/>
                    </a:cubicBezTo>
                    <a:cubicBezTo>
                      <a:pt x="3519" y="1637"/>
                      <a:pt x="3568" y="1801"/>
                      <a:pt x="3585" y="1981"/>
                    </a:cubicBezTo>
                    <a:cubicBezTo>
                      <a:pt x="3601" y="2194"/>
                      <a:pt x="3585" y="2390"/>
                      <a:pt x="3519" y="2619"/>
                    </a:cubicBezTo>
                    <a:lnTo>
                      <a:pt x="3290" y="3405"/>
                    </a:lnTo>
                    <a:lnTo>
                      <a:pt x="835" y="2767"/>
                    </a:lnTo>
                    <a:lnTo>
                      <a:pt x="1048" y="1964"/>
                    </a:lnTo>
                    <a:cubicBezTo>
                      <a:pt x="1113" y="1735"/>
                      <a:pt x="1195" y="1555"/>
                      <a:pt x="1293" y="1392"/>
                    </a:cubicBezTo>
                    <a:cubicBezTo>
                      <a:pt x="1391" y="1228"/>
                      <a:pt x="1490" y="1097"/>
                      <a:pt x="1637" y="1015"/>
                    </a:cubicBezTo>
                    <a:cubicBezTo>
                      <a:pt x="1784" y="933"/>
                      <a:pt x="1932" y="884"/>
                      <a:pt x="2095" y="851"/>
                    </a:cubicBezTo>
                    <a:cubicBezTo>
                      <a:pt x="2136" y="847"/>
                      <a:pt x="2178" y="845"/>
                      <a:pt x="2221" y="845"/>
                    </a:cubicBezTo>
                    <a:close/>
                    <a:moveTo>
                      <a:pt x="2283" y="1"/>
                    </a:moveTo>
                    <a:cubicBezTo>
                      <a:pt x="2197" y="1"/>
                      <a:pt x="2113" y="6"/>
                      <a:pt x="2030" y="17"/>
                    </a:cubicBezTo>
                    <a:cubicBezTo>
                      <a:pt x="1784" y="66"/>
                      <a:pt x="1539" y="148"/>
                      <a:pt x="1342" y="311"/>
                    </a:cubicBezTo>
                    <a:cubicBezTo>
                      <a:pt x="1113" y="475"/>
                      <a:pt x="933" y="704"/>
                      <a:pt x="769" y="966"/>
                    </a:cubicBezTo>
                    <a:cubicBezTo>
                      <a:pt x="606" y="1244"/>
                      <a:pt x="458" y="1572"/>
                      <a:pt x="360" y="1981"/>
                    </a:cubicBezTo>
                    <a:lnTo>
                      <a:pt x="0" y="3372"/>
                    </a:lnTo>
                    <a:lnTo>
                      <a:pt x="3765" y="4338"/>
                    </a:lnTo>
                    <a:lnTo>
                      <a:pt x="4141" y="2947"/>
                    </a:lnTo>
                    <a:cubicBezTo>
                      <a:pt x="4240" y="2554"/>
                      <a:pt x="4289" y="2194"/>
                      <a:pt x="4256" y="1866"/>
                    </a:cubicBezTo>
                    <a:cubicBezTo>
                      <a:pt x="4240" y="1539"/>
                      <a:pt x="4174" y="1277"/>
                      <a:pt x="4059" y="1031"/>
                    </a:cubicBezTo>
                    <a:cubicBezTo>
                      <a:pt x="3928" y="786"/>
                      <a:pt x="3765" y="590"/>
                      <a:pt x="3568" y="426"/>
                    </a:cubicBezTo>
                    <a:cubicBezTo>
                      <a:pt x="3356" y="262"/>
                      <a:pt x="3110" y="148"/>
                      <a:pt x="2848" y="82"/>
                    </a:cubicBezTo>
                    <a:cubicBezTo>
                      <a:pt x="2658" y="26"/>
                      <a:pt x="2468" y="1"/>
                      <a:pt x="2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4708425" y="1557825"/>
                <a:ext cx="1219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4486" extrusionOk="0">
                    <a:moveTo>
                      <a:pt x="1179" y="1"/>
                    </a:moveTo>
                    <a:lnTo>
                      <a:pt x="0" y="3111"/>
                    </a:lnTo>
                    <a:lnTo>
                      <a:pt x="3699" y="4486"/>
                    </a:lnTo>
                    <a:lnTo>
                      <a:pt x="4878" y="1326"/>
                    </a:lnTo>
                    <a:lnTo>
                      <a:pt x="4223" y="1081"/>
                    </a:lnTo>
                    <a:lnTo>
                      <a:pt x="3307" y="3503"/>
                    </a:lnTo>
                    <a:lnTo>
                      <a:pt x="2292" y="3111"/>
                    </a:lnTo>
                    <a:lnTo>
                      <a:pt x="3077" y="999"/>
                    </a:lnTo>
                    <a:lnTo>
                      <a:pt x="2472" y="786"/>
                    </a:lnTo>
                    <a:lnTo>
                      <a:pt x="1670" y="2881"/>
                    </a:lnTo>
                    <a:lnTo>
                      <a:pt x="933" y="2619"/>
                    </a:lnTo>
                    <a:lnTo>
                      <a:pt x="1833" y="246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4764075" y="1439975"/>
                <a:ext cx="1109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026" extrusionOk="0">
                    <a:moveTo>
                      <a:pt x="1621" y="0"/>
                    </a:moveTo>
                    <a:cubicBezTo>
                      <a:pt x="1490" y="82"/>
                      <a:pt x="1392" y="197"/>
                      <a:pt x="1261" y="311"/>
                    </a:cubicBezTo>
                    <a:cubicBezTo>
                      <a:pt x="1162" y="410"/>
                      <a:pt x="1048" y="541"/>
                      <a:pt x="933" y="688"/>
                    </a:cubicBezTo>
                    <a:lnTo>
                      <a:pt x="639" y="1113"/>
                    </a:lnTo>
                    <a:cubicBezTo>
                      <a:pt x="524" y="1261"/>
                      <a:pt x="442" y="1392"/>
                      <a:pt x="360" y="1555"/>
                    </a:cubicBezTo>
                    <a:cubicBezTo>
                      <a:pt x="262" y="1768"/>
                      <a:pt x="180" y="1965"/>
                      <a:pt x="115" y="2161"/>
                    </a:cubicBezTo>
                    <a:cubicBezTo>
                      <a:pt x="66" y="2341"/>
                      <a:pt x="33" y="2505"/>
                      <a:pt x="17" y="2668"/>
                    </a:cubicBezTo>
                    <a:cubicBezTo>
                      <a:pt x="0" y="2832"/>
                      <a:pt x="17" y="2979"/>
                      <a:pt x="33" y="3094"/>
                    </a:cubicBezTo>
                    <a:cubicBezTo>
                      <a:pt x="66" y="3225"/>
                      <a:pt x="98" y="3340"/>
                      <a:pt x="164" y="3438"/>
                    </a:cubicBezTo>
                    <a:cubicBezTo>
                      <a:pt x="229" y="3552"/>
                      <a:pt x="278" y="3634"/>
                      <a:pt x="360" y="3716"/>
                    </a:cubicBezTo>
                    <a:cubicBezTo>
                      <a:pt x="442" y="3798"/>
                      <a:pt x="524" y="3847"/>
                      <a:pt x="639" y="3896"/>
                    </a:cubicBezTo>
                    <a:cubicBezTo>
                      <a:pt x="802" y="3978"/>
                      <a:pt x="933" y="4011"/>
                      <a:pt x="1097" y="4011"/>
                    </a:cubicBezTo>
                    <a:cubicBezTo>
                      <a:pt x="1244" y="4011"/>
                      <a:pt x="1392" y="3978"/>
                      <a:pt x="1539" y="3912"/>
                    </a:cubicBezTo>
                    <a:cubicBezTo>
                      <a:pt x="1653" y="3847"/>
                      <a:pt x="1784" y="3749"/>
                      <a:pt x="1899" y="3634"/>
                    </a:cubicBezTo>
                    <a:cubicBezTo>
                      <a:pt x="1997" y="3503"/>
                      <a:pt x="2112" y="3389"/>
                      <a:pt x="2194" y="3225"/>
                    </a:cubicBezTo>
                    <a:cubicBezTo>
                      <a:pt x="2243" y="3143"/>
                      <a:pt x="2292" y="3012"/>
                      <a:pt x="2325" y="2914"/>
                    </a:cubicBezTo>
                    <a:cubicBezTo>
                      <a:pt x="2374" y="2783"/>
                      <a:pt x="2406" y="2685"/>
                      <a:pt x="2456" y="2570"/>
                    </a:cubicBezTo>
                    <a:cubicBezTo>
                      <a:pt x="2488" y="2439"/>
                      <a:pt x="2537" y="2341"/>
                      <a:pt x="2570" y="2210"/>
                    </a:cubicBezTo>
                    <a:cubicBezTo>
                      <a:pt x="2619" y="2112"/>
                      <a:pt x="2685" y="2014"/>
                      <a:pt x="2717" y="1916"/>
                    </a:cubicBezTo>
                    <a:cubicBezTo>
                      <a:pt x="2848" y="1686"/>
                      <a:pt x="2947" y="1539"/>
                      <a:pt x="3094" y="1474"/>
                    </a:cubicBezTo>
                    <a:cubicBezTo>
                      <a:pt x="3159" y="1449"/>
                      <a:pt x="3225" y="1437"/>
                      <a:pt x="3288" y="1437"/>
                    </a:cubicBezTo>
                    <a:cubicBezTo>
                      <a:pt x="3352" y="1437"/>
                      <a:pt x="3413" y="1449"/>
                      <a:pt x="3470" y="1474"/>
                    </a:cubicBezTo>
                    <a:cubicBezTo>
                      <a:pt x="3552" y="1523"/>
                      <a:pt x="3618" y="1588"/>
                      <a:pt x="3667" y="1670"/>
                    </a:cubicBezTo>
                    <a:cubicBezTo>
                      <a:pt x="3700" y="1752"/>
                      <a:pt x="3716" y="1850"/>
                      <a:pt x="3716" y="1948"/>
                    </a:cubicBezTo>
                    <a:cubicBezTo>
                      <a:pt x="3716" y="2046"/>
                      <a:pt x="3683" y="2194"/>
                      <a:pt x="3634" y="2357"/>
                    </a:cubicBezTo>
                    <a:cubicBezTo>
                      <a:pt x="3601" y="2521"/>
                      <a:pt x="3519" y="2701"/>
                      <a:pt x="3421" y="2914"/>
                    </a:cubicBezTo>
                    <a:cubicBezTo>
                      <a:pt x="3339" y="3078"/>
                      <a:pt x="3225" y="3241"/>
                      <a:pt x="3127" y="3389"/>
                    </a:cubicBezTo>
                    <a:cubicBezTo>
                      <a:pt x="3045" y="3536"/>
                      <a:pt x="2930" y="3651"/>
                      <a:pt x="2816" y="3765"/>
                    </a:cubicBezTo>
                    <a:cubicBezTo>
                      <a:pt x="2717" y="3896"/>
                      <a:pt x="2603" y="3994"/>
                      <a:pt x="2472" y="4093"/>
                    </a:cubicBezTo>
                    <a:cubicBezTo>
                      <a:pt x="2341" y="4207"/>
                      <a:pt x="2226" y="4305"/>
                      <a:pt x="2079" y="4387"/>
                    </a:cubicBezTo>
                    <a:lnTo>
                      <a:pt x="2456" y="5026"/>
                    </a:lnTo>
                    <a:cubicBezTo>
                      <a:pt x="2603" y="4911"/>
                      <a:pt x="2734" y="4813"/>
                      <a:pt x="2881" y="4698"/>
                    </a:cubicBezTo>
                    <a:cubicBezTo>
                      <a:pt x="3028" y="4567"/>
                      <a:pt x="3143" y="4420"/>
                      <a:pt x="3290" y="4289"/>
                    </a:cubicBezTo>
                    <a:cubicBezTo>
                      <a:pt x="3438" y="4125"/>
                      <a:pt x="3552" y="3962"/>
                      <a:pt x="3683" y="3798"/>
                    </a:cubicBezTo>
                    <a:cubicBezTo>
                      <a:pt x="3798" y="3634"/>
                      <a:pt x="3912" y="3438"/>
                      <a:pt x="4011" y="3241"/>
                    </a:cubicBezTo>
                    <a:cubicBezTo>
                      <a:pt x="4158" y="2947"/>
                      <a:pt x="4272" y="2668"/>
                      <a:pt x="4338" y="2407"/>
                    </a:cubicBezTo>
                    <a:cubicBezTo>
                      <a:pt x="4420" y="2128"/>
                      <a:pt x="4436" y="1883"/>
                      <a:pt x="4420" y="1670"/>
                    </a:cubicBezTo>
                    <a:cubicBezTo>
                      <a:pt x="4403" y="1441"/>
                      <a:pt x="4338" y="1228"/>
                      <a:pt x="4240" y="1064"/>
                    </a:cubicBezTo>
                    <a:cubicBezTo>
                      <a:pt x="4109" y="901"/>
                      <a:pt x="3961" y="770"/>
                      <a:pt x="3765" y="655"/>
                    </a:cubicBezTo>
                    <a:cubicBezTo>
                      <a:pt x="3618" y="573"/>
                      <a:pt x="3454" y="541"/>
                      <a:pt x="3307" y="541"/>
                    </a:cubicBezTo>
                    <a:cubicBezTo>
                      <a:pt x="3176" y="541"/>
                      <a:pt x="3028" y="557"/>
                      <a:pt x="2881" y="622"/>
                    </a:cubicBezTo>
                    <a:cubicBezTo>
                      <a:pt x="2734" y="688"/>
                      <a:pt x="2603" y="770"/>
                      <a:pt x="2472" y="901"/>
                    </a:cubicBezTo>
                    <a:cubicBezTo>
                      <a:pt x="2357" y="1048"/>
                      <a:pt x="2226" y="1212"/>
                      <a:pt x="2128" y="1424"/>
                    </a:cubicBezTo>
                    <a:cubicBezTo>
                      <a:pt x="2063" y="1539"/>
                      <a:pt x="1997" y="1637"/>
                      <a:pt x="1964" y="1768"/>
                    </a:cubicBezTo>
                    <a:cubicBezTo>
                      <a:pt x="1899" y="1866"/>
                      <a:pt x="1866" y="2014"/>
                      <a:pt x="1817" y="2112"/>
                    </a:cubicBezTo>
                    <a:cubicBezTo>
                      <a:pt x="1784" y="2210"/>
                      <a:pt x="1735" y="2341"/>
                      <a:pt x="1703" y="2439"/>
                    </a:cubicBezTo>
                    <a:cubicBezTo>
                      <a:pt x="1653" y="2538"/>
                      <a:pt x="1621" y="2619"/>
                      <a:pt x="1572" y="2701"/>
                    </a:cubicBezTo>
                    <a:cubicBezTo>
                      <a:pt x="1473" y="2898"/>
                      <a:pt x="1375" y="3012"/>
                      <a:pt x="1244" y="3078"/>
                    </a:cubicBezTo>
                    <a:cubicBezTo>
                      <a:pt x="1178" y="3097"/>
                      <a:pt x="1112" y="3115"/>
                      <a:pt x="1049" y="3115"/>
                    </a:cubicBezTo>
                    <a:cubicBezTo>
                      <a:pt x="1003" y="3115"/>
                      <a:pt x="958" y="3105"/>
                      <a:pt x="917" y="3078"/>
                    </a:cubicBezTo>
                    <a:cubicBezTo>
                      <a:pt x="851" y="3061"/>
                      <a:pt x="819" y="3012"/>
                      <a:pt x="770" y="2947"/>
                    </a:cubicBezTo>
                    <a:cubicBezTo>
                      <a:pt x="737" y="2898"/>
                      <a:pt x="737" y="2816"/>
                      <a:pt x="720" y="2734"/>
                    </a:cubicBezTo>
                    <a:cubicBezTo>
                      <a:pt x="688" y="2652"/>
                      <a:pt x="720" y="2521"/>
                      <a:pt x="753" y="2374"/>
                    </a:cubicBezTo>
                    <a:cubicBezTo>
                      <a:pt x="802" y="2259"/>
                      <a:pt x="851" y="2079"/>
                      <a:pt x="966" y="1883"/>
                    </a:cubicBezTo>
                    <a:cubicBezTo>
                      <a:pt x="1015" y="1752"/>
                      <a:pt x="1097" y="1621"/>
                      <a:pt x="1179" y="1506"/>
                    </a:cubicBezTo>
                    <a:cubicBezTo>
                      <a:pt x="1261" y="1375"/>
                      <a:pt x="1375" y="1261"/>
                      <a:pt x="1457" y="1146"/>
                    </a:cubicBezTo>
                    <a:cubicBezTo>
                      <a:pt x="1555" y="1048"/>
                      <a:pt x="1637" y="933"/>
                      <a:pt x="1735" y="852"/>
                    </a:cubicBezTo>
                    <a:cubicBezTo>
                      <a:pt x="1834" y="770"/>
                      <a:pt x="1915" y="688"/>
                      <a:pt x="2030" y="606"/>
                    </a:cubicBez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4836100" y="1326200"/>
                <a:ext cx="1076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407" extrusionOk="0">
                    <a:moveTo>
                      <a:pt x="1702" y="1"/>
                    </a:moveTo>
                    <a:cubicBezTo>
                      <a:pt x="1604" y="66"/>
                      <a:pt x="1473" y="116"/>
                      <a:pt x="1375" y="197"/>
                    </a:cubicBezTo>
                    <a:cubicBezTo>
                      <a:pt x="1277" y="263"/>
                      <a:pt x="1162" y="345"/>
                      <a:pt x="1064" y="443"/>
                    </a:cubicBezTo>
                    <a:cubicBezTo>
                      <a:pt x="966" y="525"/>
                      <a:pt x="868" y="639"/>
                      <a:pt x="786" y="738"/>
                    </a:cubicBezTo>
                    <a:cubicBezTo>
                      <a:pt x="688" y="836"/>
                      <a:pt x="622" y="950"/>
                      <a:pt x="540" y="1065"/>
                    </a:cubicBezTo>
                    <a:cubicBezTo>
                      <a:pt x="327" y="1360"/>
                      <a:pt x="180" y="1671"/>
                      <a:pt x="98" y="1965"/>
                    </a:cubicBezTo>
                    <a:cubicBezTo>
                      <a:pt x="16" y="2243"/>
                      <a:pt x="0" y="2538"/>
                      <a:pt x="49" y="2800"/>
                    </a:cubicBezTo>
                    <a:cubicBezTo>
                      <a:pt x="82" y="3045"/>
                      <a:pt x="164" y="3291"/>
                      <a:pt x="311" y="3520"/>
                    </a:cubicBezTo>
                    <a:cubicBezTo>
                      <a:pt x="458" y="3749"/>
                      <a:pt x="638" y="3929"/>
                      <a:pt x="868" y="4093"/>
                    </a:cubicBezTo>
                    <a:cubicBezTo>
                      <a:pt x="1080" y="4240"/>
                      <a:pt x="1326" y="4355"/>
                      <a:pt x="1555" y="4371"/>
                    </a:cubicBezTo>
                    <a:cubicBezTo>
                      <a:pt x="1677" y="4394"/>
                      <a:pt x="1802" y="4406"/>
                      <a:pt x="1927" y="4406"/>
                    </a:cubicBezTo>
                    <a:cubicBezTo>
                      <a:pt x="2072" y="4406"/>
                      <a:pt x="2217" y="4390"/>
                      <a:pt x="2357" y="4355"/>
                    </a:cubicBezTo>
                    <a:cubicBezTo>
                      <a:pt x="2619" y="4289"/>
                      <a:pt x="2881" y="4191"/>
                      <a:pt x="3126" y="4011"/>
                    </a:cubicBezTo>
                    <a:cubicBezTo>
                      <a:pt x="3372" y="3815"/>
                      <a:pt x="3601" y="3602"/>
                      <a:pt x="3814" y="3291"/>
                    </a:cubicBezTo>
                    <a:cubicBezTo>
                      <a:pt x="3945" y="3095"/>
                      <a:pt x="4059" y="2865"/>
                      <a:pt x="4141" y="2653"/>
                    </a:cubicBezTo>
                    <a:cubicBezTo>
                      <a:pt x="4223" y="2456"/>
                      <a:pt x="4256" y="2243"/>
                      <a:pt x="4272" y="2047"/>
                    </a:cubicBezTo>
                    <a:cubicBezTo>
                      <a:pt x="4305" y="1834"/>
                      <a:pt x="4305" y="1638"/>
                      <a:pt x="4240" y="1474"/>
                    </a:cubicBezTo>
                    <a:cubicBezTo>
                      <a:pt x="4174" y="1310"/>
                      <a:pt x="4109" y="1114"/>
                      <a:pt x="4010" y="983"/>
                    </a:cubicBezTo>
                    <a:cubicBezTo>
                      <a:pt x="3912" y="836"/>
                      <a:pt x="3781" y="688"/>
                      <a:pt x="3650" y="574"/>
                    </a:cubicBezTo>
                    <a:cubicBezTo>
                      <a:pt x="3487" y="443"/>
                      <a:pt x="3323" y="345"/>
                      <a:pt x="3126" y="263"/>
                    </a:cubicBezTo>
                    <a:lnTo>
                      <a:pt x="1964" y="1982"/>
                    </a:lnTo>
                    <a:lnTo>
                      <a:pt x="2504" y="2358"/>
                    </a:lnTo>
                    <a:lnTo>
                      <a:pt x="3274" y="1229"/>
                    </a:lnTo>
                    <a:cubicBezTo>
                      <a:pt x="3372" y="1327"/>
                      <a:pt x="3454" y="1425"/>
                      <a:pt x="3503" y="1556"/>
                    </a:cubicBezTo>
                    <a:cubicBezTo>
                      <a:pt x="3552" y="1671"/>
                      <a:pt x="3585" y="1801"/>
                      <a:pt x="3585" y="1949"/>
                    </a:cubicBezTo>
                    <a:cubicBezTo>
                      <a:pt x="3585" y="2080"/>
                      <a:pt x="3552" y="2243"/>
                      <a:pt x="3503" y="2391"/>
                    </a:cubicBezTo>
                    <a:cubicBezTo>
                      <a:pt x="3437" y="2554"/>
                      <a:pt x="3356" y="2702"/>
                      <a:pt x="3257" y="2865"/>
                    </a:cubicBezTo>
                    <a:cubicBezTo>
                      <a:pt x="3110" y="3045"/>
                      <a:pt x="2963" y="3209"/>
                      <a:pt x="2799" y="3340"/>
                    </a:cubicBezTo>
                    <a:cubicBezTo>
                      <a:pt x="2635" y="3455"/>
                      <a:pt x="2455" y="3537"/>
                      <a:pt x="2292" y="3586"/>
                    </a:cubicBezTo>
                    <a:cubicBezTo>
                      <a:pt x="2196" y="3605"/>
                      <a:pt x="2094" y="3613"/>
                      <a:pt x="1994" y="3613"/>
                    </a:cubicBezTo>
                    <a:cubicBezTo>
                      <a:pt x="1923" y="3613"/>
                      <a:pt x="1852" y="3609"/>
                      <a:pt x="1784" y="3602"/>
                    </a:cubicBezTo>
                    <a:cubicBezTo>
                      <a:pt x="1621" y="3586"/>
                      <a:pt x="1457" y="3504"/>
                      <a:pt x="1293" y="3389"/>
                    </a:cubicBezTo>
                    <a:cubicBezTo>
                      <a:pt x="1130" y="3291"/>
                      <a:pt x="1031" y="3176"/>
                      <a:pt x="917" y="3029"/>
                    </a:cubicBezTo>
                    <a:cubicBezTo>
                      <a:pt x="819" y="2882"/>
                      <a:pt x="786" y="2718"/>
                      <a:pt x="753" y="2554"/>
                    </a:cubicBezTo>
                    <a:cubicBezTo>
                      <a:pt x="737" y="2391"/>
                      <a:pt x="786" y="2178"/>
                      <a:pt x="819" y="1998"/>
                    </a:cubicBezTo>
                    <a:cubicBezTo>
                      <a:pt x="851" y="1818"/>
                      <a:pt x="966" y="1605"/>
                      <a:pt x="1097" y="1409"/>
                    </a:cubicBezTo>
                    <a:cubicBezTo>
                      <a:pt x="1162" y="1327"/>
                      <a:pt x="1244" y="1245"/>
                      <a:pt x="1310" y="1163"/>
                    </a:cubicBezTo>
                    <a:cubicBezTo>
                      <a:pt x="1391" y="1081"/>
                      <a:pt x="1457" y="999"/>
                      <a:pt x="1539" y="934"/>
                    </a:cubicBezTo>
                    <a:cubicBezTo>
                      <a:pt x="1621" y="868"/>
                      <a:pt x="1686" y="787"/>
                      <a:pt x="1768" y="754"/>
                    </a:cubicBezTo>
                    <a:cubicBezTo>
                      <a:pt x="1850" y="721"/>
                      <a:pt x="1932" y="672"/>
                      <a:pt x="1981" y="639"/>
                    </a:cubicBez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4921625" y="1218450"/>
                <a:ext cx="1084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34" extrusionOk="0">
                    <a:moveTo>
                      <a:pt x="2328" y="770"/>
                    </a:moveTo>
                    <a:cubicBezTo>
                      <a:pt x="2427" y="770"/>
                      <a:pt x="2523" y="786"/>
                      <a:pt x="2619" y="824"/>
                    </a:cubicBezTo>
                    <a:cubicBezTo>
                      <a:pt x="2783" y="890"/>
                      <a:pt x="2946" y="972"/>
                      <a:pt x="3094" y="1119"/>
                    </a:cubicBezTo>
                    <a:cubicBezTo>
                      <a:pt x="3225" y="1250"/>
                      <a:pt x="3339" y="1397"/>
                      <a:pt x="3421" y="1561"/>
                    </a:cubicBezTo>
                    <a:cubicBezTo>
                      <a:pt x="3470" y="1708"/>
                      <a:pt x="3519" y="1888"/>
                      <a:pt x="3519" y="2052"/>
                    </a:cubicBezTo>
                    <a:cubicBezTo>
                      <a:pt x="3519" y="2216"/>
                      <a:pt x="3470" y="2396"/>
                      <a:pt x="3421" y="2560"/>
                    </a:cubicBezTo>
                    <a:cubicBezTo>
                      <a:pt x="3356" y="2723"/>
                      <a:pt x="3257" y="2887"/>
                      <a:pt x="3110" y="3051"/>
                    </a:cubicBezTo>
                    <a:cubicBezTo>
                      <a:pt x="2963" y="3214"/>
                      <a:pt x="2816" y="3345"/>
                      <a:pt x="2652" y="3427"/>
                    </a:cubicBezTo>
                    <a:cubicBezTo>
                      <a:pt x="2521" y="3509"/>
                      <a:pt x="2324" y="3574"/>
                      <a:pt x="2161" y="3591"/>
                    </a:cubicBezTo>
                    <a:cubicBezTo>
                      <a:pt x="2101" y="3597"/>
                      <a:pt x="2039" y="3601"/>
                      <a:pt x="1976" y="3601"/>
                    </a:cubicBezTo>
                    <a:cubicBezTo>
                      <a:pt x="1867" y="3601"/>
                      <a:pt x="1757" y="3589"/>
                      <a:pt x="1653" y="3558"/>
                    </a:cubicBezTo>
                    <a:cubicBezTo>
                      <a:pt x="1490" y="3493"/>
                      <a:pt x="1326" y="3411"/>
                      <a:pt x="1179" y="3263"/>
                    </a:cubicBezTo>
                    <a:cubicBezTo>
                      <a:pt x="1048" y="3116"/>
                      <a:pt x="900" y="2985"/>
                      <a:pt x="835" y="2821"/>
                    </a:cubicBezTo>
                    <a:cubicBezTo>
                      <a:pt x="769" y="2658"/>
                      <a:pt x="737" y="2494"/>
                      <a:pt x="737" y="2330"/>
                    </a:cubicBezTo>
                    <a:cubicBezTo>
                      <a:pt x="753" y="2167"/>
                      <a:pt x="802" y="2003"/>
                      <a:pt x="851" y="1807"/>
                    </a:cubicBezTo>
                    <a:cubicBezTo>
                      <a:pt x="917" y="1626"/>
                      <a:pt x="1015" y="1479"/>
                      <a:pt x="1162" y="1315"/>
                    </a:cubicBezTo>
                    <a:cubicBezTo>
                      <a:pt x="1310" y="1168"/>
                      <a:pt x="1457" y="1037"/>
                      <a:pt x="1621" y="955"/>
                    </a:cubicBezTo>
                    <a:cubicBezTo>
                      <a:pt x="1784" y="874"/>
                      <a:pt x="1948" y="808"/>
                      <a:pt x="2112" y="792"/>
                    </a:cubicBezTo>
                    <a:cubicBezTo>
                      <a:pt x="2186" y="778"/>
                      <a:pt x="2258" y="770"/>
                      <a:pt x="2328" y="770"/>
                    </a:cubicBezTo>
                    <a:close/>
                    <a:moveTo>
                      <a:pt x="2319" y="0"/>
                    </a:moveTo>
                    <a:cubicBezTo>
                      <a:pt x="2261" y="0"/>
                      <a:pt x="2203" y="2"/>
                      <a:pt x="2144" y="6"/>
                    </a:cubicBezTo>
                    <a:cubicBezTo>
                      <a:pt x="1882" y="55"/>
                      <a:pt x="1621" y="137"/>
                      <a:pt x="1375" y="284"/>
                    </a:cubicBezTo>
                    <a:cubicBezTo>
                      <a:pt x="1097" y="415"/>
                      <a:pt x="884" y="628"/>
                      <a:pt x="655" y="874"/>
                    </a:cubicBezTo>
                    <a:cubicBezTo>
                      <a:pt x="426" y="1119"/>
                      <a:pt x="262" y="1381"/>
                      <a:pt x="164" y="1643"/>
                    </a:cubicBezTo>
                    <a:cubicBezTo>
                      <a:pt x="66" y="1921"/>
                      <a:pt x="0" y="2183"/>
                      <a:pt x="0" y="2445"/>
                    </a:cubicBezTo>
                    <a:cubicBezTo>
                      <a:pt x="0" y="2707"/>
                      <a:pt x="66" y="2952"/>
                      <a:pt x="164" y="3198"/>
                    </a:cubicBezTo>
                    <a:cubicBezTo>
                      <a:pt x="262" y="3443"/>
                      <a:pt x="426" y="3656"/>
                      <a:pt x="655" y="3853"/>
                    </a:cubicBezTo>
                    <a:cubicBezTo>
                      <a:pt x="884" y="4049"/>
                      <a:pt x="1130" y="4180"/>
                      <a:pt x="1408" y="4245"/>
                    </a:cubicBezTo>
                    <a:cubicBezTo>
                      <a:pt x="1598" y="4309"/>
                      <a:pt x="1798" y="4333"/>
                      <a:pt x="2008" y="4333"/>
                    </a:cubicBezTo>
                    <a:cubicBezTo>
                      <a:pt x="2069" y="4333"/>
                      <a:pt x="2131" y="4331"/>
                      <a:pt x="2194" y="4327"/>
                    </a:cubicBezTo>
                    <a:cubicBezTo>
                      <a:pt x="2455" y="4311"/>
                      <a:pt x="2717" y="4229"/>
                      <a:pt x="2963" y="4082"/>
                    </a:cubicBezTo>
                    <a:cubicBezTo>
                      <a:pt x="3225" y="3934"/>
                      <a:pt x="3454" y="3738"/>
                      <a:pt x="3683" y="3493"/>
                    </a:cubicBezTo>
                    <a:cubicBezTo>
                      <a:pt x="3912" y="3247"/>
                      <a:pt x="4076" y="2985"/>
                      <a:pt x="4174" y="2707"/>
                    </a:cubicBezTo>
                    <a:cubicBezTo>
                      <a:pt x="4289" y="2445"/>
                      <a:pt x="4338" y="2183"/>
                      <a:pt x="4338" y="1905"/>
                    </a:cubicBezTo>
                    <a:cubicBezTo>
                      <a:pt x="4305" y="1643"/>
                      <a:pt x="4272" y="1397"/>
                      <a:pt x="4158" y="1152"/>
                    </a:cubicBezTo>
                    <a:cubicBezTo>
                      <a:pt x="4027" y="906"/>
                      <a:pt x="3863" y="710"/>
                      <a:pt x="3634" y="497"/>
                    </a:cubicBezTo>
                    <a:cubicBezTo>
                      <a:pt x="3405" y="317"/>
                      <a:pt x="3176" y="170"/>
                      <a:pt x="2930" y="88"/>
                    </a:cubicBezTo>
                    <a:cubicBezTo>
                      <a:pt x="2714" y="24"/>
                      <a:pt x="2518" y="0"/>
                      <a:pt x="2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5037025" y="1095825"/>
                <a:ext cx="6672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87" extrusionOk="0">
                    <a:moveTo>
                      <a:pt x="1768" y="0"/>
                    </a:moveTo>
                    <a:lnTo>
                      <a:pt x="1277" y="786"/>
                    </a:lnTo>
                    <a:lnTo>
                      <a:pt x="704" y="82"/>
                    </a:lnTo>
                    <a:lnTo>
                      <a:pt x="246" y="459"/>
                    </a:lnTo>
                    <a:lnTo>
                      <a:pt x="851" y="1146"/>
                    </a:lnTo>
                    <a:lnTo>
                      <a:pt x="0" y="1474"/>
                    </a:lnTo>
                    <a:lnTo>
                      <a:pt x="213" y="2014"/>
                    </a:lnTo>
                    <a:lnTo>
                      <a:pt x="1048" y="1686"/>
                    </a:lnTo>
                    <a:lnTo>
                      <a:pt x="1113" y="2587"/>
                    </a:lnTo>
                    <a:lnTo>
                      <a:pt x="1702" y="2521"/>
                    </a:lnTo>
                    <a:lnTo>
                      <a:pt x="1637" y="1621"/>
                    </a:lnTo>
                    <a:lnTo>
                      <a:pt x="2521" y="1850"/>
                    </a:lnTo>
                    <a:lnTo>
                      <a:pt x="2668" y="1294"/>
                    </a:lnTo>
                    <a:lnTo>
                      <a:pt x="1784" y="1064"/>
                    </a:lnTo>
                    <a:lnTo>
                      <a:pt x="2259" y="31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136501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0"/>
          <p:cNvGrpSpPr/>
          <p:nvPr/>
        </p:nvGrpSpPr>
        <p:grpSpPr>
          <a:xfrm flipH="1">
            <a:off x="7836536" y="12"/>
            <a:ext cx="2573196" cy="1336405"/>
            <a:chOff x="-837900" y="1541350"/>
            <a:chExt cx="2120125" cy="1101100"/>
          </a:xfrm>
        </p:grpSpPr>
        <p:sp>
          <p:nvSpPr>
            <p:cNvPr id="358" name="Google Shape;358;p30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2" name="Google Shape;372;p30"/>
          <p:cNvCxnSpPr/>
          <p:nvPr/>
        </p:nvCxnSpPr>
        <p:spPr>
          <a:xfrm rot="10800000">
            <a:off x="7674188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30"/>
          <p:cNvSpPr/>
          <p:nvPr/>
        </p:nvSpPr>
        <p:spPr>
          <a:xfrm rot="-5400000">
            <a:off x="-32450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986223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910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57113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9474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7" y="4041500"/>
            <a:ext cx="3858900" cy="2961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5395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3438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554517" y="909159"/>
            <a:ext cx="41877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554380" y="1636222"/>
            <a:ext cx="41877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11842" y="938786"/>
            <a:ext cx="1795800" cy="1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81210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6874695" y="131147"/>
            <a:ext cx="2146242" cy="315617"/>
            <a:chOff x="4241975" y="2593800"/>
            <a:chExt cx="1581375" cy="232550"/>
          </a:xfrm>
        </p:grpSpPr>
        <p:sp>
          <p:nvSpPr>
            <p:cNvPr id="19" name="Google Shape;19;p3"/>
            <p:cNvSpPr/>
            <p:nvPr/>
          </p:nvSpPr>
          <p:spPr>
            <a:xfrm>
              <a:off x="562422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4266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2298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0322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33950" y="2593800"/>
              <a:ext cx="198350" cy="232550"/>
            </a:xfrm>
            <a:custGeom>
              <a:avLst/>
              <a:gdLst/>
              <a:ahLst/>
              <a:cxnLst/>
              <a:rect l="l" t="t" r="r" b="b"/>
              <a:pathLst>
                <a:path w="793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499" y="9301"/>
                  </a:lnTo>
                  <a:lnTo>
                    <a:pt x="7751" y="9301"/>
                  </a:lnTo>
                  <a:lnTo>
                    <a:pt x="3192" y="477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636375" y="2593800"/>
              <a:ext cx="199100" cy="232550"/>
            </a:xfrm>
            <a:custGeom>
              <a:avLst/>
              <a:gdLst/>
              <a:ahLst/>
              <a:cxnLst/>
              <a:rect l="l" t="t" r="r" b="b"/>
              <a:pathLst>
                <a:path w="796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39550" y="2593800"/>
              <a:ext cx="198375" cy="232550"/>
            </a:xfrm>
            <a:custGeom>
              <a:avLst/>
              <a:gdLst/>
              <a:ahLst/>
              <a:cxnLst/>
              <a:rect l="l" t="t" r="r" b="b"/>
              <a:pathLst>
                <a:path w="793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30" y="9301"/>
                  </a:lnTo>
                  <a:lnTo>
                    <a:pt x="7752" y="9301"/>
                  </a:lnTo>
                  <a:lnTo>
                    <a:pt x="3192" y="477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2419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1723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136229"/>
            <a:ext cx="7717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5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1" name="Google Shape;31;p4"/>
          <p:cNvGrpSpPr/>
          <p:nvPr/>
        </p:nvGrpSpPr>
        <p:grpSpPr>
          <a:xfrm>
            <a:off x="-1264994" y="12"/>
            <a:ext cx="2573196" cy="1336405"/>
            <a:chOff x="-837900" y="1541350"/>
            <a:chExt cx="2120125" cy="1101100"/>
          </a:xfrm>
        </p:grpSpPr>
        <p:sp>
          <p:nvSpPr>
            <p:cNvPr id="32" name="Google Shape;32;p4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46;p4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7276932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579700" y="1969675"/>
            <a:ext cx="38586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4579700" y="3544189"/>
            <a:ext cx="38586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4579700" y="1541135"/>
            <a:ext cx="3858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3"/>
          </p:nvPr>
        </p:nvSpPr>
        <p:spPr>
          <a:xfrm>
            <a:off x="4579700" y="3115625"/>
            <a:ext cx="3858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4"/>
          </p:nvPr>
        </p:nvSpPr>
        <p:spPr>
          <a:xfrm>
            <a:off x="4572200" y="53950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803800" y="29537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2700000">
            <a:off x="8608016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355255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6874695" y="131147"/>
            <a:ext cx="2146242" cy="315617"/>
            <a:chOff x="4241975" y="2593800"/>
            <a:chExt cx="1581375" cy="232550"/>
          </a:xfrm>
        </p:grpSpPr>
        <p:sp>
          <p:nvSpPr>
            <p:cNvPr id="59" name="Google Shape;59;p6"/>
            <p:cNvSpPr/>
            <p:nvPr/>
          </p:nvSpPr>
          <p:spPr>
            <a:xfrm>
              <a:off x="562422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4266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2298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0322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833950" y="2593800"/>
              <a:ext cx="198350" cy="232550"/>
            </a:xfrm>
            <a:custGeom>
              <a:avLst/>
              <a:gdLst/>
              <a:ahLst/>
              <a:cxnLst/>
              <a:rect l="l" t="t" r="r" b="b"/>
              <a:pathLst>
                <a:path w="793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499" y="9301"/>
                  </a:lnTo>
                  <a:lnTo>
                    <a:pt x="7751" y="9301"/>
                  </a:lnTo>
                  <a:lnTo>
                    <a:pt x="3192" y="477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636375" y="2593800"/>
              <a:ext cx="199100" cy="232550"/>
            </a:xfrm>
            <a:custGeom>
              <a:avLst/>
              <a:gdLst/>
              <a:ahLst/>
              <a:cxnLst/>
              <a:rect l="l" t="t" r="r" b="b"/>
              <a:pathLst>
                <a:path w="796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439550" y="2593800"/>
              <a:ext cx="198375" cy="232550"/>
            </a:xfrm>
            <a:custGeom>
              <a:avLst/>
              <a:gdLst/>
              <a:ahLst/>
              <a:cxnLst/>
              <a:rect l="l" t="t" r="r" b="b"/>
              <a:pathLst>
                <a:path w="793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30" y="9301"/>
                  </a:lnTo>
                  <a:lnTo>
                    <a:pt x="7752" y="9301"/>
                  </a:lnTo>
                  <a:lnTo>
                    <a:pt x="3192" y="477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2419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2063276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372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713225" y="1560550"/>
            <a:ext cx="4190700" cy="2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0" name="Google Shape;70;p7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7"/>
          <p:cNvSpPr/>
          <p:nvPr/>
        </p:nvSpPr>
        <p:spPr>
          <a:xfrm rot="2700000">
            <a:off x="144191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803800" y="32042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702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8256023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 flipH="1">
            <a:off x="3165613" y="1530100"/>
            <a:ext cx="5285400" cy="2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5400000" flipH="1">
            <a:off x="8836988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70135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01775"/>
            <a:ext cx="77175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1787175" y="2225850"/>
            <a:ext cx="5569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Google Shape;85;p11"/>
          <p:cNvSpPr/>
          <p:nvPr/>
        </p:nvSpPr>
        <p:spPr>
          <a:xfrm>
            <a:off x="-71199" y="-244874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82642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1303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016300" y="539500"/>
            <a:ext cx="54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3016312" y="1920563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3681712" y="12616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3016312" y="23314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/>
          </p:nvPr>
        </p:nvSpPr>
        <p:spPr>
          <a:xfrm>
            <a:off x="5813900" y="1920563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6479300" y="12616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813900" y="23314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7"/>
          </p:nvPr>
        </p:nvSpPr>
        <p:spPr>
          <a:xfrm>
            <a:off x="3016312" y="3710927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8" hasCustomPrompt="1"/>
          </p:nvPr>
        </p:nvSpPr>
        <p:spPr>
          <a:xfrm>
            <a:off x="3681712" y="30510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3016312" y="41187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/>
          </p:nvPr>
        </p:nvSpPr>
        <p:spPr>
          <a:xfrm>
            <a:off x="5813900" y="3710927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9300" y="30510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5813900" y="41187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430726" y="-244874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2700000">
            <a:off x="8620879" y="46525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457183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5143578" y="1742655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2"/>
          </p:nvPr>
        </p:nvSpPr>
        <p:spPr>
          <a:xfrm>
            <a:off x="5136975" y="1362751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3"/>
          </p:nvPr>
        </p:nvSpPr>
        <p:spPr>
          <a:xfrm>
            <a:off x="5140285" y="2891169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4"/>
          </p:nvPr>
        </p:nvSpPr>
        <p:spPr>
          <a:xfrm>
            <a:off x="5133700" y="2510650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5"/>
          </p:nvPr>
        </p:nvSpPr>
        <p:spPr>
          <a:xfrm>
            <a:off x="5136991" y="4039694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6"/>
          </p:nvPr>
        </p:nvSpPr>
        <p:spPr>
          <a:xfrm>
            <a:off x="5130400" y="3659326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803800" y="32042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5145409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/>
          </p:nvPr>
        </p:nvSpPr>
        <p:spPr>
          <a:xfrm>
            <a:off x="804375" y="179772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804346" y="2165150"/>
            <a:ext cx="26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3"/>
          </p:nvPr>
        </p:nvSpPr>
        <p:spPr>
          <a:xfrm>
            <a:off x="5723805" y="179772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4"/>
          </p:nvPr>
        </p:nvSpPr>
        <p:spPr>
          <a:xfrm>
            <a:off x="5723779" y="2165150"/>
            <a:ext cx="26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 idx="5"/>
          </p:nvPr>
        </p:nvSpPr>
        <p:spPr>
          <a:xfrm>
            <a:off x="804375" y="317197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6"/>
          </p:nvPr>
        </p:nvSpPr>
        <p:spPr>
          <a:xfrm>
            <a:off x="804346" y="3539400"/>
            <a:ext cx="26088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7"/>
          </p:nvPr>
        </p:nvSpPr>
        <p:spPr>
          <a:xfrm>
            <a:off x="5723805" y="317197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8"/>
          </p:nvPr>
        </p:nvSpPr>
        <p:spPr>
          <a:xfrm>
            <a:off x="5723779" y="3539400"/>
            <a:ext cx="26088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80380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2700000">
            <a:off x="8608016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79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6292709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2"/>
          </p:nvPr>
        </p:nvSpPr>
        <p:spPr>
          <a:xfrm>
            <a:off x="112818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128180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3"/>
          </p:nvPr>
        </p:nvSpPr>
        <p:spPr>
          <a:xfrm>
            <a:off x="349485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3494843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5"/>
          </p:nvPr>
        </p:nvSpPr>
        <p:spPr>
          <a:xfrm>
            <a:off x="586152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6"/>
          </p:nvPr>
        </p:nvSpPr>
        <p:spPr>
          <a:xfrm>
            <a:off x="5861506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 idx="7"/>
          </p:nvPr>
        </p:nvSpPr>
        <p:spPr>
          <a:xfrm>
            <a:off x="112818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8"/>
          </p:nvPr>
        </p:nvSpPr>
        <p:spPr>
          <a:xfrm>
            <a:off x="1128180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9"/>
          </p:nvPr>
        </p:nvSpPr>
        <p:spPr>
          <a:xfrm>
            <a:off x="349485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3"/>
          </p:nvPr>
        </p:nvSpPr>
        <p:spPr>
          <a:xfrm>
            <a:off x="3494843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14"/>
          </p:nvPr>
        </p:nvSpPr>
        <p:spPr>
          <a:xfrm>
            <a:off x="586152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5"/>
          </p:nvPr>
        </p:nvSpPr>
        <p:spPr>
          <a:xfrm>
            <a:off x="5861506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-1264994" y="12"/>
            <a:ext cx="2573196" cy="1336405"/>
            <a:chOff x="-837900" y="1541350"/>
            <a:chExt cx="2120125" cy="1101100"/>
          </a:xfrm>
        </p:grpSpPr>
        <p:sp>
          <p:nvSpPr>
            <p:cNvPr id="141" name="Google Shape;141;p16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16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 rot="5400000" flipH="1">
            <a:off x="8836988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70704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3825950" y="3126450"/>
            <a:ext cx="460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3826072" y="1481850"/>
            <a:ext cx="46047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50879302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705796" y="1274808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hasCustomPrompt="1"/>
          </p:nvPr>
        </p:nvSpPr>
        <p:spPr>
          <a:xfrm>
            <a:off x="705779" y="545350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2"/>
          </p:nvPr>
        </p:nvSpPr>
        <p:spPr>
          <a:xfrm>
            <a:off x="705796" y="2693184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3" hasCustomPrompt="1"/>
          </p:nvPr>
        </p:nvSpPr>
        <p:spPr>
          <a:xfrm>
            <a:off x="705779" y="1963726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4"/>
          </p:nvPr>
        </p:nvSpPr>
        <p:spPr>
          <a:xfrm>
            <a:off x="705796" y="4111560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5" hasCustomPrompt="1"/>
          </p:nvPr>
        </p:nvSpPr>
        <p:spPr>
          <a:xfrm>
            <a:off x="705779" y="3382102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2900579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2"/>
          </p:nvPr>
        </p:nvSpPr>
        <p:spPr>
          <a:xfrm>
            <a:off x="845463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>
            <a:off x="845464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3" hasCustomPrompt="1"/>
          </p:nvPr>
        </p:nvSpPr>
        <p:spPr>
          <a:xfrm>
            <a:off x="845465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4"/>
          </p:nvPr>
        </p:nvSpPr>
        <p:spPr>
          <a:xfrm>
            <a:off x="3526759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5"/>
          </p:nvPr>
        </p:nvSpPr>
        <p:spPr>
          <a:xfrm>
            <a:off x="3526761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 idx="6" hasCustomPrompt="1"/>
          </p:nvPr>
        </p:nvSpPr>
        <p:spPr>
          <a:xfrm>
            <a:off x="3526750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7"/>
          </p:nvPr>
        </p:nvSpPr>
        <p:spPr>
          <a:xfrm>
            <a:off x="6225583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8"/>
          </p:nvPr>
        </p:nvSpPr>
        <p:spPr>
          <a:xfrm>
            <a:off x="6225587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 idx="9" hasCustomPrompt="1"/>
          </p:nvPr>
        </p:nvSpPr>
        <p:spPr>
          <a:xfrm>
            <a:off x="6225584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79" name="Google Shape;179;p19"/>
          <p:cNvGrpSpPr/>
          <p:nvPr/>
        </p:nvGrpSpPr>
        <p:grpSpPr>
          <a:xfrm flipH="1">
            <a:off x="7836536" y="12"/>
            <a:ext cx="2573196" cy="1336405"/>
            <a:chOff x="-837900" y="1541350"/>
            <a:chExt cx="2120125" cy="1101100"/>
          </a:xfrm>
        </p:grpSpPr>
        <p:sp>
          <p:nvSpPr>
            <p:cNvPr id="180" name="Google Shape;180;p19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9"/>
          <p:cNvCxnSpPr/>
          <p:nvPr/>
        </p:nvCxnSpPr>
        <p:spPr>
          <a:xfrm rot="10800000">
            <a:off x="7674188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9"/>
          <p:cNvSpPr/>
          <p:nvPr/>
        </p:nvSpPr>
        <p:spPr>
          <a:xfrm rot="-5400000">
            <a:off x="-32450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8696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816498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subTitle" idx="1"/>
          </p:nvPr>
        </p:nvSpPr>
        <p:spPr>
          <a:xfrm>
            <a:off x="958010" y="2215384"/>
            <a:ext cx="2802600" cy="11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8430726" y="4604001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20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9037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713225" y="1365075"/>
            <a:ext cx="40998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1"/>
          </p:nvPr>
        </p:nvSpPr>
        <p:spPr>
          <a:xfrm>
            <a:off x="713225" y="2847538"/>
            <a:ext cx="37278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144191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1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2705315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1"/>
          </p:nvPr>
        </p:nvSpPr>
        <p:spPr>
          <a:xfrm>
            <a:off x="713225" y="1434850"/>
            <a:ext cx="4561500" cy="2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43595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1"/>
          </p:nvPr>
        </p:nvSpPr>
        <p:spPr>
          <a:xfrm>
            <a:off x="713225" y="1130050"/>
            <a:ext cx="3858600" cy="3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2"/>
          </p:nvPr>
        </p:nvSpPr>
        <p:spPr>
          <a:xfrm>
            <a:off x="4572000" y="2025186"/>
            <a:ext cx="3858600" cy="2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8430726" y="4604001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626042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1"/>
          </p:nvPr>
        </p:nvSpPr>
        <p:spPr>
          <a:xfrm>
            <a:off x="713225" y="1123736"/>
            <a:ext cx="4288800" cy="23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 rot="2700000">
            <a:off x="120100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518141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0" y="2889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5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8978284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rot="10800000">
            <a:off x="12" y="4774027"/>
            <a:ext cx="2386157" cy="517674"/>
          </a:xfrm>
          <a:custGeom>
            <a:avLst/>
            <a:gdLst/>
            <a:ahLst/>
            <a:cxnLst/>
            <a:rect l="l" t="t" r="r" b="b"/>
            <a:pathLst>
              <a:path w="59520" h="12912" extrusionOk="0">
                <a:moveTo>
                  <a:pt x="3641" y="1"/>
                </a:moveTo>
                <a:lnTo>
                  <a:pt x="21" y="1970"/>
                </a:lnTo>
                <a:lnTo>
                  <a:pt x="21" y="3323"/>
                </a:lnTo>
                <a:lnTo>
                  <a:pt x="6148" y="1"/>
                </a:lnTo>
                <a:close/>
                <a:moveTo>
                  <a:pt x="12573" y="1"/>
                </a:moveTo>
                <a:lnTo>
                  <a:pt x="21" y="6804"/>
                </a:lnTo>
                <a:lnTo>
                  <a:pt x="21" y="8157"/>
                </a:lnTo>
                <a:lnTo>
                  <a:pt x="15059" y="1"/>
                </a:lnTo>
                <a:close/>
                <a:moveTo>
                  <a:pt x="21365" y="1"/>
                </a:moveTo>
                <a:lnTo>
                  <a:pt x="1" y="11558"/>
                </a:lnTo>
                <a:lnTo>
                  <a:pt x="1" y="12911"/>
                </a:lnTo>
                <a:lnTo>
                  <a:pt x="23872" y="1"/>
                </a:lnTo>
                <a:close/>
                <a:moveTo>
                  <a:pt x="30894" y="1"/>
                </a:moveTo>
                <a:lnTo>
                  <a:pt x="7043" y="12911"/>
                </a:lnTo>
                <a:lnTo>
                  <a:pt x="9529" y="12911"/>
                </a:lnTo>
                <a:lnTo>
                  <a:pt x="33401" y="1"/>
                </a:lnTo>
                <a:close/>
                <a:moveTo>
                  <a:pt x="40423" y="1"/>
                </a:moveTo>
                <a:lnTo>
                  <a:pt x="16551" y="12911"/>
                </a:lnTo>
                <a:lnTo>
                  <a:pt x="19038" y="12911"/>
                </a:lnTo>
                <a:lnTo>
                  <a:pt x="42909" y="1"/>
                </a:lnTo>
                <a:close/>
                <a:moveTo>
                  <a:pt x="50011" y="1"/>
                </a:moveTo>
                <a:lnTo>
                  <a:pt x="26140" y="12911"/>
                </a:lnTo>
                <a:lnTo>
                  <a:pt x="28626" y="12911"/>
                </a:lnTo>
                <a:lnTo>
                  <a:pt x="52498" y="1"/>
                </a:lnTo>
                <a:close/>
                <a:moveTo>
                  <a:pt x="59520" y="1"/>
                </a:moveTo>
                <a:lnTo>
                  <a:pt x="35648" y="12911"/>
                </a:lnTo>
                <a:lnTo>
                  <a:pt x="38155" y="12911"/>
                </a:lnTo>
                <a:lnTo>
                  <a:pt x="59520" y="1353"/>
                </a:lnTo>
                <a:lnTo>
                  <a:pt x="59520" y="1"/>
                </a:lnTo>
                <a:close/>
                <a:moveTo>
                  <a:pt x="59520" y="5213"/>
                </a:moveTo>
                <a:lnTo>
                  <a:pt x="45296" y="12911"/>
                </a:lnTo>
                <a:lnTo>
                  <a:pt x="47803" y="12911"/>
                </a:lnTo>
                <a:lnTo>
                  <a:pt x="59520" y="6565"/>
                </a:lnTo>
                <a:lnTo>
                  <a:pt x="59520" y="5213"/>
                </a:lnTo>
                <a:close/>
                <a:moveTo>
                  <a:pt x="59520" y="10365"/>
                </a:moveTo>
                <a:lnTo>
                  <a:pt x="54805" y="12911"/>
                </a:lnTo>
                <a:lnTo>
                  <a:pt x="57312" y="12911"/>
                </a:lnTo>
                <a:lnTo>
                  <a:pt x="59520" y="11718"/>
                </a:lnTo>
                <a:lnTo>
                  <a:pt x="59520" y="10365"/>
                </a:lnTo>
                <a:close/>
              </a:path>
            </a:pathLst>
          </a:custGeom>
          <a:solidFill>
            <a:srgbClr val="FF7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26"/>
          <p:cNvGrpSpPr/>
          <p:nvPr/>
        </p:nvGrpSpPr>
        <p:grpSpPr>
          <a:xfrm>
            <a:off x="7884985" y="92290"/>
            <a:ext cx="1091484" cy="1091380"/>
            <a:chOff x="4141188" y="3797550"/>
            <a:chExt cx="1040400" cy="1040400"/>
          </a:xfrm>
        </p:grpSpPr>
        <p:sp>
          <p:nvSpPr>
            <p:cNvPr id="230" name="Google Shape;230;p26"/>
            <p:cNvSpPr/>
            <p:nvPr/>
          </p:nvSpPr>
          <p:spPr>
            <a:xfrm>
              <a:off x="4141188" y="3797550"/>
              <a:ext cx="1040400" cy="104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rot="2700243">
              <a:off x="4475207" y="4131598"/>
              <a:ext cx="372398" cy="372320"/>
            </a:xfrm>
            <a:custGeom>
              <a:avLst/>
              <a:gdLst/>
              <a:ahLst/>
              <a:cxnLst/>
              <a:rect l="l" t="t" r="r" b="b"/>
              <a:pathLst>
                <a:path w="14895" h="14894" extrusionOk="0">
                  <a:moveTo>
                    <a:pt x="5776" y="0"/>
                  </a:moveTo>
                  <a:lnTo>
                    <a:pt x="5776" y="5775"/>
                  </a:lnTo>
                  <a:lnTo>
                    <a:pt x="0" y="5775"/>
                  </a:lnTo>
                  <a:lnTo>
                    <a:pt x="0" y="9119"/>
                  </a:lnTo>
                  <a:lnTo>
                    <a:pt x="5776" y="9119"/>
                  </a:lnTo>
                  <a:lnTo>
                    <a:pt x="5776" y="14894"/>
                  </a:lnTo>
                  <a:lnTo>
                    <a:pt x="9119" y="14894"/>
                  </a:lnTo>
                  <a:lnTo>
                    <a:pt x="9119" y="9119"/>
                  </a:lnTo>
                  <a:lnTo>
                    <a:pt x="14894" y="9119"/>
                  </a:lnTo>
                  <a:lnTo>
                    <a:pt x="14894" y="5775"/>
                  </a:lnTo>
                  <a:lnTo>
                    <a:pt x="9119" y="5775"/>
                  </a:lnTo>
                  <a:lnTo>
                    <a:pt x="91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6"/>
            <p:cNvGrpSpPr/>
            <p:nvPr/>
          </p:nvGrpSpPr>
          <p:grpSpPr>
            <a:xfrm>
              <a:off x="4215267" y="3872098"/>
              <a:ext cx="892258" cy="891309"/>
              <a:chOff x="4645400" y="847850"/>
              <a:chExt cx="2327225" cy="2324750"/>
            </a:xfrm>
          </p:grpSpPr>
          <p:sp>
            <p:nvSpPr>
              <p:cNvPr id="233" name="Google Shape;233;p26"/>
              <p:cNvSpPr/>
              <p:nvPr/>
            </p:nvSpPr>
            <p:spPr>
              <a:xfrm>
                <a:off x="5179825" y="998100"/>
                <a:ext cx="122375" cy="1182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728" extrusionOk="0">
                    <a:moveTo>
                      <a:pt x="2627" y="731"/>
                    </a:moveTo>
                    <a:cubicBezTo>
                      <a:pt x="2641" y="731"/>
                      <a:pt x="2655" y="732"/>
                      <a:pt x="2669" y="734"/>
                    </a:cubicBezTo>
                    <a:cubicBezTo>
                      <a:pt x="2783" y="767"/>
                      <a:pt x="2882" y="832"/>
                      <a:pt x="2963" y="947"/>
                    </a:cubicBezTo>
                    <a:cubicBezTo>
                      <a:pt x="3029" y="1061"/>
                      <a:pt x="3045" y="1209"/>
                      <a:pt x="3012" y="1356"/>
                    </a:cubicBezTo>
                    <a:cubicBezTo>
                      <a:pt x="2947" y="1389"/>
                      <a:pt x="2882" y="1421"/>
                      <a:pt x="2832" y="1454"/>
                    </a:cubicBezTo>
                    <a:lnTo>
                      <a:pt x="1474" y="2256"/>
                    </a:lnTo>
                    <a:lnTo>
                      <a:pt x="1065" y="1552"/>
                    </a:lnTo>
                    <a:lnTo>
                      <a:pt x="2194" y="881"/>
                    </a:lnTo>
                    <a:cubicBezTo>
                      <a:pt x="2356" y="793"/>
                      <a:pt x="2504" y="731"/>
                      <a:pt x="2627" y="731"/>
                    </a:cubicBezTo>
                    <a:close/>
                    <a:moveTo>
                      <a:pt x="3578" y="1908"/>
                    </a:moveTo>
                    <a:cubicBezTo>
                      <a:pt x="3603" y="1908"/>
                      <a:pt x="3627" y="1910"/>
                      <a:pt x="3651" y="1912"/>
                    </a:cubicBezTo>
                    <a:cubicBezTo>
                      <a:pt x="3782" y="1929"/>
                      <a:pt x="3913" y="2011"/>
                      <a:pt x="3995" y="2158"/>
                    </a:cubicBezTo>
                    <a:cubicBezTo>
                      <a:pt x="4076" y="2289"/>
                      <a:pt x="4093" y="2420"/>
                      <a:pt x="4060" y="2567"/>
                    </a:cubicBezTo>
                    <a:cubicBezTo>
                      <a:pt x="4011" y="2715"/>
                      <a:pt x="3896" y="2829"/>
                      <a:pt x="3700" y="2927"/>
                    </a:cubicBezTo>
                    <a:lnTo>
                      <a:pt x="2292" y="3746"/>
                    </a:lnTo>
                    <a:lnTo>
                      <a:pt x="1768" y="2845"/>
                    </a:lnTo>
                    <a:lnTo>
                      <a:pt x="3160" y="2027"/>
                    </a:lnTo>
                    <a:cubicBezTo>
                      <a:pt x="3311" y="1945"/>
                      <a:pt x="3450" y="1908"/>
                      <a:pt x="3578" y="1908"/>
                    </a:cubicBezTo>
                    <a:close/>
                    <a:moveTo>
                      <a:pt x="2794" y="0"/>
                    </a:moveTo>
                    <a:cubicBezTo>
                      <a:pt x="2678" y="0"/>
                      <a:pt x="2551" y="23"/>
                      <a:pt x="2423" y="46"/>
                    </a:cubicBezTo>
                    <a:cubicBezTo>
                      <a:pt x="2227" y="96"/>
                      <a:pt x="2030" y="194"/>
                      <a:pt x="1801" y="308"/>
                    </a:cubicBezTo>
                    <a:lnTo>
                      <a:pt x="1" y="1372"/>
                    </a:lnTo>
                    <a:lnTo>
                      <a:pt x="1965" y="4728"/>
                    </a:lnTo>
                    <a:lnTo>
                      <a:pt x="4011" y="3533"/>
                    </a:lnTo>
                    <a:cubicBezTo>
                      <a:pt x="4240" y="3402"/>
                      <a:pt x="4404" y="3255"/>
                      <a:pt x="4535" y="3124"/>
                    </a:cubicBezTo>
                    <a:cubicBezTo>
                      <a:pt x="4682" y="2976"/>
                      <a:pt x="4764" y="2813"/>
                      <a:pt x="4829" y="2665"/>
                    </a:cubicBezTo>
                    <a:cubicBezTo>
                      <a:pt x="4878" y="2502"/>
                      <a:pt x="4895" y="2354"/>
                      <a:pt x="4878" y="2191"/>
                    </a:cubicBezTo>
                    <a:cubicBezTo>
                      <a:pt x="4846" y="2027"/>
                      <a:pt x="4813" y="1896"/>
                      <a:pt x="4715" y="1732"/>
                    </a:cubicBezTo>
                    <a:cubicBezTo>
                      <a:pt x="4600" y="1536"/>
                      <a:pt x="4469" y="1405"/>
                      <a:pt x="4306" y="1290"/>
                    </a:cubicBezTo>
                    <a:cubicBezTo>
                      <a:pt x="4126" y="1192"/>
                      <a:pt x="3945" y="1160"/>
                      <a:pt x="3749" y="1160"/>
                    </a:cubicBezTo>
                    <a:cubicBezTo>
                      <a:pt x="3782" y="930"/>
                      <a:pt x="3749" y="685"/>
                      <a:pt x="3618" y="472"/>
                    </a:cubicBezTo>
                    <a:cubicBezTo>
                      <a:pt x="3569" y="341"/>
                      <a:pt x="3454" y="227"/>
                      <a:pt x="3340" y="145"/>
                    </a:cubicBezTo>
                    <a:cubicBezTo>
                      <a:pt x="3209" y="63"/>
                      <a:pt x="3094" y="30"/>
                      <a:pt x="2931" y="14"/>
                    </a:cubicBezTo>
                    <a:cubicBezTo>
                      <a:pt x="2887" y="4"/>
                      <a:pt x="2842" y="0"/>
                      <a:pt x="2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5291950" y="929275"/>
                <a:ext cx="115825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56" extrusionOk="0">
                    <a:moveTo>
                      <a:pt x="3553" y="0"/>
                    </a:moveTo>
                    <a:lnTo>
                      <a:pt x="2849" y="328"/>
                    </a:lnTo>
                    <a:lnTo>
                      <a:pt x="3716" y="2292"/>
                    </a:lnTo>
                    <a:cubicBezTo>
                      <a:pt x="3782" y="2439"/>
                      <a:pt x="3847" y="2603"/>
                      <a:pt x="3847" y="2734"/>
                    </a:cubicBezTo>
                    <a:cubicBezTo>
                      <a:pt x="3847" y="2881"/>
                      <a:pt x="3847" y="3029"/>
                      <a:pt x="3782" y="3143"/>
                    </a:cubicBezTo>
                    <a:cubicBezTo>
                      <a:pt x="3716" y="3274"/>
                      <a:pt x="3634" y="3389"/>
                      <a:pt x="3536" y="3503"/>
                    </a:cubicBezTo>
                    <a:cubicBezTo>
                      <a:pt x="3405" y="3602"/>
                      <a:pt x="3274" y="3683"/>
                      <a:pt x="3111" y="3765"/>
                    </a:cubicBezTo>
                    <a:cubicBezTo>
                      <a:pt x="2914" y="3847"/>
                      <a:pt x="2767" y="3913"/>
                      <a:pt x="2620" y="3913"/>
                    </a:cubicBezTo>
                    <a:cubicBezTo>
                      <a:pt x="2472" y="3913"/>
                      <a:pt x="2358" y="3880"/>
                      <a:pt x="2210" y="3847"/>
                    </a:cubicBezTo>
                    <a:cubicBezTo>
                      <a:pt x="2063" y="3798"/>
                      <a:pt x="1965" y="3749"/>
                      <a:pt x="1850" y="3618"/>
                    </a:cubicBezTo>
                    <a:cubicBezTo>
                      <a:pt x="1752" y="3503"/>
                      <a:pt x="1670" y="3372"/>
                      <a:pt x="1588" y="3209"/>
                    </a:cubicBezTo>
                    <a:lnTo>
                      <a:pt x="721" y="1244"/>
                    </a:lnTo>
                    <a:lnTo>
                      <a:pt x="1" y="1572"/>
                    </a:lnTo>
                    <a:lnTo>
                      <a:pt x="934" y="3634"/>
                    </a:lnTo>
                    <a:cubicBezTo>
                      <a:pt x="1048" y="3880"/>
                      <a:pt x="1179" y="4076"/>
                      <a:pt x="1343" y="4240"/>
                    </a:cubicBezTo>
                    <a:cubicBezTo>
                      <a:pt x="1507" y="4404"/>
                      <a:pt x="1719" y="4518"/>
                      <a:pt x="1916" y="4584"/>
                    </a:cubicBezTo>
                    <a:cubicBezTo>
                      <a:pt x="2078" y="4634"/>
                      <a:pt x="2260" y="4655"/>
                      <a:pt x="2446" y="4655"/>
                    </a:cubicBezTo>
                    <a:cubicBezTo>
                      <a:pt x="2504" y="4655"/>
                      <a:pt x="2562" y="4653"/>
                      <a:pt x="2620" y="4649"/>
                    </a:cubicBezTo>
                    <a:cubicBezTo>
                      <a:pt x="2865" y="4616"/>
                      <a:pt x="3127" y="4535"/>
                      <a:pt x="3405" y="4420"/>
                    </a:cubicBezTo>
                    <a:cubicBezTo>
                      <a:pt x="3700" y="4289"/>
                      <a:pt x="3929" y="4158"/>
                      <a:pt x="4109" y="3962"/>
                    </a:cubicBezTo>
                    <a:cubicBezTo>
                      <a:pt x="4289" y="3782"/>
                      <a:pt x="4437" y="3602"/>
                      <a:pt x="4518" y="3389"/>
                    </a:cubicBezTo>
                    <a:cubicBezTo>
                      <a:pt x="4600" y="3192"/>
                      <a:pt x="4633" y="2963"/>
                      <a:pt x="4633" y="2734"/>
                    </a:cubicBezTo>
                    <a:cubicBezTo>
                      <a:pt x="4633" y="2521"/>
                      <a:pt x="4584" y="2276"/>
                      <a:pt x="4486" y="2047"/>
                    </a:cubicBezTo>
                    <a:lnTo>
                      <a:pt x="35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5424550" y="895300"/>
                <a:ext cx="1154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24" extrusionOk="0">
                    <a:moveTo>
                      <a:pt x="3028" y="1"/>
                    </a:moveTo>
                    <a:cubicBezTo>
                      <a:pt x="2865" y="1"/>
                      <a:pt x="2701" y="1"/>
                      <a:pt x="2537" y="34"/>
                    </a:cubicBezTo>
                    <a:cubicBezTo>
                      <a:pt x="2373" y="50"/>
                      <a:pt x="2210" y="66"/>
                      <a:pt x="2013" y="115"/>
                    </a:cubicBezTo>
                    <a:cubicBezTo>
                      <a:pt x="1850" y="132"/>
                      <a:pt x="1670" y="165"/>
                      <a:pt x="1506" y="230"/>
                    </a:cubicBezTo>
                    <a:cubicBezTo>
                      <a:pt x="1277" y="312"/>
                      <a:pt x="1080" y="394"/>
                      <a:pt x="917" y="476"/>
                    </a:cubicBezTo>
                    <a:cubicBezTo>
                      <a:pt x="753" y="574"/>
                      <a:pt x="606" y="656"/>
                      <a:pt x="491" y="770"/>
                    </a:cubicBezTo>
                    <a:cubicBezTo>
                      <a:pt x="360" y="868"/>
                      <a:pt x="278" y="967"/>
                      <a:pt x="196" y="1065"/>
                    </a:cubicBezTo>
                    <a:cubicBezTo>
                      <a:pt x="115" y="1179"/>
                      <a:pt x="49" y="1294"/>
                      <a:pt x="33" y="1392"/>
                    </a:cubicBezTo>
                    <a:cubicBezTo>
                      <a:pt x="16" y="1507"/>
                      <a:pt x="0" y="1621"/>
                      <a:pt x="0" y="1720"/>
                    </a:cubicBezTo>
                    <a:cubicBezTo>
                      <a:pt x="16" y="1834"/>
                      <a:pt x="16" y="1932"/>
                      <a:pt x="49" y="2031"/>
                    </a:cubicBezTo>
                    <a:cubicBezTo>
                      <a:pt x="115" y="2194"/>
                      <a:pt x="196" y="2342"/>
                      <a:pt x="295" y="2440"/>
                    </a:cubicBezTo>
                    <a:cubicBezTo>
                      <a:pt x="426" y="2538"/>
                      <a:pt x="540" y="2620"/>
                      <a:pt x="688" y="2669"/>
                    </a:cubicBezTo>
                    <a:cubicBezTo>
                      <a:pt x="835" y="2702"/>
                      <a:pt x="999" y="2734"/>
                      <a:pt x="1162" y="2734"/>
                    </a:cubicBezTo>
                    <a:cubicBezTo>
                      <a:pt x="1326" y="2734"/>
                      <a:pt x="1490" y="2702"/>
                      <a:pt x="1653" y="2653"/>
                    </a:cubicBezTo>
                    <a:lnTo>
                      <a:pt x="1964" y="2522"/>
                    </a:lnTo>
                    <a:cubicBezTo>
                      <a:pt x="2062" y="2489"/>
                      <a:pt x="2177" y="2440"/>
                      <a:pt x="2292" y="2374"/>
                    </a:cubicBezTo>
                    <a:cubicBezTo>
                      <a:pt x="2390" y="2342"/>
                      <a:pt x="2504" y="2276"/>
                      <a:pt x="2619" y="2243"/>
                    </a:cubicBezTo>
                    <a:cubicBezTo>
                      <a:pt x="2734" y="2194"/>
                      <a:pt x="2832" y="2162"/>
                      <a:pt x="2946" y="2112"/>
                    </a:cubicBezTo>
                    <a:cubicBezTo>
                      <a:pt x="3075" y="2073"/>
                      <a:pt x="3198" y="2051"/>
                      <a:pt x="3304" y="2051"/>
                    </a:cubicBezTo>
                    <a:cubicBezTo>
                      <a:pt x="3373" y="2051"/>
                      <a:pt x="3435" y="2060"/>
                      <a:pt x="3487" y="2080"/>
                    </a:cubicBezTo>
                    <a:cubicBezTo>
                      <a:pt x="3634" y="2112"/>
                      <a:pt x="3716" y="2194"/>
                      <a:pt x="3765" y="2342"/>
                    </a:cubicBezTo>
                    <a:cubicBezTo>
                      <a:pt x="3781" y="2423"/>
                      <a:pt x="3781" y="2505"/>
                      <a:pt x="3765" y="2587"/>
                    </a:cubicBezTo>
                    <a:cubicBezTo>
                      <a:pt x="3732" y="2669"/>
                      <a:pt x="3683" y="2751"/>
                      <a:pt x="3601" y="2833"/>
                    </a:cubicBezTo>
                    <a:cubicBezTo>
                      <a:pt x="3519" y="2914"/>
                      <a:pt x="3388" y="2996"/>
                      <a:pt x="3241" y="3078"/>
                    </a:cubicBezTo>
                    <a:cubicBezTo>
                      <a:pt x="3110" y="3160"/>
                      <a:pt x="2914" y="3242"/>
                      <a:pt x="2701" y="3307"/>
                    </a:cubicBezTo>
                    <a:cubicBezTo>
                      <a:pt x="2504" y="3340"/>
                      <a:pt x="2324" y="3406"/>
                      <a:pt x="2161" y="3422"/>
                    </a:cubicBezTo>
                    <a:cubicBezTo>
                      <a:pt x="1997" y="3438"/>
                      <a:pt x="1833" y="3471"/>
                      <a:pt x="1670" y="3471"/>
                    </a:cubicBezTo>
                    <a:cubicBezTo>
                      <a:pt x="1506" y="3471"/>
                      <a:pt x="1326" y="3471"/>
                      <a:pt x="1179" y="3438"/>
                    </a:cubicBezTo>
                    <a:cubicBezTo>
                      <a:pt x="1031" y="3422"/>
                      <a:pt x="868" y="3406"/>
                      <a:pt x="704" y="3356"/>
                    </a:cubicBezTo>
                    <a:lnTo>
                      <a:pt x="491" y="4126"/>
                    </a:lnTo>
                    <a:cubicBezTo>
                      <a:pt x="655" y="4158"/>
                      <a:pt x="835" y="4175"/>
                      <a:pt x="1015" y="4208"/>
                    </a:cubicBezTo>
                    <a:cubicBezTo>
                      <a:pt x="1195" y="4224"/>
                      <a:pt x="1391" y="4224"/>
                      <a:pt x="1588" y="4224"/>
                    </a:cubicBezTo>
                    <a:cubicBezTo>
                      <a:pt x="1801" y="4224"/>
                      <a:pt x="1997" y="4208"/>
                      <a:pt x="2210" y="4158"/>
                    </a:cubicBezTo>
                    <a:cubicBezTo>
                      <a:pt x="2423" y="4142"/>
                      <a:pt x="2635" y="4077"/>
                      <a:pt x="2832" y="4011"/>
                    </a:cubicBezTo>
                    <a:cubicBezTo>
                      <a:pt x="3159" y="3929"/>
                      <a:pt x="3437" y="3815"/>
                      <a:pt x="3683" y="3667"/>
                    </a:cubicBezTo>
                    <a:cubicBezTo>
                      <a:pt x="3928" y="3520"/>
                      <a:pt x="4125" y="3356"/>
                      <a:pt x="4272" y="3193"/>
                    </a:cubicBezTo>
                    <a:cubicBezTo>
                      <a:pt x="4420" y="3029"/>
                      <a:pt x="4518" y="2849"/>
                      <a:pt x="4550" y="2653"/>
                    </a:cubicBezTo>
                    <a:cubicBezTo>
                      <a:pt x="4616" y="2456"/>
                      <a:pt x="4600" y="2243"/>
                      <a:pt x="4534" y="2031"/>
                    </a:cubicBezTo>
                    <a:cubicBezTo>
                      <a:pt x="4469" y="1867"/>
                      <a:pt x="4420" y="1720"/>
                      <a:pt x="4305" y="1621"/>
                    </a:cubicBezTo>
                    <a:cubicBezTo>
                      <a:pt x="4207" y="1523"/>
                      <a:pt x="4092" y="1441"/>
                      <a:pt x="3945" y="1376"/>
                    </a:cubicBezTo>
                    <a:cubicBezTo>
                      <a:pt x="3798" y="1310"/>
                      <a:pt x="3634" y="1294"/>
                      <a:pt x="3454" y="1294"/>
                    </a:cubicBezTo>
                    <a:cubicBezTo>
                      <a:pt x="3274" y="1294"/>
                      <a:pt x="3061" y="1343"/>
                      <a:pt x="2832" y="1392"/>
                    </a:cubicBezTo>
                    <a:cubicBezTo>
                      <a:pt x="2734" y="1425"/>
                      <a:pt x="2619" y="1474"/>
                      <a:pt x="2488" y="1523"/>
                    </a:cubicBezTo>
                    <a:cubicBezTo>
                      <a:pt x="2373" y="1556"/>
                      <a:pt x="2259" y="1621"/>
                      <a:pt x="2144" y="1670"/>
                    </a:cubicBezTo>
                    <a:cubicBezTo>
                      <a:pt x="2013" y="1703"/>
                      <a:pt x="1915" y="1769"/>
                      <a:pt x="1817" y="1801"/>
                    </a:cubicBezTo>
                    <a:cubicBezTo>
                      <a:pt x="1702" y="1851"/>
                      <a:pt x="1604" y="1883"/>
                      <a:pt x="1522" y="1916"/>
                    </a:cubicBezTo>
                    <a:cubicBezTo>
                      <a:pt x="1394" y="1948"/>
                      <a:pt x="1280" y="1973"/>
                      <a:pt x="1180" y="1973"/>
                    </a:cubicBezTo>
                    <a:cubicBezTo>
                      <a:pt x="1127" y="1973"/>
                      <a:pt x="1077" y="1966"/>
                      <a:pt x="1031" y="1949"/>
                    </a:cubicBezTo>
                    <a:cubicBezTo>
                      <a:pt x="933" y="1916"/>
                      <a:pt x="851" y="1834"/>
                      <a:pt x="818" y="1720"/>
                    </a:cubicBezTo>
                    <a:cubicBezTo>
                      <a:pt x="786" y="1670"/>
                      <a:pt x="786" y="1605"/>
                      <a:pt x="818" y="1540"/>
                    </a:cubicBezTo>
                    <a:cubicBezTo>
                      <a:pt x="835" y="1474"/>
                      <a:pt x="868" y="1392"/>
                      <a:pt x="933" y="1343"/>
                    </a:cubicBezTo>
                    <a:cubicBezTo>
                      <a:pt x="999" y="1261"/>
                      <a:pt x="1097" y="1196"/>
                      <a:pt x="1228" y="1114"/>
                    </a:cubicBezTo>
                    <a:cubicBezTo>
                      <a:pt x="1342" y="1032"/>
                      <a:pt x="1506" y="967"/>
                      <a:pt x="1702" y="901"/>
                    </a:cubicBezTo>
                    <a:cubicBezTo>
                      <a:pt x="1850" y="868"/>
                      <a:pt x="1997" y="819"/>
                      <a:pt x="2144" y="803"/>
                    </a:cubicBezTo>
                    <a:lnTo>
                      <a:pt x="2570" y="737"/>
                    </a:lnTo>
                    <a:cubicBezTo>
                      <a:pt x="2717" y="721"/>
                      <a:pt x="2865" y="721"/>
                      <a:pt x="2979" y="721"/>
                    </a:cubicBezTo>
                    <a:cubicBezTo>
                      <a:pt x="3094" y="721"/>
                      <a:pt x="3225" y="721"/>
                      <a:pt x="3339" y="737"/>
                    </a:cubicBezTo>
                    <a:lnTo>
                      <a:pt x="3487" y="34"/>
                    </a:lnTo>
                    <a:cubicBezTo>
                      <a:pt x="3323" y="34"/>
                      <a:pt x="3192" y="1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5551400" y="873625"/>
                <a:ext cx="401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2" extrusionOk="0">
                    <a:moveTo>
                      <a:pt x="770" y="0"/>
                    </a:moveTo>
                    <a:lnTo>
                      <a:pt x="0" y="164"/>
                    </a:lnTo>
                    <a:lnTo>
                      <a:pt x="835" y="3962"/>
                    </a:lnTo>
                    <a:lnTo>
                      <a:pt x="1604" y="3798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5607875" y="851525"/>
                <a:ext cx="1121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4371" extrusionOk="0">
                    <a:moveTo>
                      <a:pt x="3978" y="0"/>
                    </a:moveTo>
                    <a:lnTo>
                      <a:pt x="3192" y="99"/>
                    </a:lnTo>
                    <a:lnTo>
                      <a:pt x="3356" y="1375"/>
                    </a:lnTo>
                    <a:lnTo>
                      <a:pt x="786" y="426"/>
                    </a:lnTo>
                    <a:lnTo>
                      <a:pt x="0" y="524"/>
                    </a:lnTo>
                    <a:lnTo>
                      <a:pt x="524" y="4371"/>
                    </a:lnTo>
                    <a:lnTo>
                      <a:pt x="1293" y="4273"/>
                    </a:lnTo>
                    <a:lnTo>
                      <a:pt x="900" y="1244"/>
                    </a:lnTo>
                    <a:lnTo>
                      <a:pt x="3487" y="2194"/>
                    </a:lnTo>
                    <a:lnTo>
                      <a:pt x="3716" y="3962"/>
                    </a:lnTo>
                    <a:lnTo>
                      <a:pt x="4485" y="3863"/>
                    </a:lnTo>
                    <a:lnTo>
                      <a:pt x="3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5750675" y="847850"/>
                <a:ext cx="863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78" extrusionOk="0">
                    <a:moveTo>
                      <a:pt x="3324" y="0"/>
                    </a:moveTo>
                    <a:lnTo>
                      <a:pt x="1" y="66"/>
                    </a:lnTo>
                    <a:lnTo>
                      <a:pt x="83" y="3978"/>
                    </a:lnTo>
                    <a:lnTo>
                      <a:pt x="3455" y="3912"/>
                    </a:lnTo>
                    <a:lnTo>
                      <a:pt x="3438" y="3208"/>
                    </a:lnTo>
                    <a:lnTo>
                      <a:pt x="852" y="3257"/>
                    </a:lnTo>
                    <a:lnTo>
                      <a:pt x="836" y="2161"/>
                    </a:lnTo>
                    <a:lnTo>
                      <a:pt x="3094" y="2128"/>
                    </a:lnTo>
                    <a:lnTo>
                      <a:pt x="3078" y="1473"/>
                    </a:lnTo>
                    <a:lnTo>
                      <a:pt x="819" y="1522"/>
                    </a:lnTo>
                    <a:lnTo>
                      <a:pt x="803" y="737"/>
                    </a:lnTo>
                    <a:lnTo>
                      <a:pt x="3340" y="704"/>
                    </a:ln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5858300" y="851675"/>
                <a:ext cx="1138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4095" extrusionOk="0">
                    <a:moveTo>
                      <a:pt x="2064" y="0"/>
                    </a:moveTo>
                    <a:cubicBezTo>
                      <a:pt x="1975" y="0"/>
                      <a:pt x="1892" y="4"/>
                      <a:pt x="1818" y="11"/>
                    </a:cubicBezTo>
                    <a:cubicBezTo>
                      <a:pt x="1638" y="27"/>
                      <a:pt x="1441" y="76"/>
                      <a:pt x="1310" y="109"/>
                    </a:cubicBezTo>
                    <a:cubicBezTo>
                      <a:pt x="1163" y="174"/>
                      <a:pt x="1016" y="224"/>
                      <a:pt x="917" y="305"/>
                    </a:cubicBezTo>
                    <a:cubicBezTo>
                      <a:pt x="819" y="387"/>
                      <a:pt x="737" y="469"/>
                      <a:pt x="655" y="551"/>
                    </a:cubicBezTo>
                    <a:cubicBezTo>
                      <a:pt x="590" y="633"/>
                      <a:pt x="524" y="731"/>
                      <a:pt x="492" y="829"/>
                    </a:cubicBezTo>
                    <a:cubicBezTo>
                      <a:pt x="443" y="927"/>
                      <a:pt x="410" y="1042"/>
                      <a:pt x="410" y="1140"/>
                    </a:cubicBezTo>
                    <a:cubicBezTo>
                      <a:pt x="377" y="1304"/>
                      <a:pt x="410" y="1468"/>
                      <a:pt x="459" y="1615"/>
                    </a:cubicBezTo>
                    <a:cubicBezTo>
                      <a:pt x="524" y="1746"/>
                      <a:pt x="606" y="1877"/>
                      <a:pt x="737" y="1975"/>
                    </a:cubicBezTo>
                    <a:cubicBezTo>
                      <a:pt x="852" y="2073"/>
                      <a:pt x="999" y="2155"/>
                      <a:pt x="1146" y="2221"/>
                    </a:cubicBezTo>
                    <a:cubicBezTo>
                      <a:pt x="1277" y="2286"/>
                      <a:pt x="1441" y="2319"/>
                      <a:pt x="1638" y="2352"/>
                    </a:cubicBezTo>
                    <a:cubicBezTo>
                      <a:pt x="1736" y="2368"/>
                      <a:pt x="1834" y="2368"/>
                      <a:pt x="1965" y="2368"/>
                    </a:cubicBezTo>
                    <a:cubicBezTo>
                      <a:pt x="2079" y="2352"/>
                      <a:pt x="2210" y="2352"/>
                      <a:pt x="2325" y="2352"/>
                    </a:cubicBezTo>
                    <a:cubicBezTo>
                      <a:pt x="2456" y="2319"/>
                      <a:pt x="2571" y="2319"/>
                      <a:pt x="2701" y="2319"/>
                    </a:cubicBezTo>
                    <a:cubicBezTo>
                      <a:pt x="2816" y="2319"/>
                      <a:pt x="2947" y="2319"/>
                      <a:pt x="3045" y="2352"/>
                    </a:cubicBezTo>
                    <a:cubicBezTo>
                      <a:pt x="3291" y="2384"/>
                      <a:pt x="3471" y="2450"/>
                      <a:pt x="3569" y="2532"/>
                    </a:cubicBezTo>
                    <a:cubicBezTo>
                      <a:pt x="3684" y="2613"/>
                      <a:pt x="3733" y="2728"/>
                      <a:pt x="3716" y="2875"/>
                    </a:cubicBezTo>
                    <a:cubicBezTo>
                      <a:pt x="3700" y="2974"/>
                      <a:pt x="3684" y="3055"/>
                      <a:pt x="3618" y="3121"/>
                    </a:cubicBezTo>
                    <a:cubicBezTo>
                      <a:pt x="3553" y="3186"/>
                      <a:pt x="3471" y="3252"/>
                      <a:pt x="3373" y="3285"/>
                    </a:cubicBezTo>
                    <a:cubicBezTo>
                      <a:pt x="3274" y="3334"/>
                      <a:pt x="3127" y="3366"/>
                      <a:pt x="2963" y="3366"/>
                    </a:cubicBezTo>
                    <a:cubicBezTo>
                      <a:pt x="2800" y="3366"/>
                      <a:pt x="2587" y="3366"/>
                      <a:pt x="2374" y="3350"/>
                    </a:cubicBezTo>
                    <a:cubicBezTo>
                      <a:pt x="2161" y="3334"/>
                      <a:pt x="1981" y="3301"/>
                      <a:pt x="1818" y="3268"/>
                    </a:cubicBezTo>
                    <a:cubicBezTo>
                      <a:pt x="1638" y="3219"/>
                      <a:pt x="1457" y="3186"/>
                      <a:pt x="1327" y="3121"/>
                    </a:cubicBezTo>
                    <a:cubicBezTo>
                      <a:pt x="1179" y="3055"/>
                      <a:pt x="1032" y="3006"/>
                      <a:pt x="901" y="2924"/>
                    </a:cubicBezTo>
                    <a:cubicBezTo>
                      <a:pt x="754" y="2843"/>
                      <a:pt x="623" y="2761"/>
                      <a:pt x="492" y="2646"/>
                    </a:cubicBezTo>
                    <a:lnTo>
                      <a:pt x="1" y="3268"/>
                    </a:lnTo>
                    <a:cubicBezTo>
                      <a:pt x="115" y="3366"/>
                      <a:pt x="279" y="3465"/>
                      <a:pt x="443" y="3546"/>
                    </a:cubicBezTo>
                    <a:cubicBezTo>
                      <a:pt x="606" y="3628"/>
                      <a:pt x="786" y="3710"/>
                      <a:pt x="983" y="3776"/>
                    </a:cubicBezTo>
                    <a:cubicBezTo>
                      <a:pt x="1163" y="3857"/>
                      <a:pt x="1359" y="3923"/>
                      <a:pt x="1572" y="3956"/>
                    </a:cubicBezTo>
                    <a:cubicBezTo>
                      <a:pt x="1768" y="4005"/>
                      <a:pt x="1981" y="4037"/>
                      <a:pt x="2210" y="4070"/>
                    </a:cubicBezTo>
                    <a:cubicBezTo>
                      <a:pt x="2382" y="4087"/>
                      <a:pt x="2546" y="4095"/>
                      <a:pt x="2699" y="4095"/>
                    </a:cubicBezTo>
                    <a:cubicBezTo>
                      <a:pt x="2853" y="4095"/>
                      <a:pt x="2996" y="4087"/>
                      <a:pt x="3127" y="4070"/>
                    </a:cubicBezTo>
                    <a:cubicBezTo>
                      <a:pt x="3389" y="4021"/>
                      <a:pt x="3634" y="3956"/>
                      <a:pt x="3847" y="3857"/>
                    </a:cubicBezTo>
                    <a:cubicBezTo>
                      <a:pt x="4044" y="3759"/>
                      <a:pt x="4207" y="3612"/>
                      <a:pt x="4338" y="3448"/>
                    </a:cubicBezTo>
                    <a:cubicBezTo>
                      <a:pt x="4437" y="3285"/>
                      <a:pt x="4518" y="3104"/>
                      <a:pt x="4535" y="2875"/>
                    </a:cubicBezTo>
                    <a:cubicBezTo>
                      <a:pt x="4551" y="2695"/>
                      <a:pt x="4535" y="2548"/>
                      <a:pt x="4502" y="2401"/>
                    </a:cubicBezTo>
                    <a:cubicBezTo>
                      <a:pt x="4437" y="2270"/>
                      <a:pt x="4355" y="2139"/>
                      <a:pt x="4256" y="2041"/>
                    </a:cubicBezTo>
                    <a:cubicBezTo>
                      <a:pt x="4126" y="1942"/>
                      <a:pt x="3978" y="1828"/>
                      <a:pt x="3815" y="1779"/>
                    </a:cubicBezTo>
                    <a:cubicBezTo>
                      <a:pt x="3651" y="1697"/>
                      <a:pt x="3454" y="1648"/>
                      <a:pt x="3225" y="1631"/>
                    </a:cubicBezTo>
                    <a:cubicBezTo>
                      <a:pt x="3111" y="1615"/>
                      <a:pt x="2980" y="1615"/>
                      <a:pt x="2865" y="1615"/>
                    </a:cubicBezTo>
                    <a:lnTo>
                      <a:pt x="2472" y="1615"/>
                    </a:lnTo>
                    <a:cubicBezTo>
                      <a:pt x="2385" y="1615"/>
                      <a:pt x="2312" y="1600"/>
                      <a:pt x="2240" y="1600"/>
                    </a:cubicBezTo>
                    <a:cubicBezTo>
                      <a:pt x="2203" y="1600"/>
                      <a:pt x="2167" y="1604"/>
                      <a:pt x="2129" y="1615"/>
                    </a:cubicBezTo>
                    <a:cubicBezTo>
                      <a:pt x="2085" y="1620"/>
                      <a:pt x="2045" y="1622"/>
                      <a:pt x="2008" y="1622"/>
                    </a:cubicBezTo>
                    <a:cubicBezTo>
                      <a:pt x="1934" y="1622"/>
                      <a:pt x="1872" y="1615"/>
                      <a:pt x="1818" y="1615"/>
                    </a:cubicBezTo>
                    <a:cubicBezTo>
                      <a:pt x="1588" y="1582"/>
                      <a:pt x="1425" y="1533"/>
                      <a:pt x="1343" y="1451"/>
                    </a:cubicBezTo>
                    <a:cubicBezTo>
                      <a:pt x="1261" y="1369"/>
                      <a:pt x="1196" y="1255"/>
                      <a:pt x="1228" y="1140"/>
                    </a:cubicBezTo>
                    <a:cubicBezTo>
                      <a:pt x="1228" y="1075"/>
                      <a:pt x="1245" y="1009"/>
                      <a:pt x="1277" y="960"/>
                    </a:cubicBezTo>
                    <a:cubicBezTo>
                      <a:pt x="1327" y="895"/>
                      <a:pt x="1392" y="846"/>
                      <a:pt x="1474" y="813"/>
                    </a:cubicBezTo>
                    <a:cubicBezTo>
                      <a:pt x="1556" y="764"/>
                      <a:pt x="1670" y="747"/>
                      <a:pt x="1818" y="731"/>
                    </a:cubicBezTo>
                    <a:cubicBezTo>
                      <a:pt x="1891" y="723"/>
                      <a:pt x="1969" y="719"/>
                      <a:pt x="2055" y="719"/>
                    </a:cubicBezTo>
                    <a:cubicBezTo>
                      <a:pt x="2141" y="719"/>
                      <a:pt x="2235" y="723"/>
                      <a:pt x="2341" y="731"/>
                    </a:cubicBezTo>
                    <a:cubicBezTo>
                      <a:pt x="2505" y="731"/>
                      <a:pt x="2636" y="764"/>
                      <a:pt x="2800" y="796"/>
                    </a:cubicBezTo>
                    <a:cubicBezTo>
                      <a:pt x="2963" y="813"/>
                      <a:pt x="3078" y="846"/>
                      <a:pt x="3225" y="895"/>
                    </a:cubicBezTo>
                    <a:cubicBezTo>
                      <a:pt x="3373" y="927"/>
                      <a:pt x="3487" y="977"/>
                      <a:pt x="3618" y="1042"/>
                    </a:cubicBezTo>
                    <a:cubicBezTo>
                      <a:pt x="3733" y="1075"/>
                      <a:pt x="3864" y="1140"/>
                      <a:pt x="3962" y="1206"/>
                    </a:cubicBezTo>
                    <a:lnTo>
                      <a:pt x="4371" y="600"/>
                    </a:lnTo>
                    <a:cubicBezTo>
                      <a:pt x="4256" y="518"/>
                      <a:pt x="4109" y="469"/>
                      <a:pt x="3962" y="404"/>
                    </a:cubicBezTo>
                    <a:cubicBezTo>
                      <a:pt x="3815" y="338"/>
                      <a:pt x="3651" y="273"/>
                      <a:pt x="3487" y="240"/>
                    </a:cubicBezTo>
                    <a:cubicBezTo>
                      <a:pt x="3323" y="191"/>
                      <a:pt x="3143" y="158"/>
                      <a:pt x="2980" y="109"/>
                    </a:cubicBezTo>
                    <a:cubicBezTo>
                      <a:pt x="2816" y="76"/>
                      <a:pt x="2652" y="60"/>
                      <a:pt x="2472" y="27"/>
                    </a:cubicBezTo>
                    <a:cubicBezTo>
                      <a:pt x="2329" y="8"/>
                      <a:pt x="2190" y="0"/>
                      <a:pt x="2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5991300" y="871825"/>
                <a:ext cx="1158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083" extrusionOk="0">
                    <a:moveTo>
                      <a:pt x="2007" y="0"/>
                    </a:moveTo>
                    <a:cubicBezTo>
                      <a:pt x="1885" y="0"/>
                      <a:pt x="1769" y="12"/>
                      <a:pt x="1654" y="23"/>
                    </a:cubicBezTo>
                    <a:cubicBezTo>
                      <a:pt x="1490" y="40"/>
                      <a:pt x="1359" y="89"/>
                      <a:pt x="1244" y="154"/>
                    </a:cubicBezTo>
                    <a:cubicBezTo>
                      <a:pt x="1114" y="203"/>
                      <a:pt x="1015" y="269"/>
                      <a:pt x="933" y="351"/>
                    </a:cubicBezTo>
                    <a:cubicBezTo>
                      <a:pt x="852" y="432"/>
                      <a:pt x="786" y="514"/>
                      <a:pt x="737" y="613"/>
                    </a:cubicBezTo>
                    <a:cubicBezTo>
                      <a:pt x="688" y="727"/>
                      <a:pt x="655" y="825"/>
                      <a:pt x="622" y="924"/>
                    </a:cubicBezTo>
                    <a:cubicBezTo>
                      <a:pt x="590" y="1104"/>
                      <a:pt x="573" y="1267"/>
                      <a:pt x="622" y="1415"/>
                    </a:cubicBezTo>
                    <a:cubicBezTo>
                      <a:pt x="688" y="1562"/>
                      <a:pt x="753" y="1709"/>
                      <a:pt x="852" y="1807"/>
                    </a:cubicBezTo>
                    <a:cubicBezTo>
                      <a:pt x="950" y="1906"/>
                      <a:pt x="1081" y="2004"/>
                      <a:pt x="1228" y="2086"/>
                    </a:cubicBezTo>
                    <a:cubicBezTo>
                      <a:pt x="1359" y="2168"/>
                      <a:pt x="1523" y="2233"/>
                      <a:pt x="1686" y="2282"/>
                    </a:cubicBezTo>
                    <a:cubicBezTo>
                      <a:pt x="1801" y="2315"/>
                      <a:pt x="1899" y="2315"/>
                      <a:pt x="2014" y="2331"/>
                    </a:cubicBezTo>
                    <a:cubicBezTo>
                      <a:pt x="2145" y="2364"/>
                      <a:pt x="2259" y="2364"/>
                      <a:pt x="2390" y="2380"/>
                    </a:cubicBezTo>
                    <a:cubicBezTo>
                      <a:pt x="2505" y="2397"/>
                      <a:pt x="2636" y="2397"/>
                      <a:pt x="2750" y="2413"/>
                    </a:cubicBezTo>
                    <a:cubicBezTo>
                      <a:pt x="2881" y="2446"/>
                      <a:pt x="2996" y="2462"/>
                      <a:pt x="3094" y="2479"/>
                    </a:cubicBezTo>
                    <a:cubicBezTo>
                      <a:pt x="3340" y="2544"/>
                      <a:pt x="3503" y="2626"/>
                      <a:pt x="3618" y="2724"/>
                    </a:cubicBezTo>
                    <a:cubicBezTo>
                      <a:pt x="3716" y="2822"/>
                      <a:pt x="3749" y="2953"/>
                      <a:pt x="3716" y="3101"/>
                    </a:cubicBezTo>
                    <a:cubicBezTo>
                      <a:pt x="3700" y="3182"/>
                      <a:pt x="3651" y="3264"/>
                      <a:pt x="3585" y="3313"/>
                    </a:cubicBezTo>
                    <a:cubicBezTo>
                      <a:pt x="3536" y="3379"/>
                      <a:pt x="3454" y="3444"/>
                      <a:pt x="3323" y="3461"/>
                    </a:cubicBezTo>
                    <a:cubicBezTo>
                      <a:pt x="3209" y="3510"/>
                      <a:pt x="3061" y="3510"/>
                      <a:pt x="2898" y="3510"/>
                    </a:cubicBezTo>
                    <a:cubicBezTo>
                      <a:pt x="2734" y="3510"/>
                      <a:pt x="2521" y="3477"/>
                      <a:pt x="2308" y="3428"/>
                    </a:cubicBezTo>
                    <a:cubicBezTo>
                      <a:pt x="2128" y="3362"/>
                      <a:pt x="1932" y="3313"/>
                      <a:pt x="1768" y="3264"/>
                    </a:cubicBezTo>
                    <a:cubicBezTo>
                      <a:pt x="1605" y="3199"/>
                      <a:pt x="1474" y="3133"/>
                      <a:pt x="1326" y="3051"/>
                    </a:cubicBezTo>
                    <a:cubicBezTo>
                      <a:pt x="1179" y="2970"/>
                      <a:pt x="1032" y="2888"/>
                      <a:pt x="917" y="2790"/>
                    </a:cubicBezTo>
                    <a:lnTo>
                      <a:pt x="541" y="2479"/>
                    </a:lnTo>
                    <a:lnTo>
                      <a:pt x="0" y="2904"/>
                    </a:lnTo>
                    <a:cubicBezTo>
                      <a:pt x="131" y="3019"/>
                      <a:pt x="262" y="3133"/>
                      <a:pt x="426" y="3231"/>
                    </a:cubicBezTo>
                    <a:cubicBezTo>
                      <a:pt x="573" y="3362"/>
                      <a:pt x="737" y="3461"/>
                      <a:pt x="917" y="3542"/>
                    </a:cubicBezTo>
                    <a:cubicBezTo>
                      <a:pt x="1097" y="3624"/>
                      <a:pt x="1277" y="3706"/>
                      <a:pt x="1490" y="3788"/>
                    </a:cubicBezTo>
                    <a:cubicBezTo>
                      <a:pt x="1670" y="3870"/>
                      <a:pt x="1899" y="3935"/>
                      <a:pt x="2096" y="3968"/>
                    </a:cubicBezTo>
                    <a:cubicBezTo>
                      <a:pt x="2423" y="4034"/>
                      <a:pt x="2718" y="4083"/>
                      <a:pt x="2996" y="4083"/>
                    </a:cubicBezTo>
                    <a:cubicBezTo>
                      <a:pt x="3291" y="4083"/>
                      <a:pt x="3536" y="4034"/>
                      <a:pt x="3732" y="3952"/>
                    </a:cubicBezTo>
                    <a:cubicBezTo>
                      <a:pt x="3962" y="3886"/>
                      <a:pt x="4125" y="3772"/>
                      <a:pt x="4273" y="3624"/>
                    </a:cubicBezTo>
                    <a:cubicBezTo>
                      <a:pt x="4420" y="3477"/>
                      <a:pt x="4518" y="3297"/>
                      <a:pt x="4551" y="3068"/>
                    </a:cubicBezTo>
                    <a:cubicBezTo>
                      <a:pt x="4584" y="2904"/>
                      <a:pt x="4584" y="2740"/>
                      <a:pt x="4551" y="2609"/>
                    </a:cubicBezTo>
                    <a:cubicBezTo>
                      <a:pt x="4535" y="2462"/>
                      <a:pt x="4469" y="2331"/>
                      <a:pt x="4371" y="2217"/>
                    </a:cubicBezTo>
                    <a:cubicBezTo>
                      <a:pt x="4273" y="2086"/>
                      <a:pt x="4142" y="1987"/>
                      <a:pt x="3978" y="1906"/>
                    </a:cubicBezTo>
                    <a:cubicBezTo>
                      <a:pt x="3814" y="1824"/>
                      <a:pt x="3634" y="1742"/>
                      <a:pt x="3405" y="1709"/>
                    </a:cubicBezTo>
                    <a:lnTo>
                      <a:pt x="3045" y="1644"/>
                    </a:lnTo>
                    <a:cubicBezTo>
                      <a:pt x="2898" y="1627"/>
                      <a:pt x="2783" y="1627"/>
                      <a:pt x="2652" y="1595"/>
                    </a:cubicBezTo>
                    <a:cubicBezTo>
                      <a:pt x="2538" y="1578"/>
                      <a:pt x="2407" y="1578"/>
                      <a:pt x="2308" y="1562"/>
                    </a:cubicBezTo>
                    <a:cubicBezTo>
                      <a:pt x="2210" y="1562"/>
                      <a:pt x="2096" y="1546"/>
                      <a:pt x="2014" y="1513"/>
                    </a:cubicBezTo>
                    <a:cubicBezTo>
                      <a:pt x="1801" y="1480"/>
                      <a:pt x="1654" y="1415"/>
                      <a:pt x="1572" y="1316"/>
                    </a:cubicBezTo>
                    <a:cubicBezTo>
                      <a:pt x="1490" y="1235"/>
                      <a:pt x="1474" y="1136"/>
                      <a:pt x="1490" y="1005"/>
                    </a:cubicBezTo>
                    <a:cubicBezTo>
                      <a:pt x="1490" y="940"/>
                      <a:pt x="1523" y="907"/>
                      <a:pt x="1572" y="842"/>
                    </a:cubicBezTo>
                    <a:cubicBezTo>
                      <a:pt x="1605" y="776"/>
                      <a:pt x="1686" y="743"/>
                      <a:pt x="1768" y="727"/>
                    </a:cubicBezTo>
                    <a:cubicBezTo>
                      <a:pt x="1850" y="694"/>
                      <a:pt x="1981" y="678"/>
                      <a:pt x="2128" y="678"/>
                    </a:cubicBezTo>
                    <a:cubicBezTo>
                      <a:pt x="2259" y="678"/>
                      <a:pt x="2456" y="727"/>
                      <a:pt x="2652" y="760"/>
                    </a:cubicBezTo>
                    <a:lnTo>
                      <a:pt x="3078" y="891"/>
                    </a:lnTo>
                    <a:cubicBezTo>
                      <a:pt x="3225" y="924"/>
                      <a:pt x="3372" y="989"/>
                      <a:pt x="3487" y="1054"/>
                    </a:cubicBezTo>
                    <a:cubicBezTo>
                      <a:pt x="3618" y="1104"/>
                      <a:pt x="3765" y="1169"/>
                      <a:pt x="3863" y="1235"/>
                    </a:cubicBezTo>
                    <a:cubicBezTo>
                      <a:pt x="3962" y="1300"/>
                      <a:pt x="4060" y="1382"/>
                      <a:pt x="4174" y="1431"/>
                    </a:cubicBezTo>
                    <a:lnTo>
                      <a:pt x="4633" y="891"/>
                    </a:lnTo>
                    <a:cubicBezTo>
                      <a:pt x="4518" y="809"/>
                      <a:pt x="4387" y="727"/>
                      <a:pt x="4256" y="645"/>
                    </a:cubicBezTo>
                    <a:cubicBezTo>
                      <a:pt x="4109" y="563"/>
                      <a:pt x="3962" y="482"/>
                      <a:pt x="3798" y="416"/>
                    </a:cubicBezTo>
                    <a:lnTo>
                      <a:pt x="3307" y="236"/>
                    </a:lnTo>
                    <a:cubicBezTo>
                      <a:pt x="3143" y="171"/>
                      <a:pt x="2963" y="121"/>
                      <a:pt x="2799" y="89"/>
                    </a:cubicBezTo>
                    <a:cubicBezTo>
                      <a:pt x="2570" y="40"/>
                      <a:pt x="2341" y="7"/>
                      <a:pt x="2161" y="7"/>
                    </a:cubicBezTo>
                    <a:cubicBezTo>
                      <a:pt x="2108" y="2"/>
                      <a:pt x="2057" y="0"/>
                      <a:pt x="2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6168500" y="917000"/>
                <a:ext cx="140375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321" extrusionOk="0">
                    <a:moveTo>
                      <a:pt x="1522" y="0"/>
                    </a:moveTo>
                    <a:lnTo>
                      <a:pt x="0" y="3618"/>
                    </a:lnTo>
                    <a:lnTo>
                      <a:pt x="737" y="3929"/>
                    </a:lnTo>
                    <a:lnTo>
                      <a:pt x="1817" y="1326"/>
                    </a:lnTo>
                    <a:lnTo>
                      <a:pt x="2603" y="3127"/>
                    </a:lnTo>
                    <a:lnTo>
                      <a:pt x="4436" y="2407"/>
                    </a:lnTo>
                    <a:lnTo>
                      <a:pt x="3356" y="5009"/>
                    </a:lnTo>
                    <a:lnTo>
                      <a:pt x="4092" y="5320"/>
                    </a:lnTo>
                    <a:lnTo>
                      <a:pt x="5614" y="1719"/>
                    </a:lnTo>
                    <a:lnTo>
                      <a:pt x="4878" y="1408"/>
                    </a:lnTo>
                    <a:lnTo>
                      <a:pt x="3012" y="2161"/>
                    </a:lnTo>
                    <a:lnTo>
                      <a:pt x="2259" y="295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6297800" y="980025"/>
                <a:ext cx="12155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042" extrusionOk="0">
                    <a:moveTo>
                      <a:pt x="1965" y="0"/>
                    </a:moveTo>
                    <a:lnTo>
                      <a:pt x="0" y="3388"/>
                    </a:lnTo>
                    <a:lnTo>
                      <a:pt x="2947" y="5042"/>
                    </a:lnTo>
                    <a:lnTo>
                      <a:pt x="3307" y="4452"/>
                    </a:lnTo>
                    <a:lnTo>
                      <a:pt x="1048" y="3192"/>
                    </a:lnTo>
                    <a:lnTo>
                      <a:pt x="1588" y="2243"/>
                    </a:lnTo>
                    <a:lnTo>
                      <a:pt x="3520" y="3356"/>
                    </a:lnTo>
                    <a:lnTo>
                      <a:pt x="3847" y="2783"/>
                    </a:lnTo>
                    <a:lnTo>
                      <a:pt x="1916" y="1670"/>
                    </a:lnTo>
                    <a:lnTo>
                      <a:pt x="2292" y="999"/>
                    </a:lnTo>
                    <a:lnTo>
                      <a:pt x="4502" y="2243"/>
                    </a:lnTo>
                    <a:lnTo>
                      <a:pt x="4862" y="163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6394375" y="1041400"/>
                <a:ext cx="1248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5124" extrusionOk="0">
                    <a:moveTo>
                      <a:pt x="2292" y="0"/>
                    </a:moveTo>
                    <a:lnTo>
                      <a:pt x="0" y="3160"/>
                    </a:lnTo>
                    <a:lnTo>
                      <a:pt x="2734" y="5124"/>
                    </a:lnTo>
                    <a:lnTo>
                      <a:pt x="3143" y="4551"/>
                    </a:lnTo>
                    <a:lnTo>
                      <a:pt x="1032" y="3061"/>
                    </a:lnTo>
                    <a:lnTo>
                      <a:pt x="1670" y="2177"/>
                    </a:lnTo>
                    <a:lnTo>
                      <a:pt x="3487" y="3487"/>
                    </a:lnTo>
                    <a:lnTo>
                      <a:pt x="3880" y="2963"/>
                    </a:lnTo>
                    <a:lnTo>
                      <a:pt x="2063" y="1654"/>
                    </a:lnTo>
                    <a:lnTo>
                      <a:pt x="2505" y="1015"/>
                    </a:lnTo>
                    <a:lnTo>
                      <a:pt x="4584" y="2488"/>
                    </a:lnTo>
                    <a:lnTo>
                      <a:pt x="4993" y="1916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6506100" y="1109325"/>
                <a:ext cx="1064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404" extrusionOk="0">
                    <a:moveTo>
                      <a:pt x="1506" y="1"/>
                    </a:moveTo>
                    <a:lnTo>
                      <a:pt x="1048" y="508"/>
                    </a:lnTo>
                    <a:lnTo>
                      <a:pt x="2128" y="1474"/>
                    </a:lnTo>
                    <a:lnTo>
                      <a:pt x="0" y="3864"/>
                    </a:lnTo>
                    <a:lnTo>
                      <a:pt x="589" y="4404"/>
                    </a:lnTo>
                    <a:lnTo>
                      <a:pt x="2734" y="1981"/>
                    </a:lnTo>
                    <a:lnTo>
                      <a:pt x="3814" y="2947"/>
                    </a:lnTo>
                    <a:lnTo>
                      <a:pt x="4256" y="2440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6564200" y="1192000"/>
                <a:ext cx="8390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307" extrusionOk="0">
                    <a:moveTo>
                      <a:pt x="2799" y="0"/>
                    </a:moveTo>
                    <a:lnTo>
                      <a:pt x="0" y="2734"/>
                    </a:lnTo>
                    <a:lnTo>
                      <a:pt x="541" y="3307"/>
                    </a:lnTo>
                    <a:lnTo>
                      <a:pt x="3356" y="573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6599800" y="1234150"/>
                <a:ext cx="1391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3012" y="0"/>
                    </a:moveTo>
                    <a:lnTo>
                      <a:pt x="0" y="2455"/>
                    </a:lnTo>
                    <a:lnTo>
                      <a:pt x="508" y="3061"/>
                    </a:lnTo>
                    <a:lnTo>
                      <a:pt x="2865" y="1129"/>
                    </a:lnTo>
                    <a:lnTo>
                      <a:pt x="3438" y="3798"/>
                    </a:lnTo>
                    <a:lnTo>
                      <a:pt x="2047" y="4943"/>
                    </a:lnTo>
                    <a:lnTo>
                      <a:pt x="2554" y="5565"/>
                    </a:lnTo>
                    <a:lnTo>
                      <a:pt x="5566" y="3094"/>
                    </a:lnTo>
                    <a:lnTo>
                      <a:pt x="5058" y="2472"/>
                    </a:lnTo>
                    <a:lnTo>
                      <a:pt x="4076" y="3290"/>
                    </a:lnTo>
                    <a:lnTo>
                      <a:pt x="3520" y="606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6696775" y="1359350"/>
                <a:ext cx="109700" cy="111225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449" extrusionOk="0">
                    <a:moveTo>
                      <a:pt x="1944" y="1"/>
                    </a:moveTo>
                    <a:cubicBezTo>
                      <a:pt x="1860" y="1"/>
                      <a:pt x="1774" y="6"/>
                      <a:pt x="1687" y="17"/>
                    </a:cubicBezTo>
                    <a:cubicBezTo>
                      <a:pt x="1425" y="66"/>
                      <a:pt x="1179" y="164"/>
                      <a:pt x="950" y="312"/>
                    </a:cubicBezTo>
                    <a:cubicBezTo>
                      <a:pt x="705" y="475"/>
                      <a:pt x="525" y="656"/>
                      <a:pt x="361" y="836"/>
                    </a:cubicBezTo>
                    <a:cubicBezTo>
                      <a:pt x="197" y="1065"/>
                      <a:pt x="83" y="1310"/>
                      <a:pt x="50" y="1572"/>
                    </a:cubicBezTo>
                    <a:cubicBezTo>
                      <a:pt x="1" y="1834"/>
                      <a:pt x="1" y="2129"/>
                      <a:pt x="66" y="2440"/>
                    </a:cubicBezTo>
                    <a:cubicBezTo>
                      <a:pt x="132" y="2718"/>
                      <a:pt x="279" y="3029"/>
                      <a:pt x="459" y="3340"/>
                    </a:cubicBezTo>
                    <a:cubicBezTo>
                      <a:pt x="606" y="3536"/>
                      <a:pt x="737" y="3716"/>
                      <a:pt x="901" y="3880"/>
                    </a:cubicBezTo>
                    <a:cubicBezTo>
                      <a:pt x="1065" y="4044"/>
                      <a:pt x="1228" y="4175"/>
                      <a:pt x="1425" y="4257"/>
                    </a:cubicBezTo>
                    <a:cubicBezTo>
                      <a:pt x="1589" y="4355"/>
                      <a:pt x="1769" y="4420"/>
                      <a:pt x="1949" y="4437"/>
                    </a:cubicBezTo>
                    <a:cubicBezTo>
                      <a:pt x="2039" y="4445"/>
                      <a:pt x="2133" y="4449"/>
                      <a:pt x="2227" y="4449"/>
                    </a:cubicBezTo>
                    <a:cubicBezTo>
                      <a:pt x="2321" y="4449"/>
                      <a:pt x="2415" y="4445"/>
                      <a:pt x="2505" y="4437"/>
                    </a:cubicBezTo>
                    <a:cubicBezTo>
                      <a:pt x="2669" y="4404"/>
                      <a:pt x="2849" y="4338"/>
                      <a:pt x="3013" y="4257"/>
                    </a:cubicBezTo>
                    <a:cubicBezTo>
                      <a:pt x="3176" y="4175"/>
                      <a:pt x="3340" y="4044"/>
                      <a:pt x="3487" y="3913"/>
                    </a:cubicBezTo>
                    <a:lnTo>
                      <a:pt x="2374" y="2145"/>
                    </a:lnTo>
                    <a:lnTo>
                      <a:pt x="1834" y="2489"/>
                    </a:lnTo>
                    <a:lnTo>
                      <a:pt x="2571" y="3635"/>
                    </a:lnTo>
                    <a:cubicBezTo>
                      <a:pt x="2440" y="3700"/>
                      <a:pt x="2292" y="3716"/>
                      <a:pt x="2178" y="3716"/>
                    </a:cubicBezTo>
                    <a:cubicBezTo>
                      <a:pt x="2047" y="3716"/>
                      <a:pt x="1916" y="3700"/>
                      <a:pt x="1785" y="3635"/>
                    </a:cubicBezTo>
                    <a:cubicBezTo>
                      <a:pt x="1670" y="3586"/>
                      <a:pt x="1539" y="3504"/>
                      <a:pt x="1425" y="3405"/>
                    </a:cubicBezTo>
                    <a:cubicBezTo>
                      <a:pt x="1294" y="3274"/>
                      <a:pt x="1196" y="3160"/>
                      <a:pt x="1097" y="2996"/>
                    </a:cubicBezTo>
                    <a:cubicBezTo>
                      <a:pt x="967" y="2783"/>
                      <a:pt x="868" y="2603"/>
                      <a:pt x="819" y="2391"/>
                    </a:cubicBezTo>
                    <a:cubicBezTo>
                      <a:pt x="770" y="2211"/>
                      <a:pt x="770" y="2030"/>
                      <a:pt x="786" y="1850"/>
                    </a:cubicBezTo>
                    <a:cubicBezTo>
                      <a:pt x="803" y="1654"/>
                      <a:pt x="868" y="1490"/>
                      <a:pt x="967" y="1359"/>
                    </a:cubicBezTo>
                    <a:cubicBezTo>
                      <a:pt x="1065" y="1212"/>
                      <a:pt x="1196" y="1081"/>
                      <a:pt x="1359" y="983"/>
                    </a:cubicBezTo>
                    <a:cubicBezTo>
                      <a:pt x="1523" y="885"/>
                      <a:pt x="1687" y="819"/>
                      <a:pt x="1850" y="803"/>
                    </a:cubicBezTo>
                    <a:cubicBezTo>
                      <a:pt x="1925" y="789"/>
                      <a:pt x="1997" y="781"/>
                      <a:pt x="2067" y="781"/>
                    </a:cubicBezTo>
                    <a:cubicBezTo>
                      <a:pt x="2166" y="781"/>
                      <a:pt x="2262" y="797"/>
                      <a:pt x="2358" y="836"/>
                    </a:cubicBezTo>
                    <a:cubicBezTo>
                      <a:pt x="2522" y="885"/>
                      <a:pt x="2685" y="983"/>
                      <a:pt x="2849" y="1097"/>
                    </a:cubicBezTo>
                    <a:cubicBezTo>
                      <a:pt x="3013" y="1245"/>
                      <a:pt x="3160" y="1408"/>
                      <a:pt x="3275" y="1621"/>
                    </a:cubicBezTo>
                    <a:cubicBezTo>
                      <a:pt x="3340" y="1719"/>
                      <a:pt x="3405" y="1801"/>
                      <a:pt x="3438" y="1900"/>
                    </a:cubicBezTo>
                    <a:cubicBezTo>
                      <a:pt x="3487" y="1998"/>
                      <a:pt x="3520" y="2080"/>
                      <a:pt x="3569" y="2194"/>
                    </a:cubicBezTo>
                    <a:cubicBezTo>
                      <a:pt x="3602" y="2292"/>
                      <a:pt x="3635" y="2391"/>
                      <a:pt x="3651" y="2472"/>
                    </a:cubicBezTo>
                    <a:cubicBezTo>
                      <a:pt x="3667" y="2554"/>
                      <a:pt x="3684" y="2636"/>
                      <a:pt x="3684" y="2718"/>
                    </a:cubicBezTo>
                    <a:lnTo>
                      <a:pt x="4388" y="2702"/>
                    </a:lnTo>
                    <a:cubicBezTo>
                      <a:pt x="4371" y="2587"/>
                      <a:pt x="4338" y="2440"/>
                      <a:pt x="4322" y="2309"/>
                    </a:cubicBezTo>
                    <a:cubicBezTo>
                      <a:pt x="4306" y="2194"/>
                      <a:pt x="4257" y="2047"/>
                      <a:pt x="4224" y="1916"/>
                    </a:cubicBezTo>
                    <a:cubicBezTo>
                      <a:pt x="4175" y="1801"/>
                      <a:pt x="4126" y="1670"/>
                      <a:pt x="4060" y="1556"/>
                    </a:cubicBezTo>
                    <a:cubicBezTo>
                      <a:pt x="3995" y="1425"/>
                      <a:pt x="3929" y="1327"/>
                      <a:pt x="3847" y="1212"/>
                    </a:cubicBezTo>
                    <a:cubicBezTo>
                      <a:pt x="3651" y="901"/>
                      <a:pt x="3438" y="639"/>
                      <a:pt x="3193" y="443"/>
                    </a:cubicBezTo>
                    <a:cubicBezTo>
                      <a:pt x="2980" y="263"/>
                      <a:pt x="2734" y="115"/>
                      <a:pt x="2456" y="66"/>
                    </a:cubicBezTo>
                    <a:cubicBezTo>
                      <a:pt x="2281" y="23"/>
                      <a:pt x="2114" y="1"/>
                      <a:pt x="1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6830600" y="1513625"/>
                <a:ext cx="65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04" extrusionOk="0">
                    <a:moveTo>
                      <a:pt x="1490" y="1"/>
                    </a:moveTo>
                    <a:lnTo>
                      <a:pt x="917" y="66"/>
                    </a:lnTo>
                    <a:lnTo>
                      <a:pt x="999" y="966"/>
                    </a:lnTo>
                    <a:lnTo>
                      <a:pt x="999" y="966"/>
                    </a:lnTo>
                    <a:lnTo>
                      <a:pt x="115" y="786"/>
                    </a:lnTo>
                    <a:lnTo>
                      <a:pt x="0" y="1343"/>
                    </a:lnTo>
                    <a:lnTo>
                      <a:pt x="868" y="1539"/>
                    </a:lnTo>
                    <a:lnTo>
                      <a:pt x="426" y="2325"/>
                    </a:lnTo>
                    <a:lnTo>
                      <a:pt x="917" y="2603"/>
                    </a:lnTo>
                    <a:lnTo>
                      <a:pt x="1375" y="1834"/>
                    </a:lnTo>
                    <a:lnTo>
                      <a:pt x="1965" y="2505"/>
                    </a:lnTo>
                    <a:lnTo>
                      <a:pt x="2390" y="2112"/>
                    </a:lnTo>
                    <a:lnTo>
                      <a:pt x="1784" y="1441"/>
                    </a:lnTo>
                    <a:lnTo>
                      <a:pt x="2619" y="1065"/>
                    </a:lnTo>
                    <a:lnTo>
                      <a:pt x="2390" y="541"/>
                    </a:lnTo>
                    <a:lnTo>
                      <a:pt x="1572" y="917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6823650" y="1658500"/>
                <a:ext cx="11010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508" extrusionOk="0">
                    <a:moveTo>
                      <a:pt x="3257" y="966"/>
                    </a:moveTo>
                    <a:lnTo>
                      <a:pt x="3617" y="2243"/>
                    </a:lnTo>
                    <a:cubicBezTo>
                      <a:pt x="3667" y="2439"/>
                      <a:pt x="3667" y="2603"/>
                      <a:pt x="3634" y="2734"/>
                    </a:cubicBezTo>
                    <a:cubicBezTo>
                      <a:pt x="3585" y="2848"/>
                      <a:pt x="3503" y="2930"/>
                      <a:pt x="3372" y="2979"/>
                    </a:cubicBezTo>
                    <a:cubicBezTo>
                      <a:pt x="3331" y="2990"/>
                      <a:pt x="3287" y="2995"/>
                      <a:pt x="3244" y="2995"/>
                    </a:cubicBezTo>
                    <a:cubicBezTo>
                      <a:pt x="3151" y="2995"/>
                      <a:pt x="3057" y="2970"/>
                      <a:pt x="2979" y="2914"/>
                    </a:cubicBezTo>
                    <a:cubicBezTo>
                      <a:pt x="2979" y="2832"/>
                      <a:pt x="2946" y="2766"/>
                      <a:pt x="2930" y="2701"/>
                    </a:cubicBezTo>
                    <a:lnTo>
                      <a:pt x="2488" y="1179"/>
                    </a:lnTo>
                    <a:lnTo>
                      <a:pt x="3257" y="966"/>
                    </a:lnTo>
                    <a:close/>
                    <a:moveTo>
                      <a:pt x="1866" y="1342"/>
                    </a:moveTo>
                    <a:lnTo>
                      <a:pt x="2292" y="2897"/>
                    </a:lnTo>
                    <a:cubicBezTo>
                      <a:pt x="2357" y="3094"/>
                      <a:pt x="2357" y="3274"/>
                      <a:pt x="2292" y="3405"/>
                    </a:cubicBezTo>
                    <a:cubicBezTo>
                      <a:pt x="2243" y="3552"/>
                      <a:pt x="2128" y="3634"/>
                      <a:pt x="1964" y="3667"/>
                    </a:cubicBezTo>
                    <a:cubicBezTo>
                      <a:pt x="1922" y="3682"/>
                      <a:pt x="1879" y="3690"/>
                      <a:pt x="1834" y="3690"/>
                    </a:cubicBezTo>
                    <a:cubicBezTo>
                      <a:pt x="1741" y="3690"/>
                      <a:pt x="1644" y="3657"/>
                      <a:pt x="1555" y="3601"/>
                    </a:cubicBezTo>
                    <a:cubicBezTo>
                      <a:pt x="1440" y="3519"/>
                      <a:pt x="1359" y="3388"/>
                      <a:pt x="1293" y="3176"/>
                    </a:cubicBezTo>
                    <a:lnTo>
                      <a:pt x="851" y="1621"/>
                    </a:lnTo>
                    <a:lnTo>
                      <a:pt x="1866" y="1342"/>
                    </a:lnTo>
                    <a:close/>
                    <a:moveTo>
                      <a:pt x="3748" y="0"/>
                    </a:moveTo>
                    <a:lnTo>
                      <a:pt x="0" y="1048"/>
                    </a:lnTo>
                    <a:lnTo>
                      <a:pt x="638" y="3339"/>
                    </a:lnTo>
                    <a:cubicBezTo>
                      <a:pt x="720" y="3585"/>
                      <a:pt x="802" y="3781"/>
                      <a:pt x="900" y="3945"/>
                    </a:cubicBezTo>
                    <a:cubicBezTo>
                      <a:pt x="1015" y="4109"/>
                      <a:pt x="1113" y="4256"/>
                      <a:pt x="1260" y="4338"/>
                    </a:cubicBezTo>
                    <a:cubicBezTo>
                      <a:pt x="1375" y="4420"/>
                      <a:pt x="1522" y="4485"/>
                      <a:pt x="1686" y="4502"/>
                    </a:cubicBezTo>
                    <a:cubicBezTo>
                      <a:pt x="1725" y="4506"/>
                      <a:pt x="1766" y="4508"/>
                      <a:pt x="1808" y="4508"/>
                    </a:cubicBezTo>
                    <a:cubicBezTo>
                      <a:pt x="1922" y="4508"/>
                      <a:pt x="2045" y="4493"/>
                      <a:pt x="2177" y="4469"/>
                    </a:cubicBezTo>
                    <a:cubicBezTo>
                      <a:pt x="2406" y="4403"/>
                      <a:pt x="2570" y="4305"/>
                      <a:pt x="2701" y="4174"/>
                    </a:cubicBezTo>
                    <a:cubicBezTo>
                      <a:pt x="2848" y="4060"/>
                      <a:pt x="2930" y="3896"/>
                      <a:pt x="2995" y="3683"/>
                    </a:cubicBezTo>
                    <a:cubicBezTo>
                      <a:pt x="3136" y="3754"/>
                      <a:pt x="3271" y="3787"/>
                      <a:pt x="3411" y="3787"/>
                    </a:cubicBezTo>
                    <a:cubicBezTo>
                      <a:pt x="3499" y="3787"/>
                      <a:pt x="3588" y="3774"/>
                      <a:pt x="3683" y="3749"/>
                    </a:cubicBezTo>
                    <a:cubicBezTo>
                      <a:pt x="3830" y="3716"/>
                      <a:pt x="3978" y="3650"/>
                      <a:pt x="4076" y="3552"/>
                    </a:cubicBezTo>
                    <a:cubicBezTo>
                      <a:pt x="4174" y="3438"/>
                      <a:pt x="4289" y="3323"/>
                      <a:pt x="4321" y="3176"/>
                    </a:cubicBezTo>
                    <a:cubicBezTo>
                      <a:pt x="4370" y="3028"/>
                      <a:pt x="4403" y="2865"/>
                      <a:pt x="4403" y="2668"/>
                    </a:cubicBezTo>
                    <a:cubicBezTo>
                      <a:pt x="4403" y="2488"/>
                      <a:pt x="4370" y="2259"/>
                      <a:pt x="4305" y="2014"/>
                    </a:cubicBezTo>
                    <a:lnTo>
                      <a:pt x="3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6858025" y="1774300"/>
                <a:ext cx="1064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09" extrusionOk="0">
                    <a:moveTo>
                      <a:pt x="3601" y="0"/>
                    </a:moveTo>
                    <a:lnTo>
                      <a:pt x="966" y="2145"/>
                    </a:lnTo>
                    <a:lnTo>
                      <a:pt x="0" y="2276"/>
                    </a:lnTo>
                    <a:lnTo>
                      <a:pt x="131" y="3045"/>
                    </a:lnTo>
                    <a:lnTo>
                      <a:pt x="1097" y="2898"/>
                    </a:lnTo>
                    <a:lnTo>
                      <a:pt x="4256" y="4109"/>
                    </a:lnTo>
                    <a:lnTo>
                      <a:pt x="4125" y="3225"/>
                    </a:lnTo>
                    <a:lnTo>
                      <a:pt x="1751" y="2407"/>
                    </a:lnTo>
                    <a:lnTo>
                      <a:pt x="3748" y="884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6871925" y="1955175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508" y="0"/>
                    </a:moveTo>
                    <a:cubicBezTo>
                      <a:pt x="426" y="164"/>
                      <a:pt x="344" y="311"/>
                      <a:pt x="279" y="491"/>
                    </a:cubicBezTo>
                    <a:cubicBezTo>
                      <a:pt x="230" y="671"/>
                      <a:pt x="164" y="868"/>
                      <a:pt x="115" y="1048"/>
                    </a:cubicBezTo>
                    <a:cubicBezTo>
                      <a:pt x="82" y="1244"/>
                      <a:pt x="33" y="1457"/>
                      <a:pt x="17" y="1654"/>
                    </a:cubicBezTo>
                    <a:cubicBezTo>
                      <a:pt x="1" y="1883"/>
                      <a:pt x="1" y="2096"/>
                      <a:pt x="1" y="2308"/>
                    </a:cubicBezTo>
                    <a:cubicBezTo>
                      <a:pt x="1" y="2636"/>
                      <a:pt x="33" y="2947"/>
                      <a:pt x="99" y="3209"/>
                    </a:cubicBezTo>
                    <a:cubicBezTo>
                      <a:pt x="164" y="3487"/>
                      <a:pt x="262" y="3732"/>
                      <a:pt x="393" y="3912"/>
                    </a:cubicBezTo>
                    <a:cubicBezTo>
                      <a:pt x="508" y="4093"/>
                      <a:pt x="655" y="4240"/>
                      <a:pt x="835" y="4338"/>
                    </a:cubicBezTo>
                    <a:cubicBezTo>
                      <a:pt x="999" y="4436"/>
                      <a:pt x="1212" y="4485"/>
                      <a:pt x="1425" y="4485"/>
                    </a:cubicBezTo>
                    <a:cubicBezTo>
                      <a:pt x="1588" y="4485"/>
                      <a:pt x="1736" y="4436"/>
                      <a:pt x="1883" y="4387"/>
                    </a:cubicBezTo>
                    <a:cubicBezTo>
                      <a:pt x="2030" y="4305"/>
                      <a:pt x="2128" y="4223"/>
                      <a:pt x="2227" y="4093"/>
                    </a:cubicBezTo>
                    <a:cubicBezTo>
                      <a:pt x="2309" y="3978"/>
                      <a:pt x="2390" y="3831"/>
                      <a:pt x="2439" y="3651"/>
                    </a:cubicBezTo>
                    <a:cubicBezTo>
                      <a:pt x="2472" y="3454"/>
                      <a:pt x="2489" y="3258"/>
                      <a:pt x="2489" y="3029"/>
                    </a:cubicBezTo>
                    <a:cubicBezTo>
                      <a:pt x="2489" y="2914"/>
                      <a:pt x="2489" y="2783"/>
                      <a:pt x="2472" y="2668"/>
                    </a:cubicBezTo>
                    <a:cubicBezTo>
                      <a:pt x="2472" y="2521"/>
                      <a:pt x="2456" y="2390"/>
                      <a:pt x="2439" y="2276"/>
                    </a:cubicBezTo>
                    <a:cubicBezTo>
                      <a:pt x="2407" y="2145"/>
                      <a:pt x="2407" y="2030"/>
                      <a:pt x="2390" y="1932"/>
                    </a:cubicBezTo>
                    <a:cubicBezTo>
                      <a:pt x="2374" y="1801"/>
                      <a:pt x="2374" y="1703"/>
                      <a:pt x="2374" y="1621"/>
                    </a:cubicBezTo>
                    <a:cubicBezTo>
                      <a:pt x="2374" y="1392"/>
                      <a:pt x="2390" y="1228"/>
                      <a:pt x="2472" y="1130"/>
                    </a:cubicBezTo>
                    <a:cubicBezTo>
                      <a:pt x="2554" y="1032"/>
                      <a:pt x="2636" y="966"/>
                      <a:pt x="2767" y="966"/>
                    </a:cubicBezTo>
                    <a:cubicBezTo>
                      <a:pt x="2832" y="966"/>
                      <a:pt x="2881" y="982"/>
                      <a:pt x="2947" y="999"/>
                    </a:cubicBezTo>
                    <a:cubicBezTo>
                      <a:pt x="3012" y="1032"/>
                      <a:pt x="3061" y="1081"/>
                      <a:pt x="3111" y="1163"/>
                    </a:cubicBezTo>
                    <a:cubicBezTo>
                      <a:pt x="3143" y="1244"/>
                      <a:pt x="3192" y="1359"/>
                      <a:pt x="3225" y="1490"/>
                    </a:cubicBezTo>
                    <a:cubicBezTo>
                      <a:pt x="3274" y="1637"/>
                      <a:pt x="3291" y="1801"/>
                      <a:pt x="3291" y="2030"/>
                    </a:cubicBezTo>
                    <a:cubicBezTo>
                      <a:pt x="3291" y="2177"/>
                      <a:pt x="3291" y="2341"/>
                      <a:pt x="3274" y="2472"/>
                    </a:cubicBezTo>
                    <a:lnTo>
                      <a:pt x="3209" y="2914"/>
                    </a:lnTo>
                    <a:cubicBezTo>
                      <a:pt x="3192" y="3029"/>
                      <a:pt x="3143" y="3176"/>
                      <a:pt x="3111" y="3290"/>
                    </a:cubicBezTo>
                    <a:cubicBezTo>
                      <a:pt x="3078" y="3421"/>
                      <a:pt x="3029" y="3536"/>
                      <a:pt x="2996" y="3651"/>
                    </a:cubicBezTo>
                    <a:lnTo>
                      <a:pt x="3651" y="3978"/>
                    </a:lnTo>
                    <a:cubicBezTo>
                      <a:pt x="3700" y="3847"/>
                      <a:pt x="3765" y="3700"/>
                      <a:pt x="3814" y="3536"/>
                    </a:cubicBezTo>
                    <a:lnTo>
                      <a:pt x="3929" y="3045"/>
                    </a:lnTo>
                    <a:cubicBezTo>
                      <a:pt x="3962" y="2881"/>
                      <a:pt x="3994" y="2718"/>
                      <a:pt x="4011" y="2538"/>
                    </a:cubicBezTo>
                    <a:cubicBezTo>
                      <a:pt x="4027" y="2357"/>
                      <a:pt x="4027" y="2194"/>
                      <a:pt x="4027" y="2014"/>
                    </a:cubicBezTo>
                    <a:cubicBezTo>
                      <a:pt x="4027" y="1768"/>
                      <a:pt x="4011" y="1539"/>
                      <a:pt x="3962" y="1359"/>
                    </a:cubicBezTo>
                    <a:cubicBezTo>
                      <a:pt x="3929" y="1163"/>
                      <a:pt x="3880" y="999"/>
                      <a:pt x="3831" y="868"/>
                    </a:cubicBezTo>
                    <a:cubicBezTo>
                      <a:pt x="3765" y="721"/>
                      <a:pt x="3683" y="590"/>
                      <a:pt x="3602" y="491"/>
                    </a:cubicBezTo>
                    <a:cubicBezTo>
                      <a:pt x="3520" y="393"/>
                      <a:pt x="3438" y="311"/>
                      <a:pt x="3340" y="246"/>
                    </a:cubicBezTo>
                    <a:cubicBezTo>
                      <a:pt x="3242" y="180"/>
                      <a:pt x="3127" y="131"/>
                      <a:pt x="3029" y="99"/>
                    </a:cubicBezTo>
                    <a:cubicBezTo>
                      <a:pt x="2914" y="82"/>
                      <a:pt x="2800" y="66"/>
                      <a:pt x="2701" y="66"/>
                    </a:cubicBezTo>
                    <a:cubicBezTo>
                      <a:pt x="2521" y="66"/>
                      <a:pt x="2374" y="115"/>
                      <a:pt x="2227" y="197"/>
                    </a:cubicBezTo>
                    <a:cubicBezTo>
                      <a:pt x="2112" y="262"/>
                      <a:pt x="1981" y="377"/>
                      <a:pt x="1899" y="491"/>
                    </a:cubicBezTo>
                    <a:cubicBezTo>
                      <a:pt x="1801" y="622"/>
                      <a:pt x="1736" y="770"/>
                      <a:pt x="1703" y="933"/>
                    </a:cubicBezTo>
                    <a:cubicBezTo>
                      <a:pt x="1654" y="1097"/>
                      <a:pt x="1637" y="1261"/>
                      <a:pt x="1637" y="1441"/>
                    </a:cubicBezTo>
                    <a:cubicBezTo>
                      <a:pt x="1637" y="1539"/>
                      <a:pt x="1637" y="1637"/>
                      <a:pt x="1654" y="1768"/>
                    </a:cubicBezTo>
                    <a:lnTo>
                      <a:pt x="1719" y="2128"/>
                    </a:lnTo>
                    <a:lnTo>
                      <a:pt x="1785" y="2505"/>
                    </a:lnTo>
                    <a:cubicBezTo>
                      <a:pt x="1785" y="2619"/>
                      <a:pt x="1801" y="2750"/>
                      <a:pt x="1801" y="2849"/>
                    </a:cubicBezTo>
                    <a:cubicBezTo>
                      <a:pt x="1801" y="3094"/>
                      <a:pt x="1768" y="3274"/>
                      <a:pt x="1686" y="3405"/>
                    </a:cubicBezTo>
                    <a:cubicBezTo>
                      <a:pt x="1605" y="3520"/>
                      <a:pt x="1490" y="3585"/>
                      <a:pt x="1359" y="3585"/>
                    </a:cubicBezTo>
                    <a:cubicBezTo>
                      <a:pt x="1277" y="3585"/>
                      <a:pt x="1195" y="3569"/>
                      <a:pt x="1114" y="3520"/>
                    </a:cubicBezTo>
                    <a:cubicBezTo>
                      <a:pt x="1032" y="3487"/>
                      <a:pt x="966" y="3405"/>
                      <a:pt x="901" y="3290"/>
                    </a:cubicBezTo>
                    <a:cubicBezTo>
                      <a:pt x="835" y="3192"/>
                      <a:pt x="803" y="3045"/>
                      <a:pt x="753" y="2881"/>
                    </a:cubicBezTo>
                    <a:cubicBezTo>
                      <a:pt x="721" y="2734"/>
                      <a:pt x="704" y="2521"/>
                      <a:pt x="704" y="2292"/>
                    </a:cubicBezTo>
                    <a:cubicBezTo>
                      <a:pt x="704" y="2096"/>
                      <a:pt x="704" y="1916"/>
                      <a:pt x="721" y="1752"/>
                    </a:cubicBezTo>
                    <a:cubicBezTo>
                      <a:pt x="737" y="1588"/>
                      <a:pt x="786" y="1424"/>
                      <a:pt x="819" y="1261"/>
                    </a:cubicBezTo>
                    <a:cubicBezTo>
                      <a:pt x="868" y="1113"/>
                      <a:pt x="917" y="950"/>
                      <a:pt x="983" y="802"/>
                    </a:cubicBezTo>
                    <a:cubicBezTo>
                      <a:pt x="1048" y="655"/>
                      <a:pt x="1097" y="524"/>
                      <a:pt x="1195" y="377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6862100" y="2092250"/>
                <a:ext cx="1056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144" extrusionOk="0">
                    <a:moveTo>
                      <a:pt x="328" y="1"/>
                    </a:moveTo>
                    <a:lnTo>
                      <a:pt x="1" y="3062"/>
                    </a:lnTo>
                    <a:lnTo>
                      <a:pt x="705" y="3144"/>
                    </a:lnTo>
                    <a:lnTo>
                      <a:pt x="950" y="885"/>
                    </a:lnTo>
                    <a:lnTo>
                      <a:pt x="4142" y="1228"/>
                    </a:lnTo>
                    <a:lnTo>
                      <a:pt x="4224" y="45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6854750" y="2190475"/>
                <a:ext cx="994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74" extrusionOk="0">
                    <a:moveTo>
                      <a:pt x="131" y="0"/>
                    </a:moveTo>
                    <a:lnTo>
                      <a:pt x="0" y="786"/>
                    </a:lnTo>
                    <a:lnTo>
                      <a:pt x="3830" y="1473"/>
                    </a:lnTo>
                    <a:lnTo>
                      <a:pt x="3978" y="70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6836725" y="2240800"/>
                <a:ext cx="107250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8" extrusionOk="0">
                    <a:moveTo>
                      <a:pt x="983" y="917"/>
                    </a:moveTo>
                    <a:lnTo>
                      <a:pt x="3438" y="1572"/>
                    </a:lnTo>
                    <a:lnTo>
                      <a:pt x="3225" y="2374"/>
                    </a:lnTo>
                    <a:cubicBezTo>
                      <a:pt x="3176" y="2603"/>
                      <a:pt x="3094" y="2783"/>
                      <a:pt x="2980" y="2947"/>
                    </a:cubicBezTo>
                    <a:cubicBezTo>
                      <a:pt x="2882" y="3111"/>
                      <a:pt x="2783" y="3225"/>
                      <a:pt x="2636" y="3307"/>
                    </a:cubicBezTo>
                    <a:cubicBezTo>
                      <a:pt x="2489" y="3389"/>
                      <a:pt x="2358" y="3454"/>
                      <a:pt x="2194" y="3471"/>
                    </a:cubicBezTo>
                    <a:cubicBezTo>
                      <a:pt x="2146" y="3480"/>
                      <a:pt x="2096" y="3484"/>
                      <a:pt x="2043" y="3484"/>
                    </a:cubicBezTo>
                    <a:cubicBezTo>
                      <a:pt x="1917" y="3484"/>
                      <a:pt x="1781" y="3461"/>
                      <a:pt x="1654" y="3438"/>
                    </a:cubicBezTo>
                    <a:cubicBezTo>
                      <a:pt x="1474" y="3373"/>
                      <a:pt x="1310" y="3307"/>
                      <a:pt x="1163" y="3209"/>
                    </a:cubicBezTo>
                    <a:cubicBezTo>
                      <a:pt x="1016" y="3111"/>
                      <a:pt x="917" y="2980"/>
                      <a:pt x="836" y="2849"/>
                    </a:cubicBezTo>
                    <a:cubicBezTo>
                      <a:pt x="754" y="2701"/>
                      <a:pt x="721" y="2554"/>
                      <a:pt x="688" y="2358"/>
                    </a:cubicBezTo>
                    <a:cubicBezTo>
                      <a:pt x="672" y="2145"/>
                      <a:pt x="688" y="1948"/>
                      <a:pt x="754" y="1719"/>
                    </a:cubicBezTo>
                    <a:lnTo>
                      <a:pt x="983" y="917"/>
                    </a:lnTo>
                    <a:close/>
                    <a:moveTo>
                      <a:pt x="525" y="1"/>
                    </a:moveTo>
                    <a:lnTo>
                      <a:pt x="165" y="1392"/>
                    </a:lnTo>
                    <a:cubicBezTo>
                      <a:pt x="34" y="1785"/>
                      <a:pt x="1" y="2145"/>
                      <a:pt x="17" y="2472"/>
                    </a:cubicBezTo>
                    <a:cubicBezTo>
                      <a:pt x="34" y="2800"/>
                      <a:pt x="99" y="3062"/>
                      <a:pt x="214" y="3307"/>
                    </a:cubicBezTo>
                    <a:cubicBezTo>
                      <a:pt x="345" y="3553"/>
                      <a:pt x="508" y="3749"/>
                      <a:pt x="721" y="3913"/>
                    </a:cubicBezTo>
                    <a:cubicBezTo>
                      <a:pt x="917" y="4076"/>
                      <a:pt x="1163" y="4175"/>
                      <a:pt x="1425" y="4256"/>
                    </a:cubicBezTo>
                    <a:cubicBezTo>
                      <a:pt x="1626" y="4312"/>
                      <a:pt x="1812" y="4338"/>
                      <a:pt x="1994" y="4338"/>
                    </a:cubicBezTo>
                    <a:cubicBezTo>
                      <a:pt x="2077" y="4338"/>
                      <a:pt x="2160" y="4332"/>
                      <a:pt x="2243" y="4322"/>
                    </a:cubicBezTo>
                    <a:cubicBezTo>
                      <a:pt x="2489" y="4273"/>
                      <a:pt x="2734" y="4175"/>
                      <a:pt x="2947" y="4027"/>
                    </a:cubicBezTo>
                    <a:cubicBezTo>
                      <a:pt x="3176" y="3880"/>
                      <a:pt x="3356" y="3667"/>
                      <a:pt x="3520" y="3389"/>
                    </a:cubicBezTo>
                    <a:cubicBezTo>
                      <a:pt x="3684" y="3111"/>
                      <a:pt x="3831" y="2783"/>
                      <a:pt x="3929" y="2374"/>
                    </a:cubicBezTo>
                    <a:lnTo>
                      <a:pt x="4289" y="983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6784350" y="2357850"/>
                <a:ext cx="122800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4485" extrusionOk="0">
                    <a:moveTo>
                      <a:pt x="1212" y="0"/>
                    </a:moveTo>
                    <a:lnTo>
                      <a:pt x="1" y="3159"/>
                    </a:lnTo>
                    <a:lnTo>
                      <a:pt x="655" y="3405"/>
                    </a:lnTo>
                    <a:lnTo>
                      <a:pt x="1605" y="982"/>
                    </a:lnTo>
                    <a:lnTo>
                      <a:pt x="2620" y="1375"/>
                    </a:lnTo>
                    <a:lnTo>
                      <a:pt x="1818" y="3454"/>
                    </a:lnTo>
                    <a:lnTo>
                      <a:pt x="2440" y="3683"/>
                    </a:lnTo>
                    <a:lnTo>
                      <a:pt x="3242" y="1604"/>
                    </a:lnTo>
                    <a:lnTo>
                      <a:pt x="3978" y="1882"/>
                    </a:lnTo>
                    <a:lnTo>
                      <a:pt x="3045" y="4239"/>
                    </a:lnTo>
                    <a:lnTo>
                      <a:pt x="3700" y="4485"/>
                    </a:lnTo>
                    <a:lnTo>
                      <a:pt x="4911" y="1375"/>
                    </a:lnTo>
                    <a:lnTo>
                      <a:pt x="1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6739350" y="2460950"/>
                <a:ext cx="110500" cy="125675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5027" extrusionOk="0">
                    <a:moveTo>
                      <a:pt x="2013" y="1"/>
                    </a:moveTo>
                    <a:cubicBezTo>
                      <a:pt x="1866" y="115"/>
                      <a:pt x="1719" y="214"/>
                      <a:pt x="1588" y="328"/>
                    </a:cubicBezTo>
                    <a:cubicBezTo>
                      <a:pt x="1441" y="459"/>
                      <a:pt x="1310" y="607"/>
                      <a:pt x="1179" y="737"/>
                    </a:cubicBezTo>
                    <a:cubicBezTo>
                      <a:pt x="1031" y="885"/>
                      <a:pt x="900" y="1048"/>
                      <a:pt x="786" y="1212"/>
                    </a:cubicBezTo>
                    <a:cubicBezTo>
                      <a:pt x="655" y="1392"/>
                      <a:pt x="557" y="1556"/>
                      <a:pt x="458" y="1769"/>
                    </a:cubicBezTo>
                    <a:cubicBezTo>
                      <a:pt x="295" y="2063"/>
                      <a:pt x="164" y="2342"/>
                      <a:pt x="115" y="2603"/>
                    </a:cubicBezTo>
                    <a:cubicBezTo>
                      <a:pt x="17" y="2882"/>
                      <a:pt x="0" y="3111"/>
                      <a:pt x="17" y="3340"/>
                    </a:cubicBezTo>
                    <a:cubicBezTo>
                      <a:pt x="49" y="3569"/>
                      <a:pt x="115" y="3766"/>
                      <a:pt x="213" y="3929"/>
                    </a:cubicBezTo>
                    <a:cubicBezTo>
                      <a:pt x="311" y="4109"/>
                      <a:pt x="458" y="4240"/>
                      <a:pt x="655" y="4339"/>
                    </a:cubicBezTo>
                    <a:cubicBezTo>
                      <a:pt x="802" y="4404"/>
                      <a:pt x="966" y="4470"/>
                      <a:pt x="1113" y="4470"/>
                    </a:cubicBezTo>
                    <a:cubicBezTo>
                      <a:pt x="1244" y="4470"/>
                      <a:pt x="1391" y="4453"/>
                      <a:pt x="1539" y="4388"/>
                    </a:cubicBezTo>
                    <a:cubicBezTo>
                      <a:pt x="1686" y="4322"/>
                      <a:pt x="1817" y="4240"/>
                      <a:pt x="1948" y="4109"/>
                    </a:cubicBezTo>
                    <a:cubicBezTo>
                      <a:pt x="2079" y="3962"/>
                      <a:pt x="2194" y="3798"/>
                      <a:pt x="2292" y="3586"/>
                    </a:cubicBezTo>
                    <a:cubicBezTo>
                      <a:pt x="2357" y="3471"/>
                      <a:pt x="2423" y="3373"/>
                      <a:pt x="2455" y="3242"/>
                    </a:cubicBezTo>
                    <a:cubicBezTo>
                      <a:pt x="2521" y="3127"/>
                      <a:pt x="2570" y="2996"/>
                      <a:pt x="2603" y="2898"/>
                    </a:cubicBezTo>
                    <a:cubicBezTo>
                      <a:pt x="2635" y="2800"/>
                      <a:pt x="2685" y="2669"/>
                      <a:pt x="2717" y="2571"/>
                    </a:cubicBezTo>
                    <a:cubicBezTo>
                      <a:pt x="2766" y="2473"/>
                      <a:pt x="2799" y="2391"/>
                      <a:pt x="2848" y="2309"/>
                    </a:cubicBezTo>
                    <a:cubicBezTo>
                      <a:pt x="2946" y="2112"/>
                      <a:pt x="3045" y="1998"/>
                      <a:pt x="3176" y="1932"/>
                    </a:cubicBezTo>
                    <a:cubicBezTo>
                      <a:pt x="3233" y="1900"/>
                      <a:pt x="3290" y="1883"/>
                      <a:pt x="3345" y="1883"/>
                    </a:cubicBezTo>
                    <a:cubicBezTo>
                      <a:pt x="3401" y="1883"/>
                      <a:pt x="3454" y="1900"/>
                      <a:pt x="3503" y="1932"/>
                    </a:cubicBezTo>
                    <a:cubicBezTo>
                      <a:pt x="3568" y="1949"/>
                      <a:pt x="3601" y="1998"/>
                      <a:pt x="3650" y="2063"/>
                    </a:cubicBezTo>
                    <a:cubicBezTo>
                      <a:pt x="3683" y="2112"/>
                      <a:pt x="3699" y="2178"/>
                      <a:pt x="3699" y="2276"/>
                    </a:cubicBezTo>
                    <a:cubicBezTo>
                      <a:pt x="3732" y="2358"/>
                      <a:pt x="3699" y="2505"/>
                      <a:pt x="3667" y="2636"/>
                    </a:cubicBezTo>
                    <a:cubicBezTo>
                      <a:pt x="3618" y="2751"/>
                      <a:pt x="3568" y="2931"/>
                      <a:pt x="3454" y="3127"/>
                    </a:cubicBezTo>
                    <a:cubicBezTo>
                      <a:pt x="3405" y="3258"/>
                      <a:pt x="3323" y="3389"/>
                      <a:pt x="3241" y="3504"/>
                    </a:cubicBezTo>
                    <a:cubicBezTo>
                      <a:pt x="3159" y="3635"/>
                      <a:pt x="3077" y="3733"/>
                      <a:pt x="2963" y="3864"/>
                    </a:cubicBezTo>
                    <a:cubicBezTo>
                      <a:pt x="2865" y="3978"/>
                      <a:pt x="2783" y="4077"/>
                      <a:pt x="2685" y="4159"/>
                    </a:cubicBezTo>
                    <a:cubicBezTo>
                      <a:pt x="2586" y="4240"/>
                      <a:pt x="2505" y="4322"/>
                      <a:pt x="2390" y="4404"/>
                    </a:cubicBezTo>
                    <a:lnTo>
                      <a:pt x="2799" y="5026"/>
                    </a:lnTo>
                    <a:cubicBezTo>
                      <a:pt x="2930" y="4944"/>
                      <a:pt x="3045" y="4846"/>
                      <a:pt x="3159" y="4715"/>
                    </a:cubicBezTo>
                    <a:cubicBezTo>
                      <a:pt x="3257" y="4584"/>
                      <a:pt x="3372" y="4470"/>
                      <a:pt x="3487" y="4339"/>
                    </a:cubicBezTo>
                    <a:cubicBezTo>
                      <a:pt x="3585" y="4224"/>
                      <a:pt x="3683" y="4077"/>
                      <a:pt x="3781" y="3929"/>
                    </a:cubicBezTo>
                    <a:cubicBezTo>
                      <a:pt x="3896" y="3798"/>
                      <a:pt x="3978" y="3651"/>
                      <a:pt x="4060" y="3487"/>
                    </a:cubicBezTo>
                    <a:cubicBezTo>
                      <a:pt x="4158" y="3291"/>
                      <a:pt x="4240" y="3078"/>
                      <a:pt x="4305" y="2898"/>
                    </a:cubicBezTo>
                    <a:cubicBezTo>
                      <a:pt x="4354" y="2718"/>
                      <a:pt x="4387" y="2554"/>
                      <a:pt x="4403" y="2391"/>
                    </a:cubicBezTo>
                    <a:cubicBezTo>
                      <a:pt x="4420" y="2227"/>
                      <a:pt x="4403" y="2080"/>
                      <a:pt x="4387" y="1949"/>
                    </a:cubicBezTo>
                    <a:cubicBezTo>
                      <a:pt x="4354" y="1834"/>
                      <a:pt x="4321" y="1703"/>
                      <a:pt x="4256" y="1605"/>
                    </a:cubicBezTo>
                    <a:cubicBezTo>
                      <a:pt x="4190" y="1507"/>
                      <a:pt x="4141" y="1425"/>
                      <a:pt x="4060" y="1343"/>
                    </a:cubicBezTo>
                    <a:cubicBezTo>
                      <a:pt x="3978" y="1261"/>
                      <a:pt x="3896" y="1196"/>
                      <a:pt x="3781" y="1163"/>
                    </a:cubicBezTo>
                    <a:cubicBezTo>
                      <a:pt x="3618" y="1065"/>
                      <a:pt x="3454" y="1032"/>
                      <a:pt x="3323" y="1032"/>
                    </a:cubicBezTo>
                    <a:cubicBezTo>
                      <a:pt x="3176" y="1032"/>
                      <a:pt x="3012" y="1081"/>
                      <a:pt x="2881" y="1130"/>
                    </a:cubicBezTo>
                    <a:cubicBezTo>
                      <a:pt x="2766" y="1196"/>
                      <a:pt x="2635" y="1294"/>
                      <a:pt x="2521" y="1425"/>
                    </a:cubicBezTo>
                    <a:cubicBezTo>
                      <a:pt x="2423" y="1540"/>
                      <a:pt x="2308" y="1670"/>
                      <a:pt x="2226" y="1834"/>
                    </a:cubicBezTo>
                    <a:cubicBezTo>
                      <a:pt x="2177" y="1932"/>
                      <a:pt x="2128" y="2014"/>
                      <a:pt x="2095" y="2129"/>
                    </a:cubicBezTo>
                    <a:cubicBezTo>
                      <a:pt x="2046" y="2260"/>
                      <a:pt x="2013" y="2358"/>
                      <a:pt x="1964" y="2489"/>
                    </a:cubicBezTo>
                    <a:cubicBezTo>
                      <a:pt x="1932" y="2603"/>
                      <a:pt x="1883" y="2702"/>
                      <a:pt x="1850" y="2833"/>
                    </a:cubicBezTo>
                    <a:cubicBezTo>
                      <a:pt x="1801" y="2931"/>
                      <a:pt x="1752" y="3029"/>
                      <a:pt x="1702" y="3144"/>
                    </a:cubicBezTo>
                    <a:cubicBezTo>
                      <a:pt x="1588" y="3356"/>
                      <a:pt x="1457" y="3504"/>
                      <a:pt x="1342" y="3569"/>
                    </a:cubicBezTo>
                    <a:cubicBezTo>
                      <a:pt x="1269" y="3602"/>
                      <a:pt x="1199" y="3618"/>
                      <a:pt x="1134" y="3618"/>
                    </a:cubicBezTo>
                    <a:cubicBezTo>
                      <a:pt x="1068" y="3618"/>
                      <a:pt x="1007" y="3602"/>
                      <a:pt x="950" y="3569"/>
                    </a:cubicBezTo>
                    <a:cubicBezTo>
                      <a:pt x="868" y="3520"/>
                      <a:pt x="802" y="3471"/>
                      <a:pt x="753" y="3389"/>
                    </a:cubicBezTo>
                    <a:cubicBezTo>
                      <a:pt x="720" y="3307"/>
                      <a:pt x="704" y="3225"/>
                      <a:pt x="704" y="3095"/>
                    </a:cubicBezTo>
                    <a:cubicBezTo>
                      <a:pt x="704" y="2996"/>
                      <a:pt x="737" y="2849"/>
                      <a:pt x="786" y="2685"/>
                    </a:cubicBezTo>
                    <a:cubicBezTo>
                      <a:pt x="835" y="2522"/>
                      <a:pt x="933" y="2342"/>
                      <a:pt x="1031" y="2145"/>
                    </a:cubicBezTo>
                    <a:cubicBezTo>
                      <a:pt x="1113" y="1981"/>
                      <a:pt x="1211" y="1818"/>
                      <a:pt x="1310" y="1670"/>
                    </a:cubicBezTo>
                    <a:cubicBezTo>
                      <a:pt x="1424" y="1523"/>
                      <a:pt x="1539" y="1409"/>
                      <a:pt x="1637" y="1278"/>
                    </a:cubicBezTo>
                    <a:cubicBezTo>
                      <a:pt x="1752" y="1163"/>
                      <a:pt x="1866" y="1048"/>
                      <a:pt x="1997" y="950"/>
                    </a:cubicBezTo>
                    <a:cubicBezTo>
                      <a:pt x="2112" y="852"/>
                      <a:pt x="2243" y="754"/>
                      <a:pt x="2374" y="672"/>
                    </a:cubicBez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6669375" y="2589450"/>
                <a:ext cx="1084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486" extrusionOk="0">
                    <a:moveTo>
                      <a:pt x="2382" y="1"/>
                    </a:moveTo>
                    <a:cubicBezTo>
                      <a:pt x="2247" y="1"/>
                      <a:pt x="2112" y="17"/>
                      <a:pt x="1981" y="50"/>
                    </a:cubicBezTo>
                    <a:cubicBezTo>
                      <a:pt x="1719" y="115"/>
                      <a:pt x="1457" y="213"/>
                      <a:pt x="1211" y="393"/>
                    </a:cubicBezTo>
                    <a:cubicBezTo>
                      <a:pt x="933" y="574"/>
                      <a:pt x="720" y="803"/>
                      <a:pt x="508" y="1114"/>
                    </a:cubicBezTo>
                    <a:cubicBezTo>
                      <a:pt x="344" y="1310"/>
                      <a:pt x="246" y="1539"/>
                      <a:pt x="164" y="1752"/>
                    </a:cubicBezTo>
                    <a:cubicBezTo>
                      <a:pt x="82" y="1948"/>
                      <a:pt x="33" y="2161"/>
                      <a:pt x="16" y="2358"/>
                    </a:cubicBezTo>
                    <a:cubicBezTo>
                      <a:pt x="0" y="2570"/>
                      <a:pt x="16" y="2751"/>
                      <a:pt x="66" y="2931"/>
                    </a:cubicBezTo>
                    <a:cubicBezTo>
                      <a:pt x="98" y="3111"/>
                      <a:pt x="164" y="3274"/>
                      <a:pt x="262" y="3438"/>
                    </a:cubicBezTo>
                    <a:cubicBezTo>
                      <a:pt x="360" y="3585"/>
                      <a:pt x="491" y="3733"/>
                      <a:pt x="638" y="3847"/>
                    </a:cubicBezTo>
                    <a:cubicBezTo>
                      <a:pt x="769" y="3978"/>
                      <a:pt x="933" y="4076"/>
                      <a:pt x="1130" y="4158"/>
                    </a:cubicBezTo>
                    <a:lnTo>
                      <a:pt x="2308" y="2456"/>
                    </a:lnTo>
                    <a:lnTo>
                      <a:pt x="1784" y="2096"/>
                    </a:lnTo>
                    <a:lnTo>
                      <a:pt x="999" y="3225"/>
                    </a:lnTo>
                    <a:cubicBezTo>
                      <a:pt x="900" y="3111"/>
                      <a:pt x="819" y="3012"/>
                      <a:pt x="769" y="2898"/>
                    </a:cubicBezTo>
                    <a:cubicBezTo>
                      <a:pt x="737" y="2767"/>
                      <a:pt x="720" y="2652"/>
                      <a:pt x="720" y="2505"/>
                    </a:cubicBezTo>
                    <a:cubicBezTo>
                      <a:pt x="720" y="2374"/>
                      <a:pt x="737" y="2210"/>
                      <a:pt x="802" y="2079"/>
                    </a:cubicBezTo>
                    <a:cubicBezTo>
                      <a:pt x="851" y="1916"/>
                      <a:pt x="933" y="1768"/>
                      <a:pt x="1048" y="1605"/>
                    </a:cubicBezTo>
                    <a:cubicBezTo>
                      <a:pt x="1179" y="1425"/>
                      <a:pt x="1326" y="1261"/>
                      <a:pt x="1490" y="1130"/>
                    </a:cubicBezTo>
                    <a:cubicBezTo>
                      <a:pt x="1653" y="1015"/>
                      <a:pt x="1833" y="934"/>
                      <a:pt x="1997" y="885"/>
                    </a:cubicBezTo>
                    <a:cubicBezTo>
                      <a:pt x="2093" y="865"/>
                      <a:pt x="2200" y="857"/>
                      <a:pt x="2305" y="857"/>
                    </a:cubicBezTo>
                    <a:cubicBezTo>
                      <a:pt x="2380" y="857"/>
                      <a:pt x="2453" y="861"/>
                      <a:pt x="2521" y="868"/>
                    </a:cubicBezTo>
                    <a:cubicBezTo>
                      <a:pt x="2685" y="885"/>
                      <a:pt x="2848" y="966"/>
                      <a:pt x="3012" y="1065"/>
                    </a:cubicBezTo>
                    <a:cubicBezTo>
                      <a:pt x="3176" y="1196"/>
                      <a:pt x="3290" y="1310"/>
                      <a:pt x="3372" y="1457"/>
                    </a:cubicBezTo>
                    <a:cubicBezTo>
                      <a:pt x="3470" y="1605"/>
                      <a:pt x="3519" y="1768"/>
                      <a:pt x="3536" y="1932"/>
                    </a:cubicBezTo>
                    <a:cubicBezTo>
                      <a:pt x="3552" y="2112"/>
                      <a:pt x="3536" y="2292"/>
                      <a:pt x="3470" y="2489"/>
                    </a:cubicBezTo>
                    <a:cubicBezTo>
                      <a:pt x="3421" y="2669"/>
                      <a:pt x="3307" y="2865"/>
                      <a:pt x="3176" y="3078"/>
                    </a:cubicBezTo>
                    <a:cubicBezTo>
                      <a:pt x="3110" y="3160"/>
                      <a:pt x="3045" y="3242"/>
                      <a:pt x="2963" y="3323"/>
                    </a:cubicBezTo>
                    <a:cubicBezTo>
                      <a:pt x="2881" y="3405"/>
                      <a:pt x="2816" y="3487"/>
                      <a:pt x="2734" y="3553"/>
                    </a:cubicBezTo>
                    <a:cubicBezTo>
                      <a:pt x="2652" y="3602"/>
                      <a:pt x="2603" y="3667"/>
                      <a:pt x="2521" y="3733"/>
                    </a:cubicBezTo>
                    <a:cubicBezTo>
                      <a:pt x="2439" y="3765"/>
                      <a:pt x="2374" y="3814"/>
                      <a:pt x="2292" y="3847"/>
                    </a:cubicBezTo>
                    <a:lnTo>
                      <a:pt x="2570" y="4486"/>
                    </a:lnTo>
                    <a:cubicBezTo>
                      <a:pt x="2701" y="4420"/>
                      <a:pt x="2816" y="4371"/>
                      <a:pt x="2930" y="4289"/>
                    </a:cubicBezTo>
                    <a:cubicBezTo>
                      <a:pt x="3028" y="4224"/>
                      <a:pt x="3127" y="4125"/>
                      <a:pt x="3225" y="4044"/>
                    </a:cubicBezTo>
                    <a:cubicBezTo>
                      <a:pt x="3339" y="3962"/>
                      <a:pt x="3438" y="3847"/>
                      <a:pt x="3519" y="3749"/>
                    </a:cubicBezTo>
                    <a:cubicBezTo>
                      <a:pt x="3601" y="3651"/>
                      <a:pt x="3683" y="3520"/>
                      <a:pt x="3765" y="3422"/>
                    </a:cubicBezTo>
                    <a:cubicBezTo>
                      <a:pt x="3994" y="3111"/>
                      <a:pt x="4141" y="2816"/>
                      <a:pt x="4223" y="2521"/>
                    </a:cubicBezTo>
                    <a:cubicBezTo>
                      <a:pt x="4305" y="2243"/>
                      <a:pt x="4338" y="1948"/>
                      <a:pt x="4305" y="1687"/>
                    </a:cubicBezTo>
                    <a:cubicBezTo>
                      <a:pt x="4272" y="1425"/>
                      <a:pt x="4190" y="1179"/>
                      <a:pt x="4060" y="950"/>
                    </a:cubicBezTo>
                    <a:cubicBezTo>
                      <a:pt x="3912" y="721"/>
                      <a:pt x="3732" y="541"/>
                      <a:pt x="3503" y="377"/>
                    </a:cubicBezTo>
                    <a:cubicBezTo>
                      <a:pt x="3274" y="213"/>
                      <a:pt x="3028" y="115"/>
                      <a:pt x="2783" y="50"/>
                    </a:cubicBezTo>
                    <a:cubicBezTo>
                      <a:pt x="2652" y="17"/>
                      <a:pt x="2517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6584650" y="2698975"/>
                <a:ext cx="1072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4" extrusionOk="0">
                    <a:moveTo>
                      <a:pt x="2313" y="767"/>
                    </a:moveTo>
                    <a:cubicBezTo>
                      <a:pt x="2427" y="767"/>
                      <a:pt x="2543" y="781"/>
                      <a:pt x="2653" y="825"/>
                    </a:cubicBezTo>
                    <a:cubicBezTo>
                      <a:pt x="2816" y="890"/>
                      <a:pt x="2980" y="972"/>
                      <a:pt x="3127" y="1103"/>
                    </a:cubicBezTo>
                    <a:cubicBezTo>
                      <a:pt x="3275" y="1234"/>
                      <a:pt x="3373" y="1381"/>
                      <a:pt x="3471" y="1561"/>
                    </a:cubicBezTo>
                    <a:cubicBezTo>
                      <a:pt x="3553" y="1725"/>
                      <a:pt x="3569" y="1889"/>
                      <a:pt x="3569" y="2052"/>
                    </a:cubicBezTo>
                    <a:cubicBezTo>
                      <a:pt x="3569" y="2216"/>
                      <a:pt x="3536" y="2396"/>
                      <a:pt x="3455" y="2560"/>
                    </a:cubicBezTo>
                    <a:cubicBezTo>
                      <a:pt x="3373" y="2740"/>
                      <a:pt x="3275" y="2887"/>
                      <a:pt x="3127" y="3051"/>
                    </a:cubicBezTo>
                    <a:cubicBezTo>
                      <a:pt x="2980" y="3215"/>
                      <a:pt x="2833" y="3346"/>
                      <a:pt x="2669" y="3411"/>
                    </a:cubicBezTo>
                    <a:cubicBezTo>
                      <a:pt x="2505" y="3509"/>
                      <a:pt x="2358" y="3558"/>
                      <a:pt x="2178" y="3591"/>
                    </a:cubicBezTo>
                    <a:cubicBezTo>
                      <a:pt x="2118" y="3597"/>
                      <a:pt x="2060" y="3600"/>
                      <a:pt x="2003" y="3600"/>
                    </a:cubicBezTo>
                    <a:cubicBezTo>
                      <a:pt x="1889" y="3600"/>
                      <a:pt x="1780" y="3586"/>
                      <a:pt x="1670" y="3542"/>
                    </a:cubicBezTo>
                    <a:cubicBezTo>
                      <a:pt x="1507" y="3477"/>
                      <a:pt x="1343" y="3395"/>
                      <a:pt x="1196" y="3264"/>
                    </a:cubicBezTo>
                    <a:cubicBezTo>
                      <a:pt x="1065" y="3116"/>
                      <a:pt x="934" y="2969"/>
                      <a:pt x="868" y="2805"/>
                    </a:cubicBezTo>
                    <a:cubicBezTo>
                      <a:pt x="819" y="2658"/>
                      <a:pt x="770" y="2478"/>
                      <a:pt x="770" y="2314"/>
                    </a:cubicBezTo>
                    <a:cubicBezTo>
                      <a:pt x="770" y="2151"/>
                      <a:pt x="819" y="1971"/>
                      <a:pt x="868" y="1807"/>
                    </a:cubicBezTo>
                    <a:cubicBezTo>
                      <a:pt x="934" y="1627"/>
                      <a:pt x="1032" y="1480"/>
                      <a:pt x="1179" y="1316"/>
                    </a:cubicBezTo>
                    <a:cubicBezTo>
                      <a:pt x="1327" y="1152"/>
                      <a:pt x="1474" y="1021"/>
                      <a:pt x="1638" y="939"/>
                    </a:cubicBezTo>
                    <a:cubicBezTo>
                      <a:pt x="1801" y="858"/>
                      <a:pt x="1981" y="808"/>
                      <a:pt x="2145" y="776"/>
                    </a:cubicBezTo>
                    <a:cubicBezTo>
                      <a:pt x="2200" y="770"/>
                      <a:pt x="2256" y="767"/>
                      <a:pt x="2313" y="767"/>
                    </a:cubicBezTo>
                    <a:close/>
                    <a:moveTo>
                      <a:pt x="2322" y="1"/>
                    </a:moveTo>
                    <a:cubicBezTo>
                      <a:pt x="2263" y="1"/>
                      <a:pt x="2204" y="3"/>
                      <a:pt x="2145" y="6"/>
                    </a:cubicBezTo>
                    <a:cubicBezTo>
                      <a:pt x="1883" y="23"/>
                      <a:pt x="1638" y="105"/>
                      <a:pt x="1359" y="252"/>
                    </a:cubicBezTo>
                    <a:cubicBezTo>
                      <a:pt x="1114" y="366"/>
                      <a:pt x="868" y="579"/>
                      <a:pt x="656" y="825"/>
                    </a:cubicBezTo>
                    <a:cubicBezTo>
                      <a:pt x="426" y="1070"/>
                      <a:pt x="263" y="1332"/>
                      <a:pt x="165" y="1594"/>
                    </a:cubicBezTo>
                    <a:cubicBezTo>
                      <a:pt x="50" y="1872"/>
                      <a:pt x="1" y="2134"/>
                      <a:pt x="1" y="2396"/>
                    </a:cubicBezTo>
                    <a:cubicBezTo>
                      <a:pt x="1" y="2658"/>
                      <a:pt x="50" y="2904"/>
                      <a:pt x="165" y="3149"/>
                    </a:cubicBezTo>
                    <a:cubicBezTo>
                      <a:pt x="263" y="3395"/>
                      <a:pt x="426" y="3624"/>
                      <a:pt x="656" y="3837"/>
                    </a:cubicBezTo>
                    <a:cubicBezTo>
                      <a:pt x="868" y="4017"/>
                      <a:pt x="1098" y="4164"/>
                      <a:pt x="1359" y="4246"/>
                    </a:cubicBezTo>
                    <a:cubicBezTo>
                      <a:pt x="1575" y="4309"/>
                      <a:pt x="1771" y="4333"/>
                      <a:pt x="1970" y="4333"/>
                    </a:cubicBezTo>
                    <a:cubicBezTo>
                      <a:pt x="2028" y="4333"/>
                      <a:pt x="2086" y="4331"/>
                      <a:pt x="2145" y="4328"/>
                    </a:cubicBezTo>
                    <a:cubicBezTo>
                      <a:pt x="2407" y="4295"/>
                      <a:pt x="2669" y="4213"/>
                      <a:pt x="2914" y="4082"/>
                    </a:cubicBezTo>
                    <a:cubicBezTo>
                      <a:pt x="3176" y="3951"/>
                      <a:pt x="3405" y="3755"/>
                      <a:pt x="3635" y="3509"/>
                    </a:cubicBezTo>
                    <a:cubicBezTo>
                      <a:pt x="3847" y="3264"/>
                      <a:pt x="4027" y="2985"/>
                      <a:pt x="4126" y="2724"/>
                    </a:cubicBezTo>
                    <a:cubicBezTo>
                      <a:pt x="4224" y="2462"/>
                      <a:pt x="4289" y="2200"/>
                      <a:pt x="4289" y="1921"/>
                    </a:cubicBezTo>
                    <a:cubicBezTo>
                      <a:pt x="4289" y="1660"/>
                      <a:pt x="4224" y="1414"/>
                      <a:pt x="4126" y="1169"/>
                    </a:cubicBezTo>
                    <a:cubicBezTo>
                      <a:pt x="4027" y="923"/>
                      <a:pt x="3864" y="727"/>
                      <a:pt x="3635" y="514"/>
                    </a:cubicBezTo>
                    <a:cubicBezTo>
                      <a:pt x="3438" y="317"/>
                      <a:pt x="3176" y="170"/>
                      <a:pt x="2914" y="88"/>
                    </a:cubicBezTo>
                    <a:cubicBezTo>
                      <a:pt x="2724" y="25"/>
                      <a:pt x="2524" y="1"/>
                      <a:pt x="2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6508550" y="2865675"/>
                <a:ext cx="66725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71" extrusionOk="0">
                    <a:moveTo>
                      <a:pt x="1572" y="0"/>
                    </a:moveTo>
                    <a:lnTo>
                      <a:pt x="966" y="49"/>
                    </a:lnTo>
                    <a:lnTo>
                      <a:pt x="1031" y="950"/>
                    </a:lnTo>
                    <a:lnTo>
                      <a:pt x="1031" y="950"/>
                    </a:lnTo>
                    <a:lnTo>
                      <a:pt x="148" y="721"/>
                    </a:lnTo>
                    <a:lnTo>
                      <a:pt x="0" y="1277"/>
                    </a:lnTo>
                    <a:lnTo>
                      <a:pt x="884" y="1506"/>
                    </a:lnTo>
                    <a:lnTo>
                      <a:pt x="393" y="2259"/>
                    </a:lnTo>
                    <a:lnTo>
                      <a:pt x="884" y="2570"/>
                    </a:lnTo>
                    <a:lnTo>
                      <a:pt x="1375" y="1801"/>
                    </a:lnTo>
                    <a:lnTo>
                      <a:pt x="1948" y="2505"/>
                    </a:lnTo>
                    <a:lnTo>
                      <a:pt x="2406" y="2128"/>
                    </a:lnTo>
                    <a:lnTo>
                      <a:pt x="1834" y="1441"/>
                    </a:lnTo>
                    <a:lnTo>
                      <a:pt x="2668" y="1113"/>
                    </a:lnTo>
                    <a:lnTo>
                      <a:pt x="2456" y="573"/>
                    </a:lnTo>
                    <a:lnTo>
                      <a:pt x="1621" y="90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6284300" y="2922950"/>
                <a:ext cx="1215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4716" extrusionOk="0">
                    <a:moveTo>
                      <a:pt x="2603" y="983"/>
                    </a:moveTo>
                    <a:lnTo>
                      <a:pt x="3110" y="1916"/>
                    </a:lnTo>
                    <a:lnTo>
                      <a:pt x="1703" y="2685"/>
                    </a:lnTo>
                    <a:cubicBezTo>
                      <a:pt x="1559" y="2757"/>
                      <a:pt x="1433" y="2803"/>
                      <a:pt x="1324" y="2803"/>
                    </a:cubicBezTo>
                    <a:cubicBezTo>
                      <a:pt x="1284" y="2803"/>
                      <a:pt x="1247" y="2797"/>
                      <a:pt x="1212" y="2784"/>
                    </a:cubicBezTo>
                    <a:cubicBezTo>
                      <a:pt x="1064" y="2751"/>
                      <a:pt x="966" y="2669"/>
                      <a:pt x="884" y="2522"/>
                    </a:cubicBezTo>
                    <a:cubicBezTo>
                      <a:pt x="802" y="2374"/>
                      <a:pt x="770" y="2260"/>
                      <a:pt x="835" y="2113"/>
                    </a:cubicBezTo>
                    <a:cubicBezTo>
                      <a:pt x="901" y="1998"/>
                      <a:pt x="1015" y="1867"/>
                      <a:pt x="1212" y="1769"/>
                    </a:cubicBezTo>
                    <a:lnTo>
                      <a:pt x="2603" y="983"/>
                    </a:lnTo>
                    <a:close/>
                    <a:moveTo>
                      <a:pt x="3438" y="2505"/>
                    </a:moveTo>
                    <a:lnTo>
                      <a:pt x="3814" y="3193"/>
                    </a:lnTo>
                    <a:lnTo>
                      <a:pt x="2668" y="3831"/>
                    </a:lnTo>
                    <a:cubicBezTo>
                      <a:pt x="2513" y="3909"/>
                      <a:pt x="2388" y="3956"/>
                      <a:pt x="2270" y="3956"/>
                    </a:cubicBezTo>
                    <a:cubicBezTo>
                      <a:pt x="2239" y="3956"/>
                      <a:pt x="2208" y="3953"/>
                      <a:pt x="2177" y="3946"/>
                    </a:cubicBezTo>
                    <a:cubicBezTo>
                      <a:pt x="2046" y="3929"/>
                      <a:pt x="1932" y="3864"/>
                      <a:pt x="1883" y="3749"/>
                    </a:cubicBezTo>
                    <a:cubicBezTo>
                      <a:pt x="1817" y="3618"/>
                      <a:pt x="1817" y="3487"/>
                      <a:pt x="1850" y="3340"/>
                    </a:cubicBezTo>
                    <a:cubicBezTo>
                      <a:pt x="1915" y="3324"/>
                      <a:pt x="1981" y="3307"/>
                      <a:pt x="2046" y="3258"/>
                    </a:cubicBezTo>
                    <a:lnTo>
                      <a:pt x="3438" y="2505"/>
                    </a:lnTo>
                    <a:close/>
                    <a:moveTo>
                      <a:pt x="3028" y="1"/>
                    </a:moveTo>
                    <a:lnTo>
                      <a:pt x="933" y="1147"/>
                    </a:lnTo>
                    <a:cubicBezTo>
                      <a:pt x="704" y="1278"/>
                      <a:pt x="524" y="1392"/>
                      <a:pt x="377" y="1540"/>
                    </a:cubicBezTo>
                    <a:cubicBezTo>
                      <a:pt x="246" y="1687"/>
                      <a:pt x="131" y="1802"/>
                      <a:pt x="82" y="1965"/>
                    </a:cubicBezTo>
                    <a:cubicBezTo>
                      <a:pt x="17" y="2129"/>
                      <a:pt x="0" y="2276"/>
                      <a:pt x="17" y="2440"/>
                    </a:cubicBezTo>
                    <a:cubicBezTo>
                      <a:pt x="33" y="2587"/>
                      <a:pt x="99" y="2751"/>
                      <a:pt x="180" y="2915"/>
                    </a:cubicBezTo>
                    <a:cubicBezTo>
                      <a:pt x="279" y="3111"/>
                      <a:pt x="410" y="3258"/>
                      <a:pt x="573" y="3357"/>
                    </a:cubicBezTo>
                    <a:cubicBezTo>
                      <a:pt x="737" y="3471"/>
                      <a:pt x="917" y="3520"/>
                      <a:pt x="1113" y="3520"/>
                    </a:cubicBezTo>
                    <a:cubicBezTo>
                      <a:pt x="1064" y="3749"/>
                      <a:pt x="1097" y="3979"/>
                      <a:pt x="1228" y="4208"/>
                    </a:cubicBezTo>
                    <a:cubicBezTo>
                      <a:pt x="1310" y="4322"/>
                      <a:pt x="1392" y="4453"/>
                      <a:pt x="1506" y="4535"/>
                    </a:cubicBezTo>
                    <a:cubicBezTo>
                      <a:pt x="1637" y="4617"/>
                      <a:pt x="1752" y="4666"/>
                      <a:pt x="1915" y="4699"/>
                    </a:cubicBezTo>
                    <a:cubicBezTo>
                      <a:pt x="1968" y="4710"/>
                      <a:pt x="2024" y="4716"/>
                      <a:pt x="2083" y="4716"/>
                    </a:cubicBezTo>
                    <a:cubicBezTo>
                      <a:pt x="2190" y="4716"/>
                      <a:pt x="2307" y="4698"/>
                      <a:pt x="2423" y="4666"/>
                    </a:cubicBezTo>
                    <a:cubicBezTo>
                      <a:pt x="2619" y="4633"/>
                      <a:pt x="2816" y="4551"/>
                      <a:pt x="3045" y="4420"/>
                    </a:cubicBezTo>
                    <a:lnTo>
                      <a:pt x="4862" y="3422"/>
                    </a:lnTo>
                    <a:lnTo>
                      <a:pt x="3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6177500" y="2990375"/>
                <a:ext cx="1137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621" extrusionOk="0">
                    <a:moveTo>
                      <a:pt x="2202" y="1"/>
                    </a:moveTo>
                    <a:cubicBezTo>
                      <a:pt x="2161" y="1"/>
                      <a:pt x="2120" y="2"/>
                      <a:pt x="2079" y="5"/>
                    </a:cubicBezTo>
                    <a:cubicBezTo>
                      <a:pt x="1833" y="21"/>
                      <a:pt x="1572" y="87"/>
                      <a:pt x="1277" y="218"/>
                    </a:cubicBezTo>
                    <a:cubicBezTo>
                      <a:pt x="999" y="332"/>
                      <a:pt x="753" y="479"/>
                      <a:pt x="573" y="643"/>
                    </a:cubicBezTo>
                    <a:cubicBezTo>
                      <a:pt x="377" y="807"/>
                      <a:pt x="246" y="987"/>
                      <a:pt x="131" y="1200"/>
                    </a:cubicBezTo>
                    <a:cubicBezTo>
                      <a:pt x="33" y="1380"/>
                      <a:pt x="0" y="1609"/>
                      <a:pt x="0" y="1838"/>
                    </a:cubicBezTo>
                    <a:cubicBezTo>
                      <a:pt x="0" y="2051"/>
                      <a:pt x="33" y="2280"/>
                      <a:pt x="131" y="2526"/>
                    </a:cubicBezTo>
                    <a:lnTo>
                      <a:pt x="982" y="4621"/>
                    </a:lnTo>
                    <a:lnTo>
                      <a:pt x="1719" y="4310"/>
                    </a:lnTo>
                    <a:lnTo>
                      <a:pt x="900" y="2329"/>
                    </a:lnTo>
                    <a:cubicBezTo>
                      <a:pt x="835" y="2165"/>
                      <a:pt x="819" y="2002"/>
                      <a:pt x="786" y="1854"/>
                    </a:cubicBezTo>
                    <a:cubicBezTo>
                      <a:pt x="769" y="1707"/>
                      <a:pt x="819" y="1560"/>
                      <a:pt x="851" y="1445"/>
                    </a:cubicBezTo>
                    <a:cubicBezTo>
                      <a:pt x="900" y="1314"/>
                      <a:pt x="982" y="1216"/>
                      <a:pt x="1097" y="1118"/>
                    </a:cubicBezTo>
                    <a:cubicBezTo>
                      <a:pt x="1228" y="1036"/>
                      <a:pt x="1359" y="921"/>
                      <a:pt x="1522" y="872"/>
                    </a:cubicBezTo>
                    <a:cubicBezTo>
                      <a:pt x="1719" y="790"/>
                      <a:pt x="1883" y="741"/>
                      <a:pt x="2013" y="741"/>
                    </a:cubicBezTo>
                    <a:cubicBezTo>
                      <a:pt x="2048" y="737"/>
                      <a:pt x="2083" y="735"/>
                      <a:pt x="2117" y="735"/>
                    </a:cubicBezTo>
                    <a:cubicBezTo>
                      <a:pt x="2229" y="735"/>
                      <a:pt x="2335" y="757"/>
                      <a:pt x="2423" y="807"/>
                    </a:cubicBezTo>
                    <a:cubicBezTo>
                      <a:pt x="2554" y="872"/>
                      <a:pt x="2652" y="954"/>
                      <a:pt x="2750" y="1052"/>
                    </a:cubicBezTo>
                    <a:cubicBezTo>
                      <a:pt x="2865" y="1151"/>
                      <a:pt x="2946" y="1298"/>
                      <a:pt x="2996" y="1462"/>
                    </a:cubicBezTo>
                    <a:lnTo>
                      <a:pt x="3814" y="3442"/>
                    </a:lnTo>
                    <a:lnTo>
                      <a:pt x="4551" y="3148"/>
                    </a:lnTo>
                    <a:lnTo>
                      <a:pt x="3716" y="1052"/>
                    </a:lnTo>
                    <a:cubicBezTo>
                      <a:pt x="3618" y="823"/>
                      <a:pt x="3487" y="610"/>
                      <a:pt x="3323" y="463"/>
                    </a:cubicBezTo>
                    <a:cubicBezTo>
                      <a:pt x="3159" y="316"/>
                      <a:pt x="2979" y="185"/>
                      <a:pt x="2783" y="103"/>
                    </a:cubicBezTo>
                    <a:cubicBezTo>
                      <a:pt x="2605" y="35"/>
                      <a:pt x="240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6044900" y="3033450"/>
                <a:ext cx="11420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154" extrusionOk="0">
                    <a:moveTo>
                      <a:pt x="3062" y="0"/>
                    </a:moveTo>
                    <a:cubicBezTo>
                      <a:pt x="2865" y="0"/>
                      <a:pt x="2652" y="33"/>
                      <a:pt x="2456" y="50"/>
                    </a:cubicBezTo>
                    <a:cubicBezTo>
                      <a:pt x="2243" y="66"/>
                      <a:pt x="2014" y="115"/>
                      <a:pt x="1818" y="164"/>
                    </a:cubicBezTo>
                    <a:cubicBezTo>
                      <a:pt x="1490" y="246"/>
                      <a:pt x="1196" y="361"/>
                      <a:pt x="950" y="492"/>
                    </a:cubicBezTo>
                    <a:cubicBezTo>
                      <a:pt x="705" y="639"/>
                      <a:pt x="525" y="786"/>
                      <a:pt x="361" y="950"/>
                    </a:cubicBezTo>
                    <a:cubicBezTo>
                      <a:pt x="214" y="1114"/>
                      <a:pt x="115" y="1310"/>
                      <a:pt x="50" y="1506"/>
                    </a:cubicBezTo>
                    <a:cubicBezTo>
                      <a:pt x="1" y="1686"/>
                      <a:pt x="1" y="1883"/>
                      <a:pt x="50" y="2112"/>
                    </a:cubicBezTo>
                    <a:cubicBezTo>
                      <a:pt x="99" y="2276"/>
                      <a:pt x="164" y="2407"/>
                      <a:pt x="263" y="2521"/>
                    </a:cubicBezTo>
                    <a:cubicBezTo>
                      <a:pt x="344" y="2652"/>
                      <a:pt x="459" y="2734"/>
                      <a:pt x="606" y="2783"/>
                    </a:cubicBezTo>
                    <a:cubicBezTo>
                      <a:pt x="754" y="2849"/>
                      <a:pt x="917" y="2898"/>
                      <a:pt x="1097" y="2898"/>
                    </a:cubicBezTo>
                    <a:cubicBezTo>
                      <a:pt x="1277" y="2898"/>
                      <a:pt x="1490" y="2865"/>
                      <a:pt x="1719" y="2816"/>
                    </a:cubicBezTo>
                    <a:cubicBezTo>
                      <a:pt x="1818" y="2767"/>
                      <a:pt x="1932" y="2734"/>
                      <a:pt x="2063" y="2685"/>
                    </a:cubicBezTo>
                    <a:cubicBezTo>
                      <a:pt x="2178" y="2652"/>
                      <a:pt x="2292" y="2587"/>
                      <a:pt x="2407" y="2538"/>
                    </a:cubicBezTo>
                    <a:cubicBezTo>
                      <a:pt x="2505" y="2488"/>
                      <a:pt x="2636" y="2439"/>
                      <a:pt x="2734" y="2407"/>
                    </a:cubicBezTo>
                    <a:cubicBezTo>
                      <a:pt x="2832" y="2358"/>
                      <a:pt x="2947" y="2325"/>
                      <a:pt x="3029" y="2292"/>
                    </a:cubicBezTo>
                    <a:cubicBezTo>
                      <a:pt x="3137" y="2265"/>
                      <a:pt x="3235" y="2253"/>
                      <a:pt x="3324" y="2253"/>
                    </a:cubicBezTo>
                    <a:cubicBezTo>
                      <a:pt x="3396" y="2253"/>
                      <a:pt x="3461" y="2261"/>
                      <a:pt x="3520" y="2276"/>
                    </a:cubicBezTo>
                    <a:cubicBezTo>
                      <a:pt x="3635" y="2325"/>
                      <a:pt x="3700" y="2407"/>
                      <a:pt x="3733" y="2505"/>
                    </a:cubicBezTo>
                    <a:cubicBezTo>
                      <a:pt x="3765" y="2570"/>
                      <a:pt x="3765" y="2619"/>
                      <a:pt x="3733" y="2685"/>
                    </a:cubicBezTo>
                    <a:cubicBezTo>
                      <a:pt x="3716" y="2750"/>
                      <a:pt x="3684" y="2832"/>
                      <a:pt x="3618" y="2898"/>
                    </a:cubicBezTo>
                    <a:cubicBezTo>
                      <a:pt x="3553" y="2947"/>
                      <a:pt x="3454" y="3029"/>
                      <a:pt x="3324" y="3094"/>
                    </a:cubicBezTo>
                    <a:cubicBezTo>
                      <a:pt x="3209" y="3160"/>
                      <a:pt x="3029" y="3225"/>
                      <a:pt x="2816" y="3274"/>
                    </a:cubicBezTo>
                    <a:cubicBezTo>
                      <a:pt x="2652" y="3323"/>
                      <a:pt x="2505" y="3356"/>
                      <a:pt x="2374" y="3389"/>
                    </a:cubicBezTo>
                    <a:cubicBezTo>
                      <a:pt x="2227" y="3405"/>
                      <a:pt x="2080" y="3421"/>
                      <a:pt x="1932" y="3421"/>
                    </a:cubicBezTo>
                    <a:lnTo>
                      <a:pt x="1523" y="3421"/>
                    </a:lnTo>
                    <a:cubicBezTo>
                      <a:pt x="1408" y="3405"/>
                      <a:pt x="1277" y="3405"/>
                      <a:pt x="1163" y="3389"/>
                    </a:cubicBezTo>
                    <a:lnTo>
                      <a:pt x="999" y="4093"/>
                    </a:lnTo>
                    <a:cubicBezTo>
                      <a:pt x="1147" y="4125"/>
                      <a:pt x="1277" y="4125"/>
                      <a:pt x="1441" y="4142"/>
                    </a:cubicBezTo>
                    <a:cubicBezTo>
                      <a:pt x="1531" y="4150"/>
                      <a:pt x="1617" y="4154"/>
                      <a:pt x="1701" y="4154"/>
                    </a:cubicBezTo>
                    <a:cubicBezTo>
                      <a:pt x="1785" y="4154"/>
                      <a:pt x="1867" y="4150"/>
                      <a:pt x="1949" y="4142"/>
                    </a:cubicBezTo>
                    <a:cubicBezTo>
                      <a:pt x="2112" y="4125"/>
                      <a:pt x="2260" y="4093"/>
                      <a:pt x="2456" y="4076"/>
                    </a:cubicBezTo>
                    <a:cubicBezTo>
                      <a:pt x="2620" y="4060"/>
                      <a:pt x="2800" y="4011"/>
                      <a:pt x="2963" y="3978"/>
                    </a:cubicBezTo>
                    <a:cubicBezTo>
                      <a:pt x="3209" y="3913"/>
                      <a:pt x="3422" y="3831"/>
                      <a:pt x="3585" y="3749"/>
                    </a:cubicBezTo>
                    <a:cubicBezTo>
                      <a:pt x="3765" y="3667"/>
                      <a:pt x="3913" y="3585"/>
                      <a:pt x="4027" y="3487"/>
                    </a:cubicBezTo>
                    <a:cubicBezTo>
                      <a:pt x="4158" y="3389"/>
                      <a:pt x="4257" y="3274"/>
                      <a:pt x="4338" y="3176"/>
                    </a:cubicBezTo>
                    <a:cubicBezTo>
                      <a:pt x="4404" y="3078"/>
                      <a:pt x="4453" y="2947"/>
                      <a:pt x="4502" y="2849"/>
                    </a:cubicBezTo>
                    <a:cubicBezTo>
                      <a:pt x="4535" y="2750"/>
                      <a:pt x="4568" y="2652"/>
                      <a:pt x="4568" y="2521"/>
                    </a:cubicBezTo>
                    <a:cubicBezTo>
                      <a:pt x="4568" y="2407"/>
                      <a:pt x="4535" y="2292"/>
                      <a:pt x="4518" y="2194"/>
                    </a:cubicBezTo>
                    <a:cubicBezTo>
                      <a:pt x="4486" y="2014"/>
                      <a:pt x="4404" y="1866"/>
                      <a:pt x="4289" y="1768"/>
                    </a:cubicBezTo>
                    <a:cubicBezTo>
                      <a:pt x="4191" y="1670"/>
                      <a:pt x="4076" y="1572"/>
                      <a:pt x="3929" y="1523"/>
                    </a:cubicBezTo>
                    <a:cubicBezTo>
                      <a:pt x="3782" y="1457"/>
                      <a:pt x="3618" y="1441"/>
                      <a:pt x="3454" y="1441"/>
                    </a:cubicBezTo>
                    <a:cubicBezTo>
                      <a:pt x="3274" y="1441"/>
                      <a:pt x="3111" y="1457"/>
                      <a:pt x="2947" y="1490"/>
                    </a:cubicBezTo>
                    <a:cubicBezTo>
                      <a:pt x="2849" y="1523"/>
                      <a:pt x="2718" y="1555"/>
                      <a:pt x="2620" y="1605"/>
                    </a:cubicBezTo>
                    <a:cubicBezTo>
                      <a:pt x="2521" y="1637"/>
                      <a:pt x="2407" y="1686"/>
                      <a:pt x="2292" y="1752"/>
                    </a:cubicBezTo>
                    <a:cubicBezTo>
                      <a:pt x="2161" y="1801"/>
                      <a:pt x="2063" y="1850"/>
                      <a:pt x="1949" y="1883"/>
                    </a:cubicBezTo>
                    <a:cubicBezTo>
                      <a:pt x="1818" y="1932"/>
                      <a:pt x="1719" y="1965"/>
                      <a:pt x="1621" y="1997"/>
                    </a:cubicBezTo>
                    <a:cubicBezTo>
                      <a:pt x="1495" y="2024"/>
                      <a:pt x="1384" y="2037"/>
                      <a:pt x="1285" y="2037"/>
                    </a:cubicBezTo>
                    <a:cubicBezTo>
                      <a:pt x="1204" y="2037"/>
                      <a:pt x="1131" y="2029"/>
                      <a:pt x="1065" y="2014"/>
                    </a:cubicBezTo>
                    <a:cubicBezTo>
                      <a:pt x="917" y="1948"/>
                      <a:pt x="836" y="1866"/>
                      <a:pt x="803" y="1719"/>
                    </a:cubicBezTo>
                    <a:cubicBezTo>
                      <a:pt x="770" y="1637"/>
                      <a:pt x="770" y="1555"/>
                      <a:pt x="803" y="1474"/>
                    </a:cubicBezTo>
                    <a:cubicBezTo>
                      <a:pt x="819" y="1392"/>
                      <a:pt x="885" y="1310"/>
                      <a:pt x="966" y="1228"/>
                    </a:cubicBezTo>
                    <a:cubicBezTo>
                      <a:pt x="1048" y="1146"/>
                      <a:pt x="1163" y="1081"/>
                      <a:pt x="1310" y="1015"/>
                    </a:cubicBezTo>
                    <a:cubicBezTo>
                      <a:pt x="1474" y="933"/>
                      <a:pt x="1654" y="868"/>
                      <a:pt x="1883" y="803"/>
                    </a:cubicBezTo>
                    <a:cubicBezTo>
                      <a:pt x="2063" y="753"/>
                      <a:pt x="2243" y="721"/>
                      <a:pt x="2407" y="704"/>
                    </a:cubicBezTo>
                    <a:cubicBezTo>
                      <a:pt x="2603" y="655"/>
                      <a:pt x="2767" y="655"/>
                      <a:pt x="2931" y="655"/>
                    </a:cubicBezTo>
                    <a:cubicBezTo>
                      <a:pt x="3062" y="655"/>
                      <a:pt x="3225" y="672"/>
                      <a:pt x="3389" y="704"/>
                    </a:cubicBezTo>
                    <a:cubicBezTo>
                      <a:pt x="3553" y="737"/>
                      <a:pt x="3700" y="753"/>
                      <a:pt x="3864" y="803"/>
                    </a:cubicBezTo>
                    <a:lnTo>
                      <a:pt x="4175" y="148"/>
                    </a:lnTo>
                    <a:cubicBezTo>
                      <a:pt x="4011" y="115"/>
                      <a:pt x="3815" y="66"/>
                      <a:pt x="3635" y="50"/>
                    </a:cubicBezTo>
                    <a:cubicBezTo>
                      <a:pt x="3454" y="0"/>
                      <a:pt x="3274" y="0"/>
                      <a:pt x="3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5992525" y="3055550"/>
                <a:ext cx="36850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95" extrusionOk="0">
                    <a:moveTo>
                      <a:pt x="786" y="0"/>
                    </a:moveTo>
                    <a:lnTo>
                      <a:pt x="1" y="148"/>
                    </a:lnTo>
                    <a:lnTo>
                      <a:pt x="704" y="3994"/>
                    </a:lnTo>
                    <a:lnTo>
                      <a:pt x="1474" y="384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5862800" y="3064950"/>
                <a:ext cx="1093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4290" extrusionOk="0">
                    <a:moveTo>
                      <a:pt x="4011" y="1"/>
                    </a:moveTo>
                    <a:lnTo>
                      <a:pt x="3209" y="83"/>
                    </a:lnTo>
                    <a:lnTo>
                      <a:pt x="3504" y="3127"/>
                    </a:lnTo>
                    <a:lnTo>
                      <a:pt x="950" y="2096"/>
                    </a:lnTo>
                    <a:lnTo>
                      <a:pt x="803" y="328"/>
                    </a:lnTo>
                    <a:lnTo>
                      <a:pt x="1" y="410"/>
                    </a:lnTo>
                    <a:lnTo>
                      <a:pt x="361" y="4289"/>
                    </a:lnTo>
                    <a:lnTo>
                      <a:pt x="1163" y="4208"/>
                    </a:lnTo>
                    <a:lnTo>
                      <a:pt x="1048" y="2947"/>
                    </a:lnTo>
                    <a:lnTo>
                      <a:pt x="1048" y="2947"/>
                    </a:lnTo>
                    <a:lnTo>
                      <a:pt x="3569" y="3962"/>
                    </a:lnTo>
                    <a:lnTo>
                      <a:pt x="4371" y="3880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5746175" y="3073550"/>
                <a:ext cx="859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962" extrusionOk="0">
                    <a:moveTo>
                      <a:pt x="50" y="1"/>
                    </a:moveTo>
                    <a:lnTo>
                      <a:pt x="33" y="688"/>
                    </a:lnTo>
                    <a:lnTo>
                      <a:pt x="2620" y="737"/>
                    </a:lnTo>
                    <a:lnTo>
                      <a:pt x="2587" y="1817"/>
                    </a:lnTo>
                    <a:lnTo>
                      <a:pt x="344" y="1785"/>
                    </a:lnTo>
                    <a:lnTo>
                      <a:pt x="328" y="2440"/>
                    </a:lnTo>
                    <a:lnTo>
                      <a:pt x="2571" y="2472"/>
                    </a:lnTo>
                    <a:lnTo>
                      <a:pt x="2554" y="3258"/>
                    </a:lnTo>
                    <a:lnTo>
                      <a:pt x="17" y="3209"/>
                    </a:lnTo>
                    <a:lnTo>
                      <a:pt x="1" y="3913"/>
                    </a:lnTo>
                    <a:lnTo>
                      <a:pt x="3307" y="3962"/>
                    </a:lnTo>
                    <a:lnTo>
                      <a:pt x="3438" y="66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5609100" y="3061850"/>
                <a:ext cx="1133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4087" extrusionOk="0">
                    <a:moveTo>
                      <a:pt x="1771" y="0"/>
                    </a:moveTo>
                    <a:cubicBezTo>
                      <a:pt x="1663" y="0"/>
                      <a:pt x="1559" y="4"/>
                      <a:pt x="1457" y="10"/>
                    </a:cubicBezTo>
                    <a:cubicBezTo>
                      <a:pt x="1179" y="43"/>
                      <a:pt x="933" y="92"/>
                      <a:pt x="737" y="207"/>
                    </a:cubicBezTo>
                    <a:cubicBezTo>
                      <a:pt x="524" y="305"/>
                      <a:pt x="360" y="419"/>
                      <a:pt x="246" y="583"/>
                    </a:cubicBezTo>
                    <a:cubicBezTo>
                      <a:pt x="115" y="747"/>
                      <a:pt x="33" y="943"/>
                      <a:pt x="17" y="1156"/>
                    </a:cubicBezTo>
                    <a:cubicBezTo>
                      <a:pt x="0" y="1320"/>
                      <a:pt x="17" y="1483"/>
                      <a:pt x="66" y="1631"/>
                    </a:cubicBezTo>
                    <a:cubicBezTo>
                      <a:pt x="98" y="1778"/>
                      <a:pt x="180" y="1925"/>
                      <a:pt x="279" y="2024"/>
                    </a:cubicBezTo>
                    <a:cubicBezTo>
                      <a:pt x="393" y="2138"/>
                      <a:pt x="524" y="2220"/>
                      <a:pt x="688" y="2302"/>
                    </a:cubicBezTo>
                    <a:cubicBezTo>
                      <a:pt x="851" y="2384"/>
                      <a:pt x="1064" y="2449"/>
                      <a:pt x="1293" y="2466"/>
                    </a:cubicBezTo>
                    <a:cubicBezTo>
                      <a:pt x="1408" y="2466"/>
                      <a:pt x="1539" y="2482"/>
                      <a:pt x="1653" y="2482"/>
                    </a:cubicBezTo>
                    <a:lnTo>
                      <a:pt x="2390" y="2482"/>
                    </a:lnTo>
                    <a:cubicBezTo>
                      <a:pt x="2521" y="2482"/>
                      <a:pt x="2619" y="2482"/>
                      <a:pt x="2701" y="2515"/>
                    </a:cubicBezTo>
                    <a:cubicBezTo>
                      <a:pt x="2930" y="2531"/>
                      <a:pt x="3061" y="2597"/>
                      <a:pt x="3176" y="2678"/>
                    </a:cubicBezTo>
                    <a:cubicBezTo>
                      <a:pt x="3274" y="2760"/>
                      <a:pt x="3307" y="2858"/>
                      <a:pt x="3290" y="2973"/>
                    </a:cubicBezTo>
                    <a:cubicBezTo>
                      <a:pt x="3290" y="3022"/>
                      <a:pt x="3274" y="3088"/>
                      <a:pt x="3225" y="3137"/>
                    </a:cubicBezTo>
                    <a:cubicBezTo>
                      <a:pt x="3192" y="3202"/>
                      <a:pt x="3127" y="3251"/>
                      <a:pt x="3045" y="3284"/>
                    </a:cubicBezTo>
                    <a:cubicBezTo>
                      <a:pt x="2963" y="3333"/>
                      <a:pt x="2848" y="3349"/>
                      <a:pt x="2701" y="3366"/>
                    </a:cubicBezTo>
                    <a:cubicBezTo>
                      <a:pt x="2658" y="3371"/>
                      <a:pt x="2613" y="3373"/>
                      <a:pt x="2566" y="3373"/>
                    </a:cubicBezTo>
                    <a:cubicBezTo>
                      <a:pt x="2452" y="3373"/>
                      <a:pt x="2323" y="3361"/>
                      <a:pt x="2161" y="3349"/>
                    </a:cubicBezTo>
                    <a:cubicBezTo>
                      <a:pt x="1997" y="3333"/>
                      <a:pt x="1866" y="3300"/>
                      <a:pt x="1719" y="3268"/>
                    </a:cubicBezTo>
                    <a:cubicBezTo>
                      <a:pt x="1572" y="3219"/>
                      <a:pt x="1457" y="3186"/>
                      <a:pt x="1310" y="3137"/>
                    </a:cubicBezTo>
                    <a:cubicBezTo>
                      <a:pt x="1162" y="3088"/>
                      <a:pt x="1048" y="3038"/>
                      <a:pt x="917" y="2973"/>
                    </a:cubicBezTo>
                    <a:cubicBezTo>
                      <a:pt x="802" y="2924"/>
                      <a:pt x="688" y="2858"/>
                      <a:pt x="590" y="2793"/>
                    </a:cubicBezTo>
                    <a:lnTo>
                      <a:pt x="164" y="3382"/>
                    </a:lnTo>
                    <a:cubicBezTo>
                      <a:pt x="279" y="3464"/>
                      <a:pt x="426" y="3562"/>
                      <a:pt x="573" y="3611"/>
                    </a:cubicBezTo>
                    <a:cubicBezTo>
                      <a:pt x="737" y="3677"/>
                      <a:pt x="884" y="3742"/>
                      <a:pt x="1048" y="3791"/>
                    </a:cubicBezTo>
                    <a:cubicBezTo>
                      <a:pt x="1179" y="3857"/>
                      <a:pt x="1375" y="3906"/>
                      <a:pt x="1539" y="3939"/>
                    </a:cubicBezTo>
                    <a:cubicBezTo>
                      <a:pt x="1703" y="3988"/>
                      <a:pt x="1883" y="4021"/>
                      <a:pt x="2046" y="4037"/>
                    </a:cubicBezTo>
                    <a:cubicBezTo>
                      <a:pt x="2292" y="4086"/>
                      <a:pt x="2521" y="4086"/>
                      <a:pt x="2701" y="4086"/>
                    </a:cubicBezTo>
                    <a:cubicBezTo>
                      <a:pt x="2881" y="4070"/>
                      <a:pt x="3061" y="4053"/>
                      <a:pt x="3208" y="4004"/>
                    </a:cubicBezTo>
                    <a:cubicBezTo>
                      <a:pt x="3356" y="3971"/>
                      <a:pt x="3503" y="3906"/>
                      <a:pt x="3601" y="3841"/>
                    </a:cubicBezTo>
                    <a:cubicBezTo>
                      <a:pt x="3716" y="3775"/>
                      <a:pt x="3798" y="3726"/>
                      <a:pt x="3880" y="3611"/>
                    </a:cubicBezTo>
                    <a:cubicBezTo>
                      <a:pt x="3961" y="3513"/>
                      <a:pt x="4027" y="3431"/>
                      <a:pt x="4076" y="3333"/>
                    </a:cubicBezTo>
                    <a:cubicBezTo>
                      <a:pt x="4109" y="3235"/>
                      <a:pt x="4125" y="3120"/>
                      <a:pt x="4158" y="3022"/>
                    </a:cubicBezTo>
                    <a:cubicBezTo>
                      <a:pt x="4174" y="2842"/>
                      <a:pt x="4174" y="2678"/>
                      <a:pt x="4109" y="2531"/>
                    </a:cubicBezTo>
                    <a:cubicBezTo>
                      <a:pt x="4076" y="2384"/>
                      <a:pt x="3961" y="2269"/>
                      <a:pt x="3863" y="2171"/>
                    </a:cubicBezTo>
                    <a:cubicBezTo>
                      <a:pt x="3765" y="2056"/>
                      <a:pt x="3634" y="1974"/>
                      <a:pt x="3470" y="1925"/>
                    </a:cubicBezTo>
                    <a:cubicBezTo>
                      <a:pt x="3307" y="1860"/>
                      <a:pt x="3143" y="1811"/>
                      <a:pt x="2979" y="1794"/>
                    </a:cubicBezTo>
                    <a:cubicBezTo>
                      <a:pt x="2881" y="1778"/>
                      <a:pt x="2783" y="1778"/>
                      <a:pt x="2652" y="1778"/>
                    </a:cubicBezTo>
                    <a:lnTo>
                      <a:pt x="1915" y="1778"/>
                    </a:lnTo>
                    <a:cubicBezTo>
                      <a:pt x="1801" y="1778"/>
                      <a:pt x="1670" y="1778"/>
                      <a:pt x="1572" y="1762"/>
                    </a:cubicBezTo>
                    <a:cubicBezTo>
                      <a:pt x="1326" y="1729"/>
                      <a:pt x="1146" y="1680"/>
                      <a:pt x="1048" y="1565"/>
                    </a:cubicBezTo>
                    <a:cubicBezTo>
                      <a:pt x="933" y="1483"/>
                      <a:pt x="901" y="1369"/>
                      <a:pt x="917" y="1222"/>
                    </a:cubicBezTo>
                    <a:cubicBezTo>
                      <a:pt x="933" y="1140"/>
                      <a:pt x="966" y="1058"/>
                      <a:pt x="1015" y="992"/>
                    </a:cubicBezTo>
                    <a:cubicBezTo>
                      <a:pt x="1081" y="943"/>
                      <a:pt x="1162" y="878"/>
                      <a:pt x="1261" y="829"/>
                    </a:cubicBezTo>
                    <a:cubicBezTo>
                      <a:pt x="1375" y="796"/>
                      <a:pt x="1506" y="747"/>
                      <a:pt x="1670" y="747"/>
                    </a:cubicBezTo>
                    <a:cubicBezTo>
                      <a:pt x="1834" y="747"/>
                      <a:pt x="2046" y="780"/>
                      <a:pt x="2275" y="796"/>
                    </a:cubicBezTo>
                    <a:cubicBezTo>
                      <a:pt x="2456" y="812"/>
                      <a:pt x="2636" y="861"/>
                      <a:pt x="2799" y="894"/>
                    </a:cubicBezTo>
                    <a:cubicBezTo>
                      <a:pt x="2963" y="943"/>
                      <a:pt x="3127" y="992"/>
                      <a:pt x="3274" y="1058"/>
                    </a:cubicBezTo>
                    <a:cubicBezTo>
                      <a:pt x="3421" y="1123"/>
                      <a:pt x="3552" y="1205"/>
                      <a:pt x="3700" y="1287"/>
                    </a:cubicBezTo>
                    <a:cubicBezTo>
                      <a:pt x="3847" y="1369"/>
                      <a:pt x="3994" y="1451"/>
                      <a:pt x="4109" y="1549"/>
                    </a:cubicBezTo>
                    <a:lnTo>
                      <a:pt x="4534" y="878"/>
                    </a:lnTo>
                    <a:cubicBezTo>
                      <a:pt x="4403" y="780"/>
                      <a:pt x="4256" y="698"/>
                      <a:pt x="4092" y="583"/>
                    </a:cubicBezTo>
                    <a:cubicBezTo>
                      <a:pt x="3945" y="501"/>
                      <a:pt x="3765" y="419"/>
                      <a:pt x="3585" y="338"/>
                    </a:cubicBezTo>
                    <a:cubicBezTo>
                      <a:pt x="3389" y="289"/>
                      <a:pt x="3208" y="223"/>
                      <a:pt x="3012" y="158"/>
                    </a:cubicBezTo>
                    <a:cubicBezTo>
                      <a:pt x="2799" y="92"/>
                      <a:pt x="2603" y="59"/>
                      <a:pt x="2374" y="43"/>
                    </a:cubicBezTo>
                    <a:cubicBezTo>
                      <a:pt x="2156" y="12"/>
                      <a:pt x="1958" y="0"/>
                      <a:pt x="17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5474475" y="3035425"/>
                <a:ext cx="11787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211" extrusionOk="0">
                    <a:moveTo>
                      <a:pt x="1631" y="0"/>
                    </a:moveTo>
                    <a:cubicBezTo>
                      <a:pt x="1408" y="0"/>
                      <a:pt x="1197" y="43"/>
                      <a:pt x="998" y="85"/>
                    </a:cubicBezTo>
                    <a:cubicBezTo>
                      <a:pt x="802" y="167"/>
                      <a:pt x="622" y="249"/>
                      <a:pt x="475" y="413"/>
                    </a:cubicBezTo>
                    <a:cubicBezTo>
                      <a:pt x="327" y="576"/>
                      <a:pt x="229" y="740"/>
                      <a:pt x="164" y="969"/>
                    </a:cubicBezTo>
                    <a:cubicBezTo>
                      <a:pt x="131" y="1133"/>
                      <a:pt x="98" y="1296"/>
                      <a:pt x="147" y="1444"/>
                    </a:cubicBezTo>
                    <a:cubicBezTo>
                      <a:pt x="180" y="1591"/>
                      <a:pt x="246" y="1722"/>
                      <a:pt x="327" y="1853"/>
                    </a:cubicBezTo>
                    <a:cubicBezTo>
                      <a:pt x="409" y="1968"/>
                      <a:pt x="540" y="2098"/>
                      <a:pt x="704" y="2180"/>
                    </a:cubicBezTo>
                    <a:cubicBezTo>
                      <a:pt x="868" y="2262"/>
                      <a:pt x="1048" y="2344"/>
                      <a:pt x="1277" y="2409"/>
                    </a:cubicBezTo>
                    <a:cubicBezTo>
                      <a:pt x="1391" y="2442"/>
                      <a:pt x="1522" y="2459"/>
                      <a:pt x="1637" y="2491"/>
                    </a:cubicBezTo>
                    <a:lnTo>
                      <a:pt x="2013" y="2540"/>
                    </a:lnTo>
                    <a:cubicBezTo>
                      <a:pt x="2128" y="2540"/>
                      <a:pt x="2259" y="2573"/>
                      <a:pt x="2357" y="2590"/>
                    </a:cubicBezTo>
                    <a:cubicBezTo>
                      <a:pt x="2455" y="2606"/>
                      <a:pt x="2553" y="2622"/>
                      <a:pt x="2635" y="2639"/>
                    </a:cubicBezTo>
                    <a:cubicBezTo>
                      <a:pt x="2848" y="2688"/>
                      <a:pt x="2995" y="2786"/>
                      <a:pt x="3077" y="2868"/>
                    </a:cubicBezTo>
                    <a:cubicBezTo>
                      <a:pt x="3159" y="2950"/>
                      <a:pt x="3175" y="3048"/>
                      <a:pt x="3159" y="3179"/>
                    </a:cubicBezTo>
                    <a:cubicBezTo>
                      <a:pt x="3126" y="3244"/>
                      <a:pt x="3094" y="3293"/>
                      <a:pt x="3045" y="3342"/>
                    </a:cubicBezTo>
                    <a:cubicBezTo>
                      <a:pt x="3012" y="3408"/>
                      <a:pt x="2946" y="3441"/>
                      <a:pt x="2848" y="3457"/>
                    </a:cubicBezTo>
                    <a:cubicBezTo>
                      <a:pt x="2766" y="3506"/>
                      <a:pt x="2635" y="3506"/>
                      <a:pt x="2504" y="3506"/>
                    </a:cubicBezTo>
                    <a:cubicBezTo>
                      <a:pt x="2357" y="3506"/>
                      <a:pt x="2161" y="3490"/>
                      <a:pt x="1964" y="3424"/>
                    </a:cubicBezTo>
                    <a:cubicBezTo>
                      <a:pt x="1817" y="3392"/>
                      <a:pt x="1653" y="3342"/>
                      <a:pt x="1539" y="3277"/>
                    </a:cubicBezTo>
                    <a:cubicBezTo>
                      <a:pt x="1408" y="3228"/>
                      <a:pt x="1277" y="3162"/>
                      <a:pt x="1146" y="3097"/>
                    </a:cubicBezTo>
                    <a:cubicBezTo>
                      <a:pt x="1015" y="3031"/>
                      <a:pt x="900" y="2950"/>
                      <a:pt x="802" y="2901"/>
                    </a:cubicBezTo>
                    <a:cubicBezTo>
                      <a:pt x="687" y="2819"/>
                      <a:pt x="589" y="2753"/>
                      <a:pt x="491" y="2671"/>
                    </a:cubicBezTo>
                    <a:lnTo>
                      <a:pt x="0" y="3195"/>
                    </a:lnTo>
                    <a:cubicBezTo>
                      <a:pt x="98" y="3277"/>
                      <a:pt x="229" y="3392"/>
                      <a:pt x="360" y="3457"/>
                    </a:cubicBezTo>
                    <a:cubicBezTo>
                      <a:pt x="491" y="3555"/>
                      <a:pt x="655" y="3637"/>
                      <a:pt x="802" y="3719"/>
                    </a:cubicBezTo>
                    <a:cubicBezTo>
                      <a:pt x="933" y="3801"/>
                      <a:pt x="1080" y="3850"/>
                      <a:pt x="1260" y="3915"/>
                    </a:cubicBezTo>
                    <a:cubicBezTo>
                      <a:pt x="1457" y="3981"/>
                      <a:pt x="1620" y="4030"/>
                      <a:pt x="1784" y="4079"/>
                    </a:cubicBezTo>
                    <a:cubicBezTo>
                      <a:pt x="1997" y="4145"/>
                      <a:pt x="2226" y="4177"/>
                      <a:pt x="2406" y="4210"/>
                    </a:cubicBezTo>
                    <a:cubicBezTo>
                      <a:pt x="2603" y="4210"/>
                      <a:pt x="2766" y="4210"/>
                      <a:pt x="2930" y="4177"/>
                    </a:cubicBezTo>
                    <a:cubicBezTo>
                      <a:pt x="3094" y="4161"/>
                      <a:pt x="3208" y="4112"/>
                      <a:pt x="3339" y="4063"/>
                    </a:cubicBezTo>
                    <a:cubicBezTo>
                      <a:pt x="3454" y="3997"/>
                      <a:pt x="3552" y="3932"/>
                      <a:pt x="3634" y="3850"/>
                    </a:cubicBezTo>
                    <a:cubicBezTo>
                      <a:pt x="3716" y="3768"/>
                      <a:pt x="3781" y="3686"/>
                      <a:pt x="3847" y="3588"/>
                    </a:cubicBezTo>
                    <a:cubicBezTo>
                      <a:pt x="3912" y="3506"/>
                      <a:pt x="3945" y="3408"/>
                      <a:pt x="3961" y="3310"/>
                    </a:cubicBezTo>
                    <a:cubicBezTo>
                      <a:pt x="4027" y="3113"/>
                      <a:pt x="4027" y="2950"/>
                      <a:pt x="3994" y="2819"/>
                    </a:cubicBezTo>
                    <a:cubicBezTo>
                      <a:pt x="3945" y="2655"/>
                      <a:pt x="3879" y="2524"/>
                      <a:pt x="3781" y="2409"/>
                    </a:cubicBezTo>
                    <a:cubicBezTo>
                      <a:pt x="3683" y="2279"/>
                      <a:pt x="3568" y="2180"/>
                      <a:pt x="3421" y="2098"/>
                    </a:cubicBezTo>
                    <a:cubicBezTo>
                      <a:pt x="3274" y="2017"/>
                      <a:pt x="3110" y="1951"/>
                      <a:pt x="2946" y="1918"/>
                    </a:cubicBezTo>
                    <a:cubicBezTo>
                      <a:pt x="2848" y="1886"/>
                      <a:pt x="2750" y="1869"/>
                      <a:pt x="2619" y="1853"/>
                    </a:cubicBezTo>
                    <a:cubicBezTo>
                      <a:pt x="2504" y="1837"/>
                      <a:pt x="2373" y="1804"/>
                      <a:pt x="2259" y="1804"/>
                    </a:cubicBezTo>
                    <a:cubicBezTo>
                      <a:pt x="2128" y="1804"/>
                      <a:pt x="2013" y="1787"/>
                      <a:pt x="1882" y="1771"/>
                    </a:cubicBezTo>
                    <a:cubicBezTo>
                      <a:pt x="1784" y="1755"/>
                      <a:pt x="1653" y="1722"/>
                      <a:pt x="1555" y="1706"/>
                    </a:cubicBezTo>
                    <a:cubicBezTo>
                      <a:pt x="1326" y="1640"/>
                      <a:pt x="1146" y="1542"/>
                      <a:pt x="1064" y="1444"/>
                    </a:cubicBezTo>
                    <a:cubicBezTo>
                      <a:pt x="982" y="1346"/>
                      <a:pt x="949" y="1215"/>
                      <a:pt x="982" y="1067"/>
                    </a:cubicBezTo>
                    <a:cubicBezTo>
                      <a:pt x="998" y="985"/>
                      <a:pt x="1048" y="904"/>
                      <a:pt x="1113" y="854"/>
                    </a:cubicBezTo>
                    <a:cubicBezTo>
                      <a:pt x="1162" y="789"/>
                      <a:pt x="1244" y="740"/>
                      <a:pt x="1375" y="724"/>
                    </a:cubicBezTo>
                    <a:cubicBezTo>
                      <a:pt x="1456" y="712"/>
                      <a:pt x="1553" y="700"/>
                      <a:pt x="1661" y="700"/>
                    </a:cubicBezTo>
                    <a:cubicBezTo>
                      <a:pt x="1706" y="700"/>
                      <a:pt x="1753" y="702"/>
                      <a:pt x="1801" y="707"/>
                    </a:cubicBezTo>
                    <a:cubicBezTo>
                      <a:pt x="1964" y="707"/>
                      <a:pt x="2177" y="740"/>
                      <a:pt x="2390" y="805"/>
                    </a:cubicBezTo>
                    <a:cubicBezTo>
                      <a:pt x="2603" y="854"/>
                      <a:pt x="2766" y="904"/>
                      <a:pt x="2930" y="969"/>
                    </a:cubicBezTo>
                    <a:cubicBezTo>
                      <a:pt x="3094" y="1035"/>
                      <a:pt x="3241" y="1116"/>
                      <a:pt x="3372" y="1198"/>
                    </a:cubicBezTo>
                    <a:cubicBezTo>
                      <a:pt x="3503" y="1280"/>
                      <a:pt x="3650" y="1362"/>
                      <a:pt x="3765" y="1460"/>
                    </a:cubicBezTo>
                    <a:cubicBezTo>
                      <a:pt x="3896" y="1558"/>
                      <a:pt x="4010" y="1673"/>
                      <a:pt x="4141" y="1787"/>
                    </a:cubicBezTo>
                    <a:lnTo>
                      <a:pt x="4714" y="1280"/>
                    </a:lnTo>
                    <a:cubicBezTo>
                      <a:pt x="4583" y="1149"/>
                      <a:pt x="4436" y="1035"/>
                      <a:pt x="4305" y="936"/>
                    </a:cubicBezTo>
                    <a:lnTo>
                      <a:pt x="3814" y="625"/>
                    </a:lnTo>
                    <a:cubicBezTo>
                      <a:pt x="3650" y="527"/>
                      <a:pt x="3454" y="445"/>
                      <a:pt x="3257" y="363"/>
                    </a:cubicBezTo>
                    <a:cubicBezTo>
                      <a:pt x="3045" y="282"/>
                      <a:pt x="2848" y="216"/>
                      <a:pt x="2635" y="151"/>
                    </a:cubicBezTo>
                    <a:cubicBezTo>
                      <a:pt x="2308" y="69"/>
                      <a:pt x="2030" y="3"/>
                      <a:pt x="1735" y="3"/>
                    </a:cubicBezTo>
                    <a:cubicBezTo>
                      <a:pt x="1700" y="1"/>
                      <a:pt x="1665" y="0"/>
                      <a:pt x="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5275575" y="2955700"/>
                <a:ext cx="140800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5386" extrusionOk="0">
                    <a:moveTo>
                      <a:pt x="1621" y="0"/>
                    </a:moveTo>
                    <a:lnTo>
                      <a:pt x="1" y="3536"/>
                    </a:lnTo>
                    <a:lnTo>
                      <a:pt x="721" y="3863"/>
                    </a:lnTo>
                    <a:lnTo>
                      <a:pt x="2603" y="3176"/>
                    </a:lnTo>
                    <a:lnTo>
                      <a:pt x="3291" y="5058"/>
                    </a:lnTo>
                    <a:lnTo>
                      <a:pt x="4011" y="5386"/>
                    </a:lnTo>
                    <a:lnTo>
                      <a:pt x="5632" y="1850"/>
                    </a:lnTo>
                    <a:lnTo>
                      <a:pt x="4911" y="1523"/>
                    </a:lnTo>
                    <a:lnTo>
                      <a:pt x="3749" y="4076"/>
                    </a:lnTo>
                    <a:lnTo>
                      <a:pt x="3029" y="2227"/>
                    </a:lnTo>
                    <a:lnTo>
                      <a:pt x="1163" y="2898"/>
                    </a:lnTo>
                    <a:lnTo>
                      <a:pt x="2325" y="328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5165925" y="2895950"/>
                <a:ext cx="1227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5075" extrusionOk="0">
                    <a:moveTo>
                      <a:pt x="2030" y="1"/>
                    </a:moveTo>
                    <a:lnTo>
                      <a:pt x="1670" y="590"/>
                    </a:lnTo>
                    <a:lnTo>
                      <a:pt x="3879" y="1949"/>
                    </a:lnTo>
                    <a:lnTo>
                      <a:pt x="3307" y="2865"/>
                    </a:lnTo>
                    <a:lnTo>
                      <a:pt x="1375" y="1703"/>
                    </a:lnTo>
                    <a:lnTo>
                      <a:pt x="1031" y="2243"/>
                    </a:lnTo>
                    <a:lnTo>
                      <a:pt x="2946" y="3422"/>
                    </a:lnTo>
                    <a:lnTo>
                      <a:pt x="2537" y="4076"/>
                    </a:lnTo>
                    <a:lnTo>
                      <a:pt x="377" y="2751"/>
                    </a:lnTo>
                    <a:lnTo>
                      <a:pt x="0" y="3340"/>
                    </a:lnTo>
                    <a:lnTo>
                      <a:pt x="2848" y="5075"/>
                    </a:lnTo>
                    <a:lnTo>
                      <a:pt x="4911" y="1752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5069350" y="2828850"/>
                <a:ext cx="1252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157" extrusionOk="0">
                    <a:moveTo>
                      <a:pt x="2341" y="0"/>
                    </a:moveTo>
                    <a:lnTo>
                      <a:pt x="1899" y="557"/>
                    </a:lnTo>
                    <a:lnTo>
                      <a:pt x="3945" y="2128"/>
                    </a:lnTo>
                    <a:lnTo>
                      <a:pt x="3290" y="2996"/>
                    </a:lnTo>
                    <a:lnTo>
                      <a:pt x="1522" y="1621"/>
                    </a:lnTo>
                    <a:lnTo>
                      <a:pt x="1130" y="2128"/>
                    </a:lnTo>
                    <a:lnTo>
                      <a:pt x="2914" y="3503"/>
                    </a:lnTo>
                    <a:lnTo>
                      <a:pt x="2439" y="4125"/>
                    </a:lnTo>
                    <a:lnTo>
                      <a:pt x="426" y="2586"/>
                    </a:lnTo>
                    <a:lnTo>
                      <a:pt x="0" y="3143"/>
                    </a:lnTo>
                    <a:lnTo>
                      <a:pt x="2635" y="5156"/>
                    </a:lnTo>
                    <a:lnTo>
                      <a:pt x="5009" y="2046"/>
                    </a:lnTo>
                    <a:lnTo>
                      <a:pt x="23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4978500" y="2777275"/>
                <a:ext cx="1072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404" extrusionOk="0">
                    <a:moveTo>
                      <a:pt x="3716" y="1"/>
                    </a:moveTo>
                    <a:lnTo>
                      <a:pt x="1506" y="2341"/>
                    </a:lnTo>
                    <a:lnTo>
                      <a:pt x="459" y="1359"/>
                    </a:lnTo>
                    <a:lnTo>
                      <a:pt x="0" y="1867"/>
                    </a:lnTo>
                    <a:lnTo>
                      <a:pt x="2668" y="4404"/>
                    </a:lnTo>
                    <a:lnTo>
                      <a:pt x="3143" y="3896"/>
                    </a:lnTo>
                    <a:lnTo>
                      <a:pt x="2096" y="2914"/>
                    </a:lnTo>
                    <a:lnTo>
                      <a:pt x="4289" y="557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4944125" y="2720000"/>
                <a:ext cx="85550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242" extrusionOk="0">
                    <a:moveTo>
                      <a:pt x="2881" y="0"/>
                    </a:moveTo>
                    <a:lnTo>
                      <a:pt x="0" y="2636"/>
                    </a:lnTo>
                    <a:lnTo>
                      <a:pt x="524" y="3241"/>
                    </a:lnTo>
                    <a:lnTo>
                      <a:pt x="3421" y="589"/>
                    </a:lnTo>
                    <a:lnTo>
                      <a:pt x="28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4856550" y="2618925"/>
                <a:ext cx="1387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5566" extrusionOk="0">
                    <a:moveTo>
                      <a:pt x="3094" y="0"/>
                    </a:moveTo>
                    <a:lnTo>
                      <a:pt x="1" y="2374"/>
                    </a:lnTo>
                    <a:lnTo>
                      <a:pt x="492" y="2996"/>
                    </a:lnTo>
                    <a:lnTo>
                      <a:pt x="1490" y="2226"/>
                    </a:lnTo>
                    <a:lnTo>
                      <a:pt x="1965" y="4927"/>
                    </a:lnTo>
                    <a:lnTo>
                      <a:pt x="2456" y="5565"/>
                    </a:lnTo>
                    <a:lnTo>
                      <a:pt x="5549" y="3192"/>
                    </a:lnTo>
                    <a:lnTo>
                      <a:pt x="5058" y="2554"/>
                    </a:lnTo>
                    <a:lnTo>
                      <a:pt x="2636" y="4420"/>
                    </a:lnTo>
                    <a:lnTo>
                      <a:pt x="2178" y="1719"/>
                    </a:lnTo>
                    <a:lnTo>
                      <a:pt x="3585" y="622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4793525" y="2518100"/>
                <a:ext cx="10847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495" extrusionOk="0">
                    <a:moveTo>
                      <a:pt x="2175" y="0"/>
                    </a:moveTo>
                    <a:cubicBezTo>
                      <a:pt x="2094" y="0"/>
                      <a:pt x="2013" y="8"/>
                      <a:pt x="1932" y="23"/>
                    </a:cubicBezTo>
                    <a:cubicBezTo>
                      <a:pt x="1736" y="39"/>
                      <a:pt x="1556" y="105"/>
                      <a:pt x="1392" y="187"/>
                    </a:cubicBezTo>
                    <a:cubicBezTo>
                      <a:pt x="1212" y="268"/>
                      <a:pt x="1048" y="367"/>
                      <a:pt x="901" y="514"/>
                    </a:cubicBezTo>
                    <a:lnTo>
                      <a:pt x="1949" y="2282"/>
                    </a:lnTo>
                    <a:lnTo>
                      <a:pt x="2505" y="1954"/>
                    </a:lnTo>
                    <a:lnTo>
                      <a:pt x="1801" y="792"/>
                    </a:lnTo>
                    <a:cubicBezTo>
                      <a:pt x="1932" y="759"/>
                      <a:pt x="2063" y="727"/>
                      <a:pt x="2194" y="727"/>
                    </a:cubicBezTo>
                    <a:cubicBezTo>
                      <a:pt x="2309" y="727"/>
                      <a:pt x="2456" y="776"/>
                      <a:pt x="2587" y="841"/>
                    </a:cubicBezTo>
                    <a:cubicBezTo>
                      <a:pt x="2702" y="890"/>
                      <a:pt x="2833" y="972"/>
                      <a:pt x="2947" y="1103"/>
                    </a:cubicBezTo>
                    <a:cubicBezTo>
                      <a:pt x="3045" y="1201"/>
                      <a:pt x="3160" y="1349"/>
                      <a:pt x="3258" y="1512"/>
                    </a:cubicBezTo>
                    <a:cubicBezTo>
                      <a:pt x="3373" y="1692"/>
                      <a:pt x="3455" y="1922"/>
                      <a:pt x="3504" y="2102"/>
                    </a:cubicBezTo>
                    <a:cubicBezTo>
                      <a:pt x="3536" y="2282"/>
                      <a:pt x="3569" y="2478"/>
                      <a:pt x="3520" y="2658"/>
                    </a:cubicBezTo>
                    <a:cubicBezTo>
                      <a:pt x="3487" y="2822"/>
                      <a:pt x="3422" y="2986"/>
                      <a:pt x="3324" y="3133"/>
                    </a:cubicBezTo>
                    <a:cubicBezTo>
                      <a:pt x="3209" y="3264"/>
                      <a:pt x="3078" y="3395"/>
                      <a:pt x="2914" y="3493"/>
                    </a:cubicBezTo>
                    <a:cubicBezTo>
                      <a:pt x="2751" y="3575"/>
                      <a:pt x="2587" y="3640"/>
                      <a:pt x="2423" y="3657"/>
                    </a:cubicBezTo>
                    <a:cubicBezTo>
                      <a:pt x="2377" y="3661"/>
                      <a:pt x="2332" y="3663"/>
                      <a:pt x="2289" y="3663"/>
                    </a:cubicBezTo>
                    <a:cubicBezTo>
                      <a:pt x="2150" y="3663"/>
                      <a:pt x="2025" y="3641"/>
                      <a:pt x="1900" y="3591"/>
                    </a:cubicBezTo>
                    <a:cubicBezTo>
                      <a:pt x="1736" y="3542"/>
                      <a:pt x="1572" y="3460"/>
                      <a:pt x="1441" y="3313"/>
                    </a:cubicBezTo>
                    <a:cubicBezTo>
                      <a:pt x="1294" y="3182"/>
                      <a:pt x="1147" y="3002"/>
                      <a:pt x="1032" y="2806"/>
                    </a:cubicBezTo>
                    <a:cubicBezTo>
                      <a:pt x="983" y="2691"/>
                      <a:pt x="917" y="2609"/>
                      <a:pt x="885" y="2511"/>
                    </a:cubicBezTo>
                    <a:cubicBezTo>
                      <a:pt x="836" y="2413"/>
                      <a:pt x="819" y="2331"/>
                      <a:pt x="786" y="2233"/>
                    </a:cubicBezTo>
                    <a:cubicBezTo>
                      <a:pt x="754" y="2118"/>
                      <a:pt x="737" y="2020"/>
                      <a:pt x="721" y="1938"/>
                    </a:cubicBezTo>
                    <a:cubicBezTo>
                      <a:pt x="705" y="1856"/>
                      <a:pt x="705" y="1774"/>
                      <a:pt x="705" y="1692"/>
                    </a:cubicBezTo>
                    <a:lnTo>
                      <a:pt x="1" y="1676"/>
                    </a:lnTo>
                    <a:lnTo>
                      <a:pt x="1" y="1676"/>
                    </a:lnTo>
                    <a:cubicBezTo>
                      <a:pt x="1" y="1791"/>
                      <a:pt x="17" y="1938"/>
                      <a:pt x="50" y="2069"/>
                    </a:cubicBezTo>
                    <a:cubicBezTo>
                      <a:pt x="66" y="2184"/>
                      <a:pt x="99" y="2331"/>
                      <a:pt x="148" y="2445"/>
                    </a:cubicBezTo>
                    <a:cubicBezTo>
                      <a:pt x="197" y="2593"/>
                      <a:pt x="230" y="2724"/>
                      <a:pt x="295" y="2838"/>
                    </a:cubicBezTo>
                    <a:lnTo>
                      <a:pt x="475" y="3215"/>
                    </a:lnTo>
                    <a:cubicBezTo>
                      <a:pt x="656" y="3542"/>
                      <a:pt x="885" y="3788"/>
                      <a:pt x="1114" y="3984"/>
                    </a:cubicBezTo>
                    <a:cubicBezTo>
                      <a:pt x="1359" y="4164"/>
                      <a:pt x="1605" y="4311"/>
                      <a:pt x="1850" y="4393"/>
                    </a:cubicBezTo>
                    <a:cubicBezTo>
                      <a:pt x="2028" y="4453"/>
                      <a:pt x="2206" y="4495"/>
                      <a:pt x="2390" y="4495"/>
                    </a:cubicBezTo>
                    <a:cubicBezTo>
                      <a:pt x="2460" y="4495"/>
                      <a:pt x="2531" y="4489"/>
                      <a:pt x="2603" y="4475"/>
                    </a:cubicBezTo>
                    <a:cubicBezTo>
                      <a:pt x="2849" y="4442"/>
                      <a:pt x="3094" y="4361"/>
                      <a:pt x="3340" y="4213"/>
                    </a:cubicBezTo>
                    <a:cubicBezTo>
                      <a:pt x="3585" y="4066"/>
                      <a:pt x="3782" y="3902"/>
                      <a:pt x="3946" y="3706"/>
                    </a:cubicBezTo>
                    <a:cubicBezTo>
                      <a:pt x="4109" y="3493"/>
                      <a:pt x="4224" y="3247"/>
                      <a:pt x="4273" y="2986"/>
                    </a:cubicBezTo>
                    <a:cubicBezTo>
                      <a:pt x="4338" y="2724"/>
                      <a:pt x="4322" y="2429"/>
                      <a:pt x="4273" y="2118"/>
                    </a:cubicBezTo>
                    <a:cubicBezTo>
                      <a:pt x="4240" y="1823"/>
                      <a:pt x="4109" y="1512"/>
                      <a:pt x="3929" y="1201"/>
                    </a:cubicBezTo>
                    <a:cubicBezTo>
                      <a:pt x="3815" y="972"/>
                      <a:pt x="3651" y="792"/>
                      <a:pt x="3504" y="628"/>
                    </a:cubicBezTo>
                    <a:cubicBezTo>
                      <a:pt x="3356" y="465"/>
                      <a:pt x="3176" y="350"/>
                      <a:pt x="3013" y="236"/>
                    </a:cubicBezTo>
                    <a:cubicBezTo>
                      <a:pt x="2849" y="137"/>
                      <a:pt x="2669" y="72"/>
                      <a:pt x="2472" y="39"/>
                    </a:cubicBezTo>
                    <a:cubicBezTo>
                      <a:pt x="2373" y="12"/>
                      <a:pt x="2274" y="0"/>
                      <a:pt x="2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4723975" y="2406950"/>
                <a:ext cx="135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2783" extrusionOk="0">
                    <a:moveTo>
                      <a:pt x="5173" y="0"/>
                    </a:moveTo>
                    <a:lnTo>
                      <a:pt x="0" y="2194"/>
                    </a:lnTo>
                    <a:lnTo>
                      <a:pt x="246" y="2783"/>
                    </a:lnTo>
                    <a:lnTo>
                      <a:pt x="5434" y="590"/>
                    </a:lnTo>
                    <a:lnTo>
                      <a:pt x="51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4686325" y="2256425"/>
                <a:ext cx="11092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532" extrusionOk="0">
                    <a:moveTo>
                      <a:pt x="2569" y="826"/>
                    </a:moveTo>
                    <a:cubicBezTo>
                      <a:pt x="2663" y="826"/>
                      <a:pt x="2759" y="859"/>
                      <a:pt x="2848" y="914"/>
                    </a:cubicBezTo>
                    <a:cubicBezTo>
                      <a:pt x="2963" y="996"/>
                      <a:pt x="3045" y="1127"/>
                      <a:pt x="3110" y="1340"/>
                    </a:cubicBezTo>
                    <a:lnTo>
                      <a:pt x="3552" y="2895"/>
                    </a:lnTo>
                    <a:lnTo>
                      <a:pt x="2537" y="3173"/>
                    </a:lnTo>
                    <a:lnTo>
                      <a:pt x="2112" y="1618"/>
                    </a:lnTo>
                    <a:cubicBezTo>
                      <a:pt x="2046" y="1422"/>
                      <a:pt x="2046" y="1242"/>
                      <a:pt x="2112" y="1111"/>
                    </a:cubicBezTo>
                    <a:cubicBezTo>
                      <a:pt x="2161" y="996"/>
                      <a:pt x="2292" y="882"/>
                      <a:pt x="2439" y="849"/>
                    </a:cubicBezTo>
                    <a:cubicBezTo>
                      <a:pt x="2481" y="833"/>
                      <a:pt x="2525" y="826"/>
                      <a:pt x="2569" y="826"/>
                    </a:cubicBezTo>
                    <a:close/>
                    <a:moveTo>
                      <a:pt x="1144" y="1562"/>
                    </a:moveTo>
                    <a:cubicBezTo>
                      <a:pt x="1237" y="1562"/>
                      <a:pt x="1330" y="1595"/>
                      <a:pt x="1408" y="1651"/>
                    </a:cubicBezTo>
                    <a:cubicBezTo>
                      <a:pt x="1408" y="1700"/>
                      <a:pt x="1424" y="1765"/>
                      <a:pt x="1457" y="1831"/>
                    </a:cubicBezTo>
                    <a:lnTo>
                      <a:pt x="1899" y="3353"/>
                    </a:lnTo>
                    <a:lnTo>
                      <a:pt x="1130" y="3582"/>
                    </a:lnTo>
                    <a:lnTo>
                      <a:pt x="770" y="2322"/>
                    </a:lnTo>
                    <a:cubicBezTo>
                      <a:pt x="720" y="2109"/>
                      <a:pt x="720" y="1945"/>
                      <a:pt x="753" y="1831"/>
                    </a:cubicBezTo>
                    <a:cubicBezTo>
                      <a:pt x="802" y="1700"/>
                      <a:pt x="884" y="1618"/>
                      <a:pt x="1015" y="1585"/>
                    </a:cubicBezTo>
                    <a:cubicBezTo>
                      <a:pt x="1057" y="1570"/>
                      <a:pt x="1101" y="1562"/>
                      <a:pt x="1144" y="1562"/>
                    </a:cubicBezTo>
                    <a:close/>
                    <a:moveTo>
                      <a:pt x="2584" y="0"/>
                    </a:moveTo>
                    <a:cubicBezTo>
                      <a:pt x="2473" y="0"/>
                      <a:pt x="2354" y="24"/>
                      <a:pt x="2226" y="47"/>
                    </a:cubicBezTo>
                    <a:cubicBezTo>
                      <a:pt x="1997" y="112"/>
                      <a:pt x="1833" y="210"/>
                      <a:pt x="1703" y="341"/>
                    </a:cubicBezTo>
                    <a:cubicBezTo>
                      <a:pt x="1555" y="456"/>
                      <a:pt x="1473" y="620"/>
                      <a:pt x="1408" y="832"/>
                    </a:cubicBezTo>
                    <a:cubicBezTo>
                      <a:pt x="1263" y="781"/>
                      <a:pt x="1124" y="748"/>
                      <a:pt x="980" y="748"/>
                    </a:cubicBezTo>
                    <a:cubicBezTo>
                      <a:pt x="896" y="748"/>
                      <a:pt x="811" y="759"/>
                      <a:pt x="720" y="783"/>
                    </a:cubicBezTo>
                    <a:cubicBezTo>
                      <a:pt x="573" y="832"/>
                      <a:pt x="426" y="882"/>
                      <a:pt x="328" y="996"/>
                    </a:cubicBezTo>
                    <a:cubicBezTo>
                      <a:pt x="229" y="1094"/>
                      <a:pt x="148" y="1209"/>
                      <a:pt x="82" y="1356"/>
                    </a:cubicBezTo>
                    <a:cubicBezTo>
                      <a:pt x="17" y="1504"/>
                      <a:pt x="0" y="1667"/>
                      <a:pt x="0" y="1864"/>
                    </a:cubicBezTo>
                    <a:cubicBezTo>
                      <a:pt x="0" y="2060"/>
                      <a:pt x="33" y="2273"/>
                      <a:pt x="98" y="2518"/>
                    </a:cubicBezTo>
                    <a:lnTo>
                      <a:pt x="671" y="4532"/>
                    </a:lnTo>
                    <a:lnTo>
                      <a:pt x="4436" y="3468"/>
                    </a:lnTo>
                    <a:lnTo>
                      <a:pt x="3781" y="1176"/>
                    </a:lnTo>
                    <a:cubicBezTo>
                      <a:pt x="3700" y="931"/>
                      <a:pt x="3618" y="718"/>
                      <a:pt x="3519" y="554"/>
                    </a:cubicBezTo>
                    <a:cubicBezTo>
                      <a:pt x="3388" y="390"/>
                      <a:pt x="3290" y="260"/>
                      <a:pt x="3143" y="178"/>
                    </a:cubicBezTo>
                    <a:cubicBezTo>
                      <a:pt x="3028" y="96"/>
                      <a:pt x="2881" y="30"/>
                      <a:pt x="2717" y="14"/>
                    </a:cubicBezTo>
                    <a:cubicBezTo>
                      <a:pt x="2674" y="4"/>
                      <a:pt x="2630" y="0"/>
                      <a:pt x="25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4654000" y="2151175"/>
                <a:ext cx="106400" cy="1027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10" extrusionOk="0">
                    <a:moveTo>
                      <a:pt x="0" y="1"/>
                    </a:moveTo>
                    <a:lnTo>
                      <a:pt x="147" y="885"/>
                    </a:lnTo>
                    <a:lnTo>
                      <a:pt x="2537" y="1687"/>
                    </a:lnTo>
                    <a:lnTo>
                      <a:pt x="557" y="3242"/>
                    </a:lnTo>
                    <a:lnTo>
                      <a:pt x="704" y="4109"/>
                    </a:lnTo>
                    <a:lnTo>
                      <a:pt x="3323" y="1949"/>
                    </a:lnTo>
                    <a:lnTo>
                      <a:pt x="4256" y="1801"/>
                    </a:lnTo>
                    <a:lnTo>
                      <a:pt x="4141" y="1032"/>
                    </a:lnTo>
                    <a:lnTo>
                      <a:pt x="3176" y="11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4645400" y="1960500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2587" y="0"/>
                    </a:moveTo>
                    <a:cubicBezTo>
                      <a:pt x="2423" y="0"/>
                      <a:pt x="2292" y="33"/>
                      <a:pt x="2145" y="98"/>
                    </a:cubicBezTo>
                    <a:cubicBezTo>
                      <a:pt x="1997" y="180"/>
                      <a:pt x="1899" y="262"/>
                      <a:pt x="1801" y="393"/>
                    </a:cubicBezTo>
                    <a:cubicBezTo>
                      <a:pt x="1719" y="508"/>
                      <a:pt x="1637" y="655"/>
                      <a:pt x="1588" y="835"/>
                    </a:cubicBezTo>
                    <a:cubicBezTo>
                      <a:pt x="1555" y="1015"/>
                      <a:pt x="1523" y="1228"/>
                      <a:pt x="1523" y="1457"/>
                    </a:cubicBezTo>
                    <a:cubicBezTo>
                      <a:pt x="1523" y="1572"/>
                      <a:pt x="1523" y="1703"/>
                      <a:pt x="1555" y="1817"/>
                    </a:cubicBezTo>
                    <a:cubicBezTo>
                      <a:pt x="1555" y="1964"/>
                      <a:pt x="1572" y="2079"/>
                      <a:pt x="1588" y="2210"/>
                    </a:cubicBezTo>
                    <a:cubicBezTo>
                      <a:pt x="1604" y="2325"/>
                      <a:pt x="1604" y="2455"/>
                      <a:pt x="1637" y="2554"/>
                    </a:cubicBezTo>
                    <a:cubicBezTo>
                      <a:pt x="1654" y="2685"/>
                      <a:pt x="1654" y="2783"/>
                      <a:pt x="1654" y="2865"/>
                    </a:cubicBezTo>
                    <a:cubicBezTo>
                      <a:pt x="1654" y="3094"/>
                      <a:pt x="1637" y="3258"/>
                      <a:pt x="1555" y="3356"/>
                    </a:cubicBezTo>
                    <a:cubicBezTo>
                      <a:pt x="1474" y="3454"/>
                      <a:pt x="1392" y="3519"/>
                      <a:pt x="1261" y="3519"/>
                    </a:cubicBezTo>
                    <a:cubicBezTo>
                      <a:pt x="1195" y="3519"/>
                      <a:pt x="1146" y="3503"/>
                      <a:pt x="1081" y="3470"/>
                    </a:cubicBezTo>
                    <a:cubicBezTo>
                      <a:pt x="1015" y="3454"/>
                      <a:pt x="950" y="3388"/>
                      <a:pt x="917" y="3307"/>
                    </a:cubicBezTo>
                    <a:cubicBezTo>
                      <a:pt x="868" y="3225"/>
                      <a:pt x="835" y="3127"/>
                      <a:pt x="786" y="2979"/>
                    </a:cubicBezTo>
                    <a:cubicBezTo>
                      <a:pt x="753" y="2848"/>
                      <a:pt x="737" y="2685"/>
                      <a:pt x="737" y="2455"/>
                    </a:cubicBezTo>
                    <a:cubicBezTo>
                      <a:pt x="737" y="2308"/>
                      <a:pt x="737" y="2144"/>
                      <a:pt x="753" y="1997"/>
                    </a:cubicBezTo>
                    <a:lnTo>
                      <a:pt x="819" y="1572"/>
                    </a:lnTo>
                    <a:cubicBezTo>
                      <a:pt x="835" y="1457"/>
                      <a:pt x="868" y="1310"/>
                      <a:pt x="917" y="1179"/>
                    </a:cubicBezTo>
                    <a:cubicBezTo>
                      <a:pt x="950" y="1064"/>
                      <a:pt x="999" y="933"/>
                      <a:pt x="1032" y="835"/>
                    </a:cubicBezTo>
                    <a:lnTo>
                      <a:pt x="377" y="508"/>
                    </a:lnTo>
                    <a:cubicBezTo>
                      <a:pt x="328" y="639"/>
                      <a:pt x="262" y="769"/>
                      <a:pt x="213" y="933"/>
                    </a:cubicBezTo>
                    <a:lnTo>
                      <a:pt x="99" y="1424"/>
                    </a:lnTo>
                    <a:cubicBezTo>
                      <a:pt x="66" y="1588"/>
                      <a:pt x="33" y="1752"/>
                      <a:pt x="17" y="1948"/>
                    </a:cubicBezTo>
                    <a:cubicBezTo>
                      <a:pt x="0" y="2128"/>
                      <a:pt x="0" y="2292"/>
                      <a:pt x="0" y="2472"/>
                    </a:cubicBezTo>
                    <a:cubicBezTo>
                      <a:pt x="0" y="2717"/>
                      <a:pt x="17" y="2947"/>
                      <a:pt x="49" y="3127"/>
                    </a:cubicBezTo>
                    <a:cubicBezTo>
                      <a:pt x="99" y="3307"/>
                      <a:pt x="131" y="3470"/>
                      <a:pt x="197" y="3618"/>
                    </a:cubicBezTo>
                    <a:cubicBezTo>
                      <a:pt x="262" y="3765"/>
                      <a:pt x="344" y="3880"/>
                      <a:pt x="426" y="3994"/>
                    </a:cubicBezTo>
                    <a:cubicBezTo>
                      <a:pt x="508" y="4092"/>
                      <a:pt x="590" y="4174"/>
                      <a:pt x="688" y="4240"/>
                    </a:cubicBezTo>
                    <a:cubicBezTo>
                      <a:pt x="786" y="4289"/>
                      <a:pt x="901" y="4354"/>
                      <a:pt x="999" y="4371"/>
                    </a:cubicBezTo>
                    <a:cubicBezTo>
                      <a:pt x="1113" y="4403"/>
                      <a:pt x="1228" y="4420"/>
                      <a:pt x="1326" y="4420"/>
                    </a:cubicBezTo>
                    <a:cubicBezTo>
                      <a:pt x="1506" y="4420"/>
                      <a:pt x="1654" y="4371"/>
                      <a:pt x="1801" y="4289"/>
                    </a:cubicBezTo>
                    <a:cubicBezTo>
                      <a:pt x="1915" y="4207"/>
                      <a:pt x="2046" y="4109"/>
                      <a:pt x="2128" y="3994"/>
                    </a:cubicBezTo>
                    <a:cubicBezTo>
                      <a:pt x="2226" y="3863"/>
                      <a:pt x="2292" y="3716"/>
                      <a:pt x="2325" y="3552"/>
                    </a:cubicBezTo>
                    <a:cubicBezTo>
                      <a:pt x="2374" y="3388"/>
                      <a:pt x="2390" y="3225"/>
                      <a:pt x="2390" y="3045"/>
                    </a:cubicBezTo>
                    <a:cubicBezTo>
                      <a:pt x="2390" y="2947"/>
                      <a:pt x="2390" y="2848"/>
                      <a:pt x="2374" y="2717"/>
                    </a:cubicBezTo>
                    <a:lnTo>
                      <a:pt x="2308" y="2357"/>
                    </a:lnTo>
                    <a:lnTo>
                      <a:pt x="2243" y="1981"/>
                    </a:lnTo>
                    <a:cubicBezTo>
                      <a:pt x="2243" y="1866"/>
                      <a:pt x="2226" y="1735"/>
                      <a:pt x="2226" y="1637"/>
                    </a:cubicBezTo>
                    <a:cubicBezTo>
                      <a:pt x="2226" y="1391"/>
                      <a:pt x="2259" y="1211"/>
                      <a:pt x="2341" y="1080"/>
                    </a:cubicBezTo>
                    <a:cubicBezTo>
                      <a:pt x="2423" y="966"/>
                      <a:pt x="2537" y="900"/>
                      <a:pt x="2668" y="900"/>
                    </a:cubicBezTo>
                    <a:cubicBezTo>
                      <a:pt x="2767" y="900"/>
                      <a:pt x="2848" y="917"/>
                      <a:pt x="2930" y="966"/>
                    </a:cubicBezTo>
                    <a:cubicBezTo>
                      <a:pt x="2996" y="999"/>
                      <a:pt x="3061" y="1080"/>
                      <a:pt x="3127" y="1179"/>
                    </a:cubicBezTo>
                    <a:cubicBezTo>
                      <a:pt x="3192" y="1293"/>
                      <a:pt x="3225" y="1424"/>
                      <a:pt x="3274" y="1588"/>
                    </a:cubicBezTo>
                    <a:cubicBezTo>
                      <a:pt x="3307" y="1752"/>
                      <a:pt x="3340" y="1964"/>
                      <a:pt x="3340" y="2194"/>
                    </a:cubicBezTo>
                    <a:cubicBezTo>
                      <a:pt x="3340" y="2390"/>
                      <a:pt x="3340" y="2570"/>
                      <a:pt x="3307" y="2734"/>
                    </a:cubicBezTo>
                    <a:cubicBezTo>
                      <a:pt x="3290" y="2897"/>
                      <a:pt x="3258" y="3061"/>
                      <a:pt x="3209" y="3225"/>
                    </a:cubicBezTo>
                    <a:cubicBezTo>
                      <a:pt x="3176" y="3372"/>
                      <a:pt x="3110" y="3536"/>
                      <a:pt x="3045" y="3683"/>
                    </a:cubicBezTo>
                    <a:cubicBezTo>
                      <a:pt x="2979" y="3830"/>
                      <a:pt x="2930" y="3961"/>
                      <a:pt x="2848" y="4109"/>
                    </a:cubicBezTo>
                    <a:lnTo>
                      <a:pt x="3487" y="4485"/>
                    </a:lnTo>
                    <a:cubicBezTo>
                      <a:pt x="3569" y="4321"/>
                      <a:pt x="3651" y="4174"/>
                      <a:pt x="3716" y="3994"/>
                    </a:cubicBezTo>
                    <a:cubicBezTo>
                      <a:pt x="3781" y="3798"/>
                      <a:pt x="3847" y="3618"/>
                      <a:pt x="3880" y="3438"/>
                    </a:cubicBezTo>
                    <a:cubicBezTo>
                      <a:pt x="3929" y="3225"/>
                      <a:pt x="3962" y="3028"/>
                      <a:pt x="3978" y="2816"/>
                    </a:cubicBezTo>
                    <a:cubicBezTo>
                      <a:pt x="4027" y="2603"/>
                      <a:pt x="4027" y="2390"/>
                      <a:pt x="4027" y="2161"/>
                    </a:cubicBezTo>
                    <a:cubicBezTo>
                      <a:pt x="4027" y="1833"/>
                      <a:pt x="3978" y="1539"/>
                      <a:pt x="3929" y="1261"/>
                    </a:cubicBezTo>
                    <a:cubicBezTo>
                      <a:pt x="3863" y="999"/>
                      <a:pt x="3765" y="753"/>
                      <a:pt x="3634" y="573"/>
                    </a:cubicBezTo>
                    <a:cubicBezTo>
                      <a:pt x="3520" y="393"/>
                      <a:pt x="3372" y="246"/>
                      <a:pt x="3192" y="147"/>
                    </a:cubicBezTo>
                    <a:cubicBezTo>
                      <a:pt x="3029" y="33"/>
                      <a:pt x="2816" y="0"/>
                      <a:pt x="2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4649900" y="1857775"/>
                <a:ext cx="104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3111" extrusionOk="0">
                    <a:moveTo>
                      <a:pt x="3503" y="1"/>
                    </a:moveTo>
                    <a:lnTo>
                      <a:pt x="3274" y="2243"/>
                    </a:lnTo>
                    <a:lnTo>
                      <a:pt x="82" y="1916"/>
                    </a:lnTo>
                    <a:lnTo>
                      <a:pt x="0" y="2701"/>
                    </a:lnTo>
                    <a:lnTo>
                      <a:pt x="3896" y="3111"/>
                    </a:lnTo>
                    <a:lnTo>
                      <a:pt x="4191" y="50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4662575" y="1800900"/>
                <a:ext cx="998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8" extrusionOk="0">
                    <a:moveTo>
                      <a:pt x="148" y="0"/>
                    </a:moveTo>
                    <a:lnTo>
                      <a:pt x="1" y="770"/>
                    </a:lnTo>
                    <a:lnTo>
                      <a:pt x="3847" y="1457"/>
                    </a:lnTo>
                    <a:lnTo>
                      <a:pt x="3995" y="67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4672825" y="1678550"/>
                <a:ext cx="10722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338" extrusionOk="0">
                    <a:moveTo>
                      <a:pt x="2221" y="845"/>
                    </a:moveTo>
                    <a:cubicBezTo>
                      <a:pt x="2349" y="845"/>
                      <a:pt x="2484" y="864"/>
                      <a:pt x="2619" y="901"/>
                    </a:cubicBezTo>
                    <a:cubicBezTo>
                      <a:pt x="2799" y="966"/>
                      <a:pt x="2963" y="1015"/>
                      <a:pt x="3110" y="1130"/>
                    </a:cubicBezTo>
                    <a:cubicBezTo>
                      <a:pt x="3257" y="1228"/>
                      <a:pt x="3356" y="1359"/>
                      <a:pt x="3437" y="1490"/>
                    </a:cubicBezTo>
                    <a:cubicBezTo>
                      <a:pt x="3519" y="1637"/>
                      <a:pt x="3568" y="1801"/>
                      <a:pt x="3585" y="1981"/>
                    </a:cubicBezTo>
                    <a:cubicBezTo>
                      <a:pt x="3601" y="2194"/>
                      <a:pt x="3585" y="2390"/>
                      <a:pt x="3519" y="2619"/>
                    </a:cubicBezTo>
                    <a:lnTo>
                      <a:pt x="3290" y="3405"/>
                    </a:lnTo>
                    <a:lnTo>
                      <a:pt x="835" y="2767"/>
                    </a:lnTo>
                    <a:lnTo>
                      <a:pt x="1048" y="1964"/>
                    </a:lnTo>
                    <a:cubicBezTo>
                      <a:pt x="1113" y="1735"/>
                      <a:pt x="1195" y="1555"/>
                      <a:pt x="1293" y="1392"/>
                    </a:cubicBezTo>
                    <a:cubicBezTo>
                      <a:pt x="1391" y="1228"/>
                      <a:pt x="1490" y="1097"/>
                      <a:pt x="1637" y="1015"/>
                    </a:cubicBezTo>
                    <a:cubicBezTo>
                      <a:pt x="1784" y="933"/>
                      <a:pt x="1932" y="884"/>
                      <a:pt x="2095" y="851"/>
                    </a:cubicBezTo>
                    <a:cubicBezTo>
                      <a:pt x="2136" y="847"/>
                      <a:pt x="2178" y="845"/>
                      <a:pt x="2221" y="845"/>
                    </a:cubicBezTo>
                    <a:close/>
                    <a:moveTo>
                      <a:pt x="2283" y="1"/>
                    </a:moveTo>
                    <a:cubicBezTo>
                      <a:pt x="2197" y="1"/>
                      <a:pt x="2113" y="6"/>
                      <a:pt x="2030" y="17"/>
                    </a:cubicBezTo>
                    <a:cubicBezTo>
                      <a:pt x="1784" y="66"/>
                      <a:pt x="1539" y="148"/>
                      <a:pt x="1342" y="311"/>
                    </a:cubicBezTo>
                    <a:cubicBezTo>
                      <a:pt x="1113" y="475"/>
                      <a:pt x="933" y="704"/>
                      <a:pt x="769" y="966"/>
                    </a:cubicBezTo>
                    <a:cubicBezTo>
                      <a:pt x="606" y="1244"/>
                      <a:pt x="458" y="1572"/>
                      <a:pt x="360" y="1981"/>
                    </a:cubicBezTo>
                    <a:lnTo>
                      <a:pt x="0" y="3372"/>
                    </a:lnTo>
                    <a:lnTo>
                      <a:pt x="3765" y="4338"/>
                    </a:lnTo>
                    <a:lnTo>
                      <a:pt x="4141" y="2947"/>
                    </a:lnTo>
                    <a:cubicBezTo>
                      <a:pt x="4240" y="2554"/>
                      <a:pt x="4289" y="2194"/>
                      <a:pt x="4256" y="1866"/>
                    </a:cubicBezTo>
                    <a:cubicBezTo>
                      <a:pt x="4240" y="1539"/>
                      <a:pt x="4174" y="1277"/>
                      <a:pt x="4059" y="1031"/>
                    </a:cubicBezTo>
                    <a:cubicBezTo>
                      <a:pt x="3928" y="786"/>
                      <a:pt x="3765" y="590"/>
                      <a:pt x="3568" y="426"/>
                    </a:cubicBezTo>
                    <a:cubicBezTo>
                      <a:pt x="3356" y="262"/>
                      <a:pt x="3110" y="148"/>
                      <a:pt x="2848" y="82"/>
                    </a:cubicBezTo>
                    <a:cubicBezTo>
                      <a:pt x="2658" y="26"/>
                      <a:pt x="2468" y="1"/>
                      <a:pt x="2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4708425" y="1557825"/>
                <a:ext cx="1219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4486" extrusionOk="0">
                    <a:moveTo>
                      <a:pt x="1179" y="1"/>
                    </a:moveTo>
                    <a:lnTo>
                      <a:pt x="0" y="3111"/>
                    </a:lnTo>
                    <a:lnTo>
                      <a:pt x="3699" y="4486"/>
                    </a:lnTo>
                    <a:lnTo>
                      <a:pt x="4878" y="1326"/>
                    </a:lnTo>
                    <a:lnTo>
                      <a:pt x="4223" y="1081"/>
                    </a:lnTo>
                    <a:lnTo>
                      <a:pt x="3307" y="3503"/>
                    </a:lnTo>
                    <a:lnTo>
                      <a:pt x="2292" y="3111"/>
                    </a:lnTo>
                    <a:lnTo>
                      <a:pt x="3077" y="999"/>
                    </a:lnTo>
                    <a:lnTo>
                      <a:pt x="2472" y="786"/>
                    </a:lnTo>
                    <a:lnTo>
                      <a:pt x="1670" y="2881"/>
                    </a:lnTo>
                    <a:lnTo>
                      <a:pt x="933" y="2619"/>
                    </a:lnTo>
                    <a:lnTo>
                      <a:pt x="1833" y="246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4764075" y="1439975"/>
                <a:ext cx="1109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026" extrusionOk="0">
                    <a:moveTo>
                      <a:pt x="1621" y="0"/>
                    </a:moveTo>
                    <a:cubicBezTo>
                      <a:pt x="1490" y="82"/>
                      <a:pt x="1392" y="197"/>
                      <a:pt x="1261" y="311"/>
                    </a:cubicBezTo>
                    <a:cubicBezTo>
                      <a:pt x="1162" y="410"/>
                      <a:pt x="1048" y="541"/>
                      <a:pt x="933" y="688"/>
                    </a:cubicBezTo>
                    <a:lnTo>
                      <a:pt x="639" y="1113"/>
                    </a:lnTo>
                    <a:cubicBezTo>
                      <a:pt x="524" y="1261"/>
                      <a:pt x="442" y="1392"/>
                      <a:pt x="360" y="1555"/>
                    </a:cubicBezTo>
                    <a:cubicBezTo>
                      <a:pt x="262" y="1768"/>
                      <a:pt x="180" y="1965"/>
                      <a:pt x="115" y="2161"/>
                    </a:cubicBezTo>
                    <a:cubicBezTo>
                      <a:pt x="66" y="2341"/>
                      <a:pt x="33" y="2505"/>
                      <a:pt x="17" y="2668"/>
                    </a:cubicBezTo>
                    <a:cubicBezTo>
                      <a:pt x="0" y="2832"/>
                      <a:pt x="17" y="2979"/>
                      <a:pt x="33" y="3094"/>
                    </a:cubicBezTo>
                    <a:cubicBezTo>
                      <a:pt x="66" y="3225"/>
                      <a:pt x="98" y="3340"/>
                      <a:pt x="164" y="3438"/>
                    </a:cubicBezTo>
                    <a:cubicBezTo>
                      <a:pt x="229" y="3552"/>
                      <a:pt x="278" y="3634"/>
                      <a:pt x="360" y="3716"/>
                    </a:cubicBezTo>
                    <a:cubicBezTo>
                      <a:pt x="442" y="3798"/>
                      <a:pt x="524" y="3847"/>
                      <a:pt x="639" y="3896"/>
                    </a:cubicBezTo>
                    <a:cubicBezTo>
                      <a:pt x="802" y="3978"/>
                      <a:pt x="933" y="4011"/>
                      <a:pt x="1097" y="4011"/>
                    </a:cubicBezTo>
                    <a:cubicBezTo>
                      <a:pt x="1244" y="4011"/>
                      <a:pt x="1392" y="3978"/>
                      <a:pt x="1539" y="3912"/>
                    </a:cubicBezTo>
                    <a:cubicBezTo>
                      <a:pt x="1653" y="3847"/>
                      <a:pt x="1784" y="3749"/>
                      <a:pt x="1899" y="3634"/>
                    </a:cubicBezTo>
                    <a:cubicBezTo>
                      <a:pt x="1997" y="3503"/>
                      <a:pt x="2112" y="3389"/>
                      <a:pt x="2194" y="3225"/>
                    </a:cubicBezTo>
                    <a:cubicBezTo>
                      <a:pt x="2243" y="3143"/>
                      <a:pt x="2292" y="3012"/>
                      <a:pt x="2325" y="2914"/>
                    </a:cubicBezTo>
                    <a:cubicBezTo>
                      <a:pt x="2374" y="2783"/>
                      <a:pt x="2406" y="2685"/>
                      <a:pt x="2456" y="2570"/>
                    </a:cubicBezTo>
                    <a:cubicBezTo>
                      <a:pt x="2488" y="2439"/>
                      <a:pt x="2537" y="2341"/>
                      <a:pt x="2570" y="2210"/>
                    </a:cubicBezTo>
                    <a:cubicBezTo>
                      <a:pt x="2619" y="2112"/>
                      <a:pt x="2685" y="2014"/>
                      <a:pt x="2717" y="1916"/>
                    </a:cubicBezTo>
                    <a:cubicBezTo>
                      <a:pt x="2848" y="1686"/>
                      <a:pt x="2947" y="1539"/>
                      <a:pt x="3094" y="1474"/>
                    </a:cubicBezTo>
                    <a:cubicBezTo>
                      <a:pt x="3159" y="1449"/>
                      <a:pt x="3225" y="1437"/>
                      <a:pt x="3288" y="1437"/>
                    </a:cubicBezTo>
                    <a:cubicBezTo>
                      <a:pt x="3352" y="1437"/>
                      <a:pt x="3413" y="1449"/>
                      <a:pt x="3470" y="1474"/>
                    </a:cubicBezTo>
                    <a:cubicBezTo>
                      <a:pt x="3552" y="1523"/>
                      <a:pt x="3618" y="1588"/>
                      <a:pt x="3667" y="1670"/>
                    </a:cubicBezTo>
                    <a:cubicBezTo>
                      <a:pt x="3700" y="1752"/>
                      <a:pt x="3716" y="1850"/>
                      <a:pt x="3716" y="1948"/>
                    </a:cubicBezTo>
                    <a:cubicBezTo>
                      <a:pt x="3716" y="2046"/>
                      <a:pt x="3683" y="2194"/>
                      <a:pt x="3634" y="2357"/>
                    </a:cubicBezTo>
                    <a:cubicBezTo>
                      <a:pt x="3601" y="2521"/>
                      <a:pt x="3519" y="2701"/>
                      <a:pt x="3421" y="2914"/>
                    </a:cubicBezTo>
                    <a:cubicBezTo>
                      <a:pt x="3339" y="3078"/>
                      <a:pt x="3225" y="3241"/>
                      <a:pt x="3127" y="3389"/>
                    </a:cubicBezTo>
                    <a:cubicBezTo>
                      <a:pt x="3045" y="3536"/>
                      <a:pt x="2930" y="3651"/>
                      <a:pt x="2816" y="3765"/>
                    </a:cubicBezTo>
                    <a:cubicBezTo>
                      <a:pt x="2717" y="3896"/>
                      <a:pt x="2603" y="3994"/>
                      <a:pt x="2472" y="4093"/>
                    </a:cubicBezTo>
                    <a:cubicBezTo>
                      <a:pt x="2341" y="4207"/>
                      <a:pt x="2226" y="4305"/>
                      <a:pt x="2079" y="4387"/>
                    </a:cubicBezTo>
                    <a:lnTo>
                      <a:pt x="2456" y="5026"/>
                    </a:lnTo>
                    <a:cubicBezTo>
                      <a:pt x="2603" y="4911"/>
                      <a:pt x="2734" y="4813"/>
                      <a:pt x="2881" y="4698"/>
                    </a:cubicBezTo>
                    <a:cubicBezTo>
                      <a:pt x="3028" y="4567"/>
                      <a:pt x="3143" y="4420"/>
                      <a:pt x="3290" y="4289"/>
                    </a:cubicBezTo>
                    <a:cubicBezTo>
                      <a:pt x="3438" y="4125"/>
                      <a:pt x="3552" y="3962"/>
                      <a:pt x="3683" y="3798"/>
                    </a:cubicBezTo>
                    <a:cubicBezTo>
                      <a:pt x="3798" y="3634"/>
                      <a:pt x="3912" y="3438"/>
                      <a:pt x="4011" y="3241"/>
                    </a:cubicBezTo>
                    <a:cubicBezTo>
                      <a:pt x="4158" y="2947"/>
                      <a:pt x="4272" y="2668"/>
                      <a:pt x="4338" y="2407"/>
                    </a:cubicBezTo>
                    <a:cubicBezTo>
                      <a:pt x="4420" y="2128"/>
                      <a:pt x="4436" y="1883"/>
                      <a:pt x="4420" y="1670"/>
                    </a:cubicBezTo>
                    <a:cubicBezTo>
                      <a:pt x="4403" y="1441"/>
                      <a:pt x="4338" y="1228"/>
                      <a:pt x="4240" y="1064"/>
                    </a:cubicBezTo>
                    <a:cubicBezTo>
                      <a:pt x="4109" y="901"/>
                      <a:pt x="3961" y="770"/>
                      <a:pt x="3765" y="655"/>
                    </a:cubicBezTo>
                    <a:cubicBezTo>
                      <a:pt x="3618" y="573"/>
                      <a:pt x="3454" y="541"/>
                      <a:pt x="3307" y="541"/>
                    </a:cubicBezTo>
                    <a:cubicBezTo>
                      <a:pt x="3176" y="541"/>
                      <a:pt x="3028" y="557"/>
                      <a:pt x="2881" y="622"/>
                    </a:cubicBezTo>
                    <a:cubicBezTo>
                      <a:pt x="2734" y="688"/>
                      <a:pt x="2603" y="770"/>
                      <a:pt x="2472" y="901"/>
                    </a:cubicBezTo>
                    <a:cubicBezTo>
                      <a:pt x="2357" y="1048"/>
                      <a:pt x="2226" y="1212"/>
                      <a:pt x="2128" y="1424"/>
                    </a:cubicBezTo>
                    <a:cubicBezTo>
                      <a:pt x="2063" y="1539"/>
                      <a:pt x="1997" y="1637"/>
                      <a:pt x="1964" y="1768"/>
                    </a:cubicBezTo>
                    <a:cubicBezTo>
                      <a:pt x="1899" y="1866"/>
                      <a:pt x="1866" y="2014"/>
                      <a:pt x="1817" y="2112"/>
                    </a:cubicBezTo>
                    <a:cubicBezTo>
                      <a:pt x="1784" y="2210"/>
                      <a:pt x="1735" y="2341"/>
                      <a:pt x="1703" y="2439"/>
                    </a:cubicBezTo>
                    <a:cubicBezTo>
                      <a:pt x="1653" y="2538"/>
                      <a:pt x="1621" y="2619"/>
                      <a:pt x="1572" y="2701"/>
                    </a:cubicBezTo>
                    <a:cubicBezTo>
                      <a:pt x="1473" y="2898"/>
                      <a:pt x="1375" y="3012"/>
                      <a:pt x="1244" y="3078"/>
                    </a:cubicBezTo>
                    <a:cubicBezTo>
                      <a:pt x="1178" y="3097"/>
                      <a:pt x="1112" y="3115"/>
                      <a:pt x="1049" y="3115"/>
                    </a:cubicBezTo>
                    <a:cubicBezTo>
                      <a:pt x="1003" y="3115"/>
                      <a:pt x="958" y="3105"/>
                      <a:pt x="917" y="3078"/>
                    </a:cubicBezTo>
                    <a:cubicBezTo>
                      <a:pt x="851" y="3061"/>
                      <a:pt x="819" y="3012"/>
                      <a:pt x="770" y="2947"/>
                    </a:cubicBezTo>
                    <a:cubicBezTo>
                      <a:pt x="737" y="2898"/>
                      <a:pt x="737" y="2816"/>
                      <a:pt x="720" y="2734"/>
                    </a:cubicBezTo>
                    <a:cubicBezTo>
                      <a:pt x="688" y="2652"/>
                      <a:pt x="720" y="2521"/>
                      <a:pt x="753" y="2374"/>
                    </a:cubicBezTo>
                    <a:cubicBezTo>
                      <a:pt x="802" y="2259"/>
                      <a:pt x="851" y="2079"/>
                      <a:pt x="966" y="1883"/>
                    </a:cubicBezTo>
                    <a:cubicBezTo>
                      <a:pt x="1015" y="1752"/>
                      <a:pt x="1097" y="1621"/>
                      <a:pt x="1179" y="1506"/>
                    </a:cubicBezTo>
                    <a:cubicBezTo>
                      <a:pt x="1261" y="1375"/>
                      <a:pt x="1375" y="1261"/>
                      <a:pt x="1457" y="1146"/>
                    </a:cubicBezTo>
                    <a:cubicBezTo>
                      <a:pt x="1555" y="1048"/>
                      <a:pt x="1637" y="933"/>
                      <a:pt x="1735" y="852"/>
                    </a:cubicBezTo>
                    <a:cubicBezTo>
                      <a:pt x="1834" y="770"/>
                      <a:pt x="1915" y="688"/>
                      <a:pt x="2030" y="606"/>
                    </a:cubicBez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4836100" y="1326200"/>
                <a:ext cx="1076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407" extrusionOk="0">
                    <a:moveTo>
                      <a:pt x="1702" y="1"/>
                    </a:moveTo>
                    <a:cubicBezTo>
                      <a:pt x="1604" y="66"/>
                      <a:pt x="1473" y="116"/>
                      <a:pt x="1375" y="197"/>
                    </a:cubicBezTo>
                    <a:cubicBezTo>
                      <a:pt x="1277" y="263"/>
                      <a:pt x="1162" y="345"/>
                      <a:pt x="1064" y="443"/>
                    </a:cubicBezTo>
                    <a:cubicBezTo>
                      <a:pt x="966" y="525"/>
                      <a:pt x="868" y="639"/>
                      <a:pt x="786" y="738"/>
                    </a:cubicBezTo>
                    <a:cubicBezTo>
                      <a:pt x="688" y="836"/>
                      <a:pt x="622" y="950"/>
                      <a:pt x="540" y="1065"/>
                    </a:cubicBezTo>
                    <a:cubicBezTo>
                      <a:pt x="327" y="1360"/>
                      <a:pt x="180" y="1671"/>
                      <a:pt x="98" y="1965"/>
                    </a:cubicBezTo>
                    <a:cubicBezTo>
                      <a:pt x="16" y="2243"/>
                      <a:pt x="0" y="2538"/>
                      <a:pt x="49" y="2800"/>
                    </a:cubicBezTo>
                    <a:cubicBezTo>
                      <a:pt x="82" y="3045"/>
                      <a:pt x="164" y="3291"/>
                      <a:pt x="311" y="3520"/>
                    </a:cubicBezTo>
                    <a:cubicBezTo>
                      <a:pt x="458" y="3749"/>
                      <a:pt x="638" y="3929"/>
                      <a:pt x="868" y="4093"/>
                    </a:cubicBezTo>
                    <a:cubicBezTo>
                      <a:pt x="1080" y="4240"/>
                      <a:pt x="1326" y="4355"/>
                      <a:pt x="1555" y="4371"/>
                    </a:cubicBezTo>
                    <a:cubicBezTo>
                      <a:pt x="1677" y="4394"/>
                      <a:pt x="1802" y="4406"/>
                      <a:pt x="1927" y="4406"/>
                    </a:cubicBezTo>
                    <a:cubicBezTo>
                      <a:pt x="2072" y="4406"/>
                      <a:pt x="2217" y="4390"/>
                      <a:pt x="2357" y="4355"/>
                    </a:cubicBezTo>
                    <a:cubicBezTo>
                      <a:pt x="2619" y="4289"/>
                      <a:pt x="2881" y="4191"/>
                      <a:pt x="3126" y="4011"/>
                    </a:cubicBezTo>
                    <a:cubicBezTo>
                      <a:pt x="3372" y="3815"/>
                      <a:pt x="3601" y="3602"/>
                      <a:pt x="3814" y="3291"/>
                    </a:cubicBezTo>
                    <a:cubicBezTo>
                      <a:pt x="3945" y="3095"/>
                      <a:pt x="4059" y="2865"/>
                      <a:pt x="4141" y="2653"/>
                    </a:cubicBezTo>
                    <a:cubicBezTo>
                      <a:pt x="4223" y="2456"/>
                      <a:pt x="4256" y="2243"/>
                      <a:pt x="4272" y="2047"/>
                    </a:cubicBezTo>
                    <a:cubicBezTo>
                      <a:pt x="4305" y="1834"/>
                      <a:pt x="4305" y="1638"/>
                      <a:pt x="4240" y="1474"/>
                    </a:cubicBezTo>
                    <a:cubicBezTo>
                      <a:pt x="4174" y="1310"/>
                      <a:pt x="4109" y="1114"/>
                      <a:pt x="4010" y="983"/>
                    </a:cubicBezTo>
                    <a:cubicBezTo>
                      <a:pt x="3912" y="836"/>
                      <a:pt x="3781" y="688"/>
                      <a:pt x="3650" y="574"/>
                    </a:cubicBezTo>
                    <a:cubicBezTo>
                      <a:pt x="3487" y="443"/>
                      <a:pt x="3323" y="345"/>
                      <a:pt x="3126" y="263"/>
                    </a:cubicBezTo>
                    <a:lnTo>
                      <a:pt x="1964" y="1982"/>
                    </a:lnTo>
                    <a:lnTo>
                      <a:pt x="2504" y="2358"/>
                    </a:lnTo>
                    <a:lnTo>
                      <a:pt x="3274" y="1229"/>
                    </a:lnTo>
                    <a:cubicBezTo>
                      <a:pt x="3372" y="1327"/>
                      <a:pt x="3454" y="1425"/>
                      <a:pt x="3503" y="1556"/>
                    </a:cubicBezTo>
                    <a:cubicBezTo>
                      <a:pt x="3552" y="1671"/>
                      <a:pt x="3585" y="1801"/>
                      <a:pt x="3585" y="1949"/>
                    </a:cubicBezTo>
                    <a:cubicBezTo>
                      <a:pt x="3585" y="2080"/>
                      <a:pt x="3552" y="2243"/>
                      <a:pt x="3503" y="2391"/>
                    </a:cubicBezTo>
                    <a:cubicBezTo>
                      <a:pt x="3437" y="2554"/>
                      <a:pt x="3356" y="2702"/>
                      <a:pt x="3257" y="2865"/>
                    </a:cubicBezTo>
                    <a:cubicBezTo>
                      <a:pt x="3110" y="3045"/>
                      <a:pt x="2963" y="3209"/>
                      <a:pt x="2799" y="3340"/>
                    </a:cubicBezTo>
                    <a:cubicBezTo>
                      <a:pt x="2635" y="3455"/>
                      <a:pt x="2455" y="3537"/>
                      <a:pt x="2292" y="3586"/>
                    </a:cubicBezTo>
                    <a:cubicBezTo>
                      <a:pt x="2196" y="3605"/>
                      <a:pt x="2094" y="3613"/>
                      <a:pt x="1994" y="3613"/>
                    </a:cubicBezTo>
                    <a:cubicBezTo>
                      <a:pt x="1923" y="3613"/>
                      <a:pt x="1852" y="3609"/>
                      <a:pt x="1784" y="3602"/>
                    </a:cubicBezTo>
                    <a:cubicBezTo>
                      <a:pt x="1621" y="3586"/>
                      <a:pt x="1457" y="3504"/>
                      <a:pt x="1293" y="3389"/>
                    </a:cubicBezTo>
                    <a:cubicBezTo>
                      <a:pt x="1130" y="3291"/>
                      <a:pt x="1031" y="3176"/>
                      <a:pt x="917" y="3029"/>
                    </a:cubicBezTo>
                    <a:cubicBezTo>
                      <a:pt x="819" y="2882"/>
                      <a:pt x="786" y="2718"/>
                      <a:pt x="753" y="2554"/>
                    </a:cubicBezTo>
                    <a:cubicBezTo>
                      <a:pt x="737" y="2391"/>
                      <a:pt x="786" y="2178"/>
                      <a:pt x="819" y="1998"/>
                    </a:cubicBezTo>
                    <a:cubicBezTo>
                      <a:pt x="851" y="1818"/>
                      <a:pt x="966" y="1605"/>
                      <a:pt x="1097" y="1409"/>
                    </a:cubicBezTo>
                    <a:cubicBezTo>
                      <a:pt x="1162" y="1327"/>
                      <a:pt x="1244" y="1245"/>
                      <a:pt x="1310" y="1163"/>
                    </a:cubicBezTo>
                    <a:cubicBezTo>
                      <a:pt x="1391" y="1081"/>
                      <a:pt x="1457" y="999"/>
                      <a:pt x="1539" y="934"/>
                    </a:cubicBezTo>
                    <a:cubicBezTo>
                      <a:pt x="1621" y="868"/>
                      <a:pt x="1686" y="787"/>
                      <a:pt x="1768" y="754"/>
                    </a:cubicBezTo>
                    <a:cubicBezTo>
                      <a:pt x="1850" y="721"/>
                      <a:pt x="1932" y="672"/>
                      <a:pt x="1981" y="639"/>
                    </a:cubicBez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4921625" y="1218450"/>
                <a:ext cx="1084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34" extrusionOk="0">
                    <a:moveTo>
                      <a:pt x="2328" y="770"/>
                    </a:moveTo>
                    <a:cubicBezTo>
                      <a:pt x="2427" y="770"/>
                      <a:pt x="2523" y="786"/>
                      <a:pt x="2619" y="824"/>
                    </a:cubicBezTo>
                    <a:cubicBezTo>
                      <a:pt x="2783" y="890"/>
                      <a:pt x="2946" y="972"/>
                      <a:pt x="3094" y="1119"/>
                    </a:cubicBezTo>
                    <a:cubicBezTo>
                      <a:pt x="3225" y="1250"/>
                      <a:pt x="3339" y="1397"/>
                      <a:pt x="3421" y="1561"/>
                    </a:cubicBezTo>
                    <a:cubicBezTo>
                      <a:pt x="3470" y="1708"/>
                      <a:pt x="3519" y="1888"/>
                      <a:pt x="3519" y="2052"/>
                    </a:cubicBezTo>
                    <a:cubicBezTo>
                      <a:pt x="3519" y="2216"/>
                      <a:pt x="3470" y="2396"/>
                      <a:pt x="3421" y="2560"/>
                    </a:cubicBezTo>
                    <a:cubicBezTo>
                      <a:pt x="3356" y="2723"/>
                      <a:pt x="3257" y="2887"/>
                      <a:pt x="3110" y="3051"/>
                    </a:cubicBezTo>
                    <a:cubicBezTo>
                      <a:pt x="2963" y="3214"/>
                      <a:pt x="2816" y="3345"/>
                      <a:pt x="2652" y="3427"/>
                    </a:cubicBezTo>
                    <a:cubicBezTo>
                      <a:pt x="2521" y="3509"/>
                      <a:pt x="2324" y="3574"/>
                      <a:pt x="2161" y="3591"/>
                    </a:cubicBezTo>
                    <a:cubicBezTo>
                      <a:pt x="2101" y="3597"/>
                      <a:pt x="2039" y="3601"/>
                      <a:pt x="1976" y="3601"/>
                    </a:cubicBezTo>
                    <a:cubicBezTo>
                      <a:pt x="1867" y="3601"/>
                      <a:pt x="1757" y="3589"/>
                      <a:pt x="1653" y="3558"/>
                    </a:cubicBezTo>
                    <a:cubicBezTo>
                      <a:pt x="1490" y="3493"/>
                      <a:pt x="1326" y="3411"/>
                      <a:pt x="1179" y="3263"/>
                    </a:cubicBezTo>
                    <a:cubicBezTo>
                      <a:pt x="1048" y="3116"/>
                      <a:pt x="900" y="2985"/>
                      <a:pt x="835" y="2821"/>
                    </a:cubicBezTo>
                    <a:cubicBezTo>
                      <a:pt x="769" y="2658"/>
                      <a:pt x="737" y="2494"/>
                      <a:pt x="737" y="2330"/>
                    </a:cubicBezTo>
                    <a:cubicBezTo>
                      <a:pt x="753" y="2167"/>
                      <a:pt x="802" y="2003"/>
                      <a:pt x="851" y="1807"/>
                    </a:cubicBezTo>
                    <a:cubicBezTo>
                      <a:pt x="917" y="1626"/>
                      <a:pt x="1015" y="1479"/>
                      <a:pt x="1162" y="1315"/>
                    </a:cubicBezTo>
                    <a:cubicBezTo>
                      <a:pt x="1310" y="1168"/>
                      <a:pt x="1457" y="1037"/>
                      <a:pt x="1621" y="955"/>
                    </a:cubicBezTo>
                    <a:cubicBezTo>
                      <a:pt x="1784" y="874"/>
                      <a:pt x="1948" y="808"/>
                      <a:pt x="2112" y="792"/>
                    </a:cubicBezTo>
                    <a:cubicBezTo>
                      <a:pt x="2186" y="778"/>
                      <a:pt x="2258" y="770"/>
                      <a:pt x="2328" y="770"/>
                    </a:cubicBezTo>
                    <a:close/>
                    <a:moveTo>
                      <a:pt x="2319" y="0"/>
                    </a:moveTo>
                    <a:cubicBezTo>
                      <a:pt x="2261" y="0"/>
                      <a:pt x="2203" y="2"/>
                      <a:pt x="2144" y="6"/>
                    </a:cubicBezTo>
                    <a:cubicBezTo>
                      <a:pt x="1882" y="55"/>
                      <a:pt x="1621" y="137"/>
                      <a:pt x="1375" y="284"/>
                    </a:cubicBezTo>
                    <a:cubicBezTo>
                      <a:pt x="1097" y="415"/>
                      <a:pt x="884" y="628"/>
                      <a:pt x="655" y="874"/>
                    </a:cubicBezTo>
                    <a:cubicBezTo>
                      <a:pt x="426" y="1119"/>
                      <a:pt x="262" y="1381"/>
                      <a:pt x="164" y="1643"/>
                    </a:cubicBezTo>
                    <a:cubicBezTo>
                      <a:pt x="66" y="1921"/>
                      <a:pt x="0" y="2183"/>
                      <a:pt x="0" y="2445"/>
                    </a:cubicBezTo>
                    <a:cubicBezTo>
                      <a:pt x="0" y="2707"/>
                      <a:pt x="66" y="2952"/>
                      <a:pt x="164" y="3198"/>
                    </a:cubicBezTo>
                    <a:cubicBezTo>
                      <a:pt x="262" y="3443"/>
                      <a:pt x="426" y="3656"/>
                      <a:pt x="655" y="3853"/>
                    </a:cubicBezTo>
                    <a:cubicBezTo>
                      <a:pt x="884" y="4049"/>
                      <a:pt x="1130" y="4180"/>
                      <a:pt x="1408" y="4245"/>
                    </a:cubicBezTo>
                    <a:cubicBezTo>
                      <a:pt x="1598" y="4309"/>
                      <a:pt x="1798" y="4333"/>
                      <a:pt x="2008" y="4333"/>
                    </a:cubicBezTo>
                    <a:cubicBezTo>
                      <a:pt x="2069" y="4333"/>
                      <a:pt x="2131" y="4331"/>
                      <a:pt x="2194" y="4327"/>
                    </a:cubicBezTo>
                    <a:cubicBezTo>
                      <a:pt x="2455" y="4311"/>
                      <a:pt x="2717" y="4229"/>
                      <a:pt x="2963" y="4082"/>
                    </a:cubicBezTo>
                    <a:cubicBezTo>
                      <a:pt x="3225" y="3934"/>
                      <a:pt x="3454" y="3738"/>
                      <a:pt x="3683" y="3493"/>
                    </a:cubicBezTo>
                    <a:cubicBezTo>
                      <a:pt x="3912" y="3247"/>
                      <a:pt x="4076" y="2985"/>
                      <a:pt x="4174" y="2707"/>
                    </a:cubicBezTo>
                    <a:cubicBezTo>
                      <a:pt x="4289" y="2445"/>
                      <a:pt x="4338" y="2183"/>
                      <a:pt x="4338" y="1905"/>
                    </a:cubicBezTo>
                    <a:cubicBezTo>
                      <a:pt x="4305" y="1643"/>
                      <a:pt x="4272" y="1397"/>
                      <a:pt x="4158" y="1152"/>
                    </a:cubicBezTo>
                    <a:cubicBezTo>
                      <a:pt x="4027" y="906"/>
                      <a:pt x="3863" y="710"/>
                      <a:pt x="3634" y="497"/>
                    </a:cubicBezTo>
                    <a:cubicBezTo>
                      <a:pt x="3405" y="317"/>
                      <a:pt x="3176" y="170"/>
                      <a:pt x="2930" y="88"/>
                    </a:cubicBezTo>
                    <a:cubicBezTo>
                      <a:pt x="2714" y="24"/>
                      <a:pt x="2518" y="0"/>
                      <a:pt x="2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5037025" y="1095825"/>
                <a:ext cx="6672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87" extrusionOk="0">
                    <a:moveTo>
                      <a:pt x="1768" y="0"/>
                    </a:moveTo>
                    <a:lnTo>
                      <a:pt x="1277" y="786"/>
                    </a:lnTo>
                    <a:lnTo>
                      <a:pt x="704" y="82"/>
                    </a:lnTo>
                    <a:lnTo>
                      <a:pt x="246" y="459"/>
                    </a:lnTo>
                    <a:lnTo>
                      <a:pt x="851" y="1146"/>
                    </a:lnTo>
                    <a:lnTo>
                      <a:pt x="0" y="1474"/>
                    </a:lnTo>
                    <a:lnTo>
                      <a:pt x="213" y="2014"/>
                    </a:lnTo>
                    <a:lnTo>
                      <a:pt x="1048" y="1686"/>
                    </a:lnTo>
                    <a:lnTo>
                      <a:pt x="1113" y="2587"/>
                    </a:lnTo>
                    <a:lnTo>
                      <a:pt x="1702" y="2521"/>
                    </a:lnTo>
                    <a:lnTo>
                      <a:pt x="1637" y="1621"/>
                    </a:lnTo>
                    <a:lnTo>
                      <a:pt x="2521" y="1850"/>
                    </a:lnTo>
                    <a:lnTo>
                      <a:pt x="2668" y="1294"/>
                    </a:lnTo>
                    <a:lnTo>
                      <a:pt x="1784" y="1064"/>
                    </a:lnTo>
                    <a:lnTo>
                      <a:pt x="2259" y="31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128515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4025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subTitle" idx="1"/>
          </p:nvPr>
        </p:nvSpPr>
        <p:spPr>
          <a:xfrm>
            <a:off x="713225" y="1819875"/>
            <a:ext cx="341160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713225" y="4162900"/>
            <a:ext cx="38589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91391727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0" y="2889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8"/>
          <p:cNvSpPr/>
          <p:nvPr/>
        </p:nvSpPr>
        <p:spPr>
          <a:xfrm rot="2700000">
            <a:off x="8620879" y="46525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435312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/>
          <p:nvPr/>
        </p:nvSpPr>
        <p:spPr>
          <a:xfrm rot="10800000">
            <a:off x="12" y="4774027"/>
            <a:ext cx="2386157" cy="517674"/>
          </a:xfrm>
          <a:custGeom>
            <a:avLst/>
            <a:gdLst/>
            <a:ahLst/>
            <a:cxnLst/>
            <a:rect l="l" t="t" r="r" b="b"/>
            <a:pathLst>
              <a:path w="59520" h="12912" extrusionOk="0">
                <a:moveTo>
                  <a:pt x="3641" y="1"/>
                </a:moveTo>
                <a:lnTo>
                  <a:pt x="21" y="1970"/>
                </a:lnTo>
                <a:lnTo>
                  <a:pt x="21" y="3323"/>
                </a:lnTo>
                <a:lnTo>
                  <a:pt x="6148" y="1"/>
                </a:lnTo>
                <a:close/>
                <a:moveTo>
                  <a:pt x="12573" y="1"/>
                </a:moveTo>
                <a:lnTo>
                  <a:pt x="21" y="6804"/>
                </a:lnTo>
                <a:lnTo>
                  <a:pt x="21" y="8157"/>
                </a:lnTo>
                <a:lnTo>
                  <a:pt x="15059" y="1"/>
                </a:lnTo>
                <a:close/>
                <a:moveTo>
                  <a:pt x="21365" y="1"/>
                </a:moveTo>
                <a:lnTo>
                  <a:pt x="1" y="11558"/>
                </a:lnTo>
                <a:lnTo>
                  <a:pt x="1" y="12911"/>
                </a:lnTo>
                <a:lnTo>
                  <a:pt x="23872" y="1"/>
                </a:lnTo>
                <a:close/>
                <a:moveTo>
                  <a:pt x="30894" y="1"/>
                </a:moveTo>
                <a:lnTo>
                  <a:pt x="7043" y="12911"/>
                </a:lnTo>
                <a:lnTo>
                  <a:pt x="9529" y="12911"/>
                </a:lnTo>
                <a:lnTo>
                  <a:pt x="33401" y="1"/>
                </a:lnTo>
                <a:close/>
                <a:moveTo>
                  <a:pt x="40423" y="1"/>
                </a:moveTo>
                <a:lnTo>
                  <a:pt x="16551" y="12911"/>
                </a:lnTo>
                <a:lnTo>
                  <a:pt x="19038" y="12911"/>
                </a:lnTo>
                <a:lnTo>
                  <a:pt x="42909" y="1"/>
                </a:lnTo>
                <a:close/>
                <a:moveTo>
                  <a:pt x="50011" y="1"/>
                </a:moveTo>
                <a:lnTo>
                  <a:pt x="26140" y="12911"/>
                </a:lnTo>
                <a:lnTo>
                  <a:pt x="28626" y="12911"/>
                </a:lnTo>
                <a:lnTo>
                  <a:pt x="52498" y="1"/>
                </a:lnTo>
                <a:close/>
                <a:moveTo>
                  <a:pt x="59520" y="1"/>
                </a:moveTo>
                <a:lnTo>
                  <a:pt x="35648" y="12911"/>
                </a:lnTo>
                <a:lnTo>
                  <a:pt x="38155" y="12911"/>
                </a:lnTo>
                <a:lnTo>
                  <a:pt x="59520" y="1353"/>
                </a:lnTo>
                <a:lnTo>
                  <a:pt x="59520" y="1"/>
                </a:lnTo>
                <a:close/>
                <a:moveTo>
                  <a:pt x="59520" y="5213"/>
                </a:moveTo>
                <a:lnTo>
                  <a:pt x="45296" y="12911"/>
                </a:lnTo>
                <a:lnTo>
                  <a:pt x="47803" y="12911"/>
                </a:lnTo>
                <a:lnTo>
                  <a:pt x="59520" y="6565"/>
                </a:lnTo>
                <a:lnTo>
                  <a:pt x="59520" y="5213"/>
                </a:lnTo>
                <a:close/>
                <a:moveTo>
                  <a:pt x="59520" y="10365"/>
                </a:moveTo>
                <a:lnTo>
                  <a:pt x="54805" y="12911"/>
                </a:lnTo>
                <a:lnTo>
                  <a:pt x="57312" y="12911"/>
                </a:lnTo>
                <a:lnTo>
                  <a:pt x="59520" y="11718"/>
                </a:lnTo>
                <a:lnTo>
                  <a:pt x="59520" y="10365"/>
                </a:lnTo>
                <a:close/>
              </a:path>
            </a:pathLst>
          </a:custGeom>
          <a:solidFill>
            <a:srgbClr val="FF7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29"/>
          <p:cNvGrpSpPr/>
          <p:nvPr/>
        </p:nvGrpSpPr>
        <p:grpSpPr>
          <a:xfrm>
            <a:off x="7884985" y="92290"/>
            <a:ext cx="1091484" cy="1091380"/>
            <a:chOff x="4141188" y="3797550"/>
            <a:chExt cx="1040400" cy="1040400"/>
          </a:xfrm>
        </p:grpSpPr>
        <p:sp>
          <p:nvSpPr>
            <p:cNvPr id="299" name="Google Shape;299;p29"/>
            <p:cNvSpPr/>
            <p:nvPr/>
          </p:nvSpPr>
          <p:spPr>
            <a:xfrm>
              <a:off x="4141188" y="3797550"/>
              <a:ext cx="1040400" cy="104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 rot="2700243">
              <a:off x="4475207" y="4131598"/>
              <a:ext cx="372398" cy="372320"/>
            </a:xfrm>
            <a:custGeom>
              <a:avLst/>
              <a:gdLst/>
              <a:ahLst/>
              <a:cxnLst/>
              <a:rect l="l" t="t" r="r" b="b"/>
              <a:pathLst>
                <a:path w="14895" h="14894" extrusionOk="0">
                  <a:moveTo>
                    <a:pt x="5776" y="0"/>
                  </a:moveTo>
                  <a:lnTo>
                    <a:pt x="5776" y="5775"/>
                  </a:lnTo>
                  <a:lnTo>
                    <a:pt x="0" y="5775"/>
                  </a:lnTo>
                  <a:lnTo>
                    <a:pt x="0" y="9119"/>
                  </a:lnTo>
                  <a:lnTo>
                    <a:pt x="5776" y="9119"/>
                  </a:lnTo>
                  <a:lnTo>
                    <a:pt x="5776" y="14894"/>
                  </a:lnTo>
                  <a:lnTo>
                    <a:pt x="9119" y="14894"/>
                  </a:lnTo>
                  <a:lnTo>
                    <a:pt x="9119" y="9119"/>
                  </a:lnTo>
                  <a:lnTo>
                    <a:pt x="14894" y="9119"/>
                  </a:lnTo>
                  <a:lnTo>
                    <a:pt x="14894" y="5775"/>
                  </a:lnTo>
                  <a:lnTo>
                    <a:pt x="9119" y="5775"/>
                  </a:lnTo>
                  <a:lnTo>
                    <a:pt x="91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29"/>
            <p:cNvGrpSpPr/>
            <p:nvPr/>
          </p:nvGrpSpPr>
          <p:grpSpPr>
            <a:xfrm>
              <a:off x="4215267" y="3872098"/>
              <a:ext cx="892258" cy="891309"/>
              <a:chOff x="4645400" y="847850"/>
              <a:chExt cx="2327225" cy="2324750"/>
            </a:xfrm>
          </p:grpSpPr>
          <p:sp>
            <p:nvSpPr>
              <p:cNvPr id="302" name="Google Shape;302;p29"/>
              <p:cNvSpPr/>
              <p:nvPr/>
            </p:nvSpPr>
            <p:spPr>
              <a:xfrm>
                <a:off x="5179825" y="998100"/>
                <a:ext cx="122375" cy="1182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728" extrusionOk="0">
                    <a:moveTo>
                      <a:pt x="2627" y="731"/>
                    </a:moveTo>
                    <a:cubicBezTo>
                      <a:pt x="2641" y="731"/>
                      <a:pt x="2655" y="732"/>
                      <a:pt x="2669" y="734"/>
                    </a:cubicBezTo>
                    <a:cubicBezTo>
                      <a:pt x="2783" y="767"/>
                      <a:pt x="2882" y="832"/>
                      <a:pt x="2963" y="947"/>
                    </a:cubicBezTo>
                    <a:cubicBezTo>
                      <a:pt x="3029" y="1061"/>
                      <a:pt x="3045" y="1209"/>
                      <a:pt x="3012" y="1356"/>
                    </a:cubicBezTo>
                    <a:cubicBezTo>
                      <a:pt x="2947" y="1389"/>
                      <a:pt x="2882" y="1421"/>
                      <a:pt x="2832" y="1454"/>
                    </a:cubicBezTo>
                    <a:lnTo>
                      <a:pt x="1474" y="2256"/>
                    </a:lnTo>
                    <a:lnTo>
                      <a:pt x="1065" y="1552"/>
                    </a:lnTo>
                    <a:lnTo>
                      <a:pt x="2194" y="881"/>
                    </a:lnTo>
                    <a:cubicBezTo>
                      <a:pt x="2356" y="793"/>
                      <a:pt x="2504" y="731"/>
                      <a:pt x="2627" y="731"/>
                    </a:cubicBezTo>
                    <a:close/>
                    <a:moveTo>
                      <a:pt x="3578" y="1908"/>
                    </a:moveTo>
                    <a:cubicBezTo>
                      <a:pt x="3603" y="1908"/>
                      <a:pt x="3627" y="1910"/>
                      <a:pt x="3651" y="1912"/>
                    </a:cubicBezTo>
                    <a:cubicBezTo>
                      <a:pt x="3782" y="1929"/>
                      <a:pt x="3913" y="2011"/>
                      <a:pt x="3995" y="2158"/>
                    </a:cubicBezTo>
                    <a:cubicBezTo>
                      <a:pt x="4076" y="2289"/>
                      <a:pt x="4093" y="2420"/>
                      <a:pt x="4060" y="2567"/>
                    </a:cubicBezTo>
                    <a:cubicBezTo>
                      <a:pt x="4011" y="2715"/>
                      <a:pt x="3896" y="2829"/>
                      <a:pt x="3700" y="2927"/>
                    </a:cubicBezTo>
                    <a:lnTo>
                      <a:pt x="2292" y="3746"/>
                    </a:lnTo>
                    <a:lnTo>
                      <a:pt x="1768" y="2845"/>
                    </a:lnTo>
                    <a:lnTo>
                      <a:pt x="3160" y="2027"/>
                    </a:lnTo>
                    <a:cubicBezTo>
                      <a:pt x="3311" y="1945"/>
                      <a:pt x="3450" y="1908"/>
                      <a:pt x="3578" y="1908"/>
                    </a:cubicBezTo>
                    <a:close/>
                    <a:moveTo>
                      <a:pt x="2794" y="0"/>
                    </a:moveTo>
                    <a:cubicBezTo>
                      <a:pt x="2678" y="0"/>
                      <a:pt x="2551" y="23"/>
                      <a:pt x="2423" y="46"/>
                    </a:cubicBezTo>
                    <a:cubicBezTo>
                      <a:pt x="2227" y="96"/>
                      <a:pt x="2030" y="194"/>
                      <a:pt x="1801" y="308"/>
                    </a:cubicBezTo>
                    <a:lnTo>
                      <a:pt x="1" y="1372"/>
                    </a:lnTo>
                    <a:lnTo>
                      <a:pt x="1965" y="4728"/>
                    </a:lnTo>
                    <a:lnTo>
                      <a:pt x="4011" y="3533"/>
                    </a:lnTo>
                    <a:cubicBezTo>
                      <a:pt x="4240" y="3402"/>
                      <a:pt x="4404" y="3255"/>
                      <a:pt x="4535" y="3124"/>
                    </a:cubicBezTo>
                    <a:cubicBezTo>
                      <a:pt x="4682" y="2976"/>
                      <a:pt x="4764" y="2813"/>
                      <a:pt x="4829" y="2665"/>
                    </a:cubicBezTo>
                    <a:cubicBezTo>
                      <a:pt x="4878" y="2502"/>
                      <a:pt x="4895" y="2354"/>
                      <a:pt x="4878" y="2191"/>
                    </a:cubicBezTo>
                    <a:cubicBezTo>
                      <a:pt x="4846" y="2027"/>
                      <a:pt x="4813" y="1896"/>
                      <a:pt x="4715" y="1732"/>
                    </a:cubicBezTo>
                    <a:cubicBezTo>
                      <a:pt x="4600" y="1536"/>
                      <a:pt x="4469" y="1405"/>
                      <a:pt x="4306" y="1290"/>
                    </a:cubicBezTo>
                    <a:cubicBezTo>
                      <a:pt x="4126" y="1192"/>
                      <a:pt x="3945" y="1160"/>
                      <a:pt x="3749" y="1160"/>
                    </a:cubicBezTo>
                    <a:cubicBezTo>
                      <a:pt x="3782" y="930"/>
                      <a:pt x="3749" y="685"/>
                      <a:pt x="3618" y="472"/>
                    </a:cubicBezTo>
                    <a:cubicBezTo>
                      <a:pt x="3569" y="341"/>
                      <a:pt x="3454" y="227"/>
                      <a:pt x="3340" y="145"/>
                    </a:cubicBezTo>
                    <a:cubicBezTo>
                      <a:pt x="3209" y="63"/>
                      <a:pt x="3094" y="30"/>
                      <a:pt x="2931" y="14"/>
                    </a:cubicBezTo>
                    <a:cubicBezTo>
                      <a:pt x="2887" y="4"/>
                      <a:pt x="2842" y="0"/>
                      <a:pt x="2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5291950" y="929275"/>
                <a:ext cx="115825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56" extrusionOk="0">
                    <a:moveTo>
                      <a:pt x="3553" y="0"/>
                    </a:moveTo>
                    <a:lnTo>
                      <a:pt x="2849" y="328"/>
                    </a:lnTo>
                    <a:lnTo>
                      <a:pt x="3716" y="2292"/>
                    </a:lnTo>
                    <a:cubicBezTo>
                      <a:pt x="3782" y="2439"/>
                      <a:pt x="3847" y="2603"/>
                      <a:pt x="3847" y="2734"/>
                    </a:cubicBezTo>
                    <a:cubicBezTo>
                      <a:pt x="3847" y="2881"/>
                      <a:pt x="3847" y="3029"/>
                      <a:pt x="3782" y="3143"/>
                    </a:cubicBezTo>
                    <a:cubicBezTo>
                      <a:pt x="3716" y="3274"/>
                      <a:pt x="3634" y="3389"/>
                      <a:pt x="3536" y="3503"/>
                    </a:cubicBezTo>
                    <a:cubicBezTo>
                      <a:pt x="3405" y="3602"/>
                      <a:pt x="3274" y="3683"/>
                      <a:pt x="3111" y="3765"/>
                    </a:cubicBezTo>
                    <a:cubicBezTo>
                      <a:pt x="2914" y="3847"/>
                      <a:pt x="2767" y="3913"/>
                      <a:pt x="2620" y="3913"/>
                    </a:cubicBezTo>
                    <a:cubicBezTo>
                      <a:pt x="2472" y="3913"/>
                      <a:pt x="2358" y="3880"/>
                      <a:pt x="2210" y="3847"/>
                    </a:cubicBezTo>
                    <a:cubicBezTo>
                      <a:pt x="2063" y="3798"/>
                      <a:pt x="1965" y="3749"/>
                      <a:pt x="1850" y="3618"/>
                    </a:cubicBezTo>
                    <a:cubicBezTo>
                      <a:pt x="1752" y="3503"/>
                      <a:pt x="1670" y="3372"/>
                      <a:pt x="1588" y="3209"/>
                    </a:cubicBezTo>
                    <a:lnTo>
                      <a:pt x="721" y="1244"/>
                    </a:lnTo>
                    <a:lnTo>
                      <a:pt x="1" y="1572"/>
                    </a:lnTo>
                    <a:lnTo>
                      <a:pt x="934" y="3634"/>
                    </a:lnTo>
                    <a:cubicBezTo>
                      <a:pt x="1048" y="3880"/>
                      <a:pt x="1179" y="4076"/>
                      <a:pt x="1343" y="4240"/>
                    </a:cubicBezTo>
                    <a:cubicBezTo>
                      <a:pt x="1507" y="4404"/>
                      <a:pt x="1719" y="4518"/>
                      <a:pt x="1916" y="4584"/>
                    </a:cubicBezTo>
                    <a:cubicBezTo>
                      <a:pt x="2078" y="4634"/>
                      <a:pt x="2260" y="4655"/>
                      <a:pt x="2446" y="4655"/>
                    </a:cubicBezTo>
                    <a:cubicBezTo>
                      <a:pt x="2504" y="4655"/>
                      <a:pt x="2562" y="4653"/>
                      <a:pt x="2620" y="4649"/>
                    </a:cubicBezTo>
                    <a:cubicBezTo>
                      <a:pt x="2865" y="4616"/>
                      <a:pt x="3127" y="4535"/>
                      <a:pt x="3405" y="4420"/>
                    </a:cubicBezTo>
                    <a:cubicBezTo>
                      <a:pt x="3700" y="4289"/>
                      <a:pt x="3929" y="4158"/>
                      <a:pt x="4109" y="3962"/>
                    </a:cubicBezTo>
                    <a:cubicBezTo>
                      <a:pt x="4289" y="3782"/>
                      <a:pt x="4437" y="3602"/>
                      <a:pt x="4518" y="3389"/>
                    </a:cubicBezTo>
                    <a:cubicBezTo>
                      <a:pt x="4600" y="3192"/>
                      <a:pt x="4633" y="2963"/>
                      <a:pt x="4633" y="2734"/>
                    </a:cubicBezTo>
                    <a:cubicBezTo>
                      <a:pt x="4633" y="2521"/>
                      <a:pt x="4584" y="2276"/>
                      <a:pt x="4486" y="2047"/>
                    </a:cubicBezTo>
                    <a:lnTo>
                      <a:pt x="35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5424550" y="895300"/>
                <a:ext cx="1154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24" extrusionOk="0">
                    <a:moveTo>
                      <a:pt x="3028" y="1"/>
                    </a:moveTo>
                    <a:cubicBezTo>
                      <a:pt x="2865" y="1"/>
                      <a:pt x="2701" y="1"/>
                      <a:pt x="2537" y="34"/>
                    </a:cubicBezTo>
                    <a:cubicBezTo>
                      <a:pt x="2373" y="50"/>
                      <a:pt x="2210" y="66"/>
                      <a:pt x="2013" y="115"/>
                    </a:cubicBezTo>
                    <a:cubicBezTo>
                      <a:pt x="1850" y="132"/>
                      <a:pt x="1670" y="165"/>
                      <a:pt x="1506" y="230"/>
                    </a:cubicBezTo>
                    <a:cubicBezTo>
                      <a:pt x="1277" y="312"/>
                      <a:pt x="1080" y="394"/>
                      <a:pt x="917" y="476"/>
                    </a:cubicBezTo>
                    <a:cubicBezTo>
                      <a:pt x="753" y="574"/>
                      <a:pt x="606" y="656"/>
                      <a:pt x="491" y="770"/>
                    </a:cubicBezTo>
                    <a:cubicBezTo>
                      <a:pt x="360" y="868"/>
                      <a:pt x="278" y="967"/>
                      <a:pt x="196" y="1065"/>
                    </a:cubicBezTo>
                    <a:cubicBezTo>
                      <a:pt x="115" y="1179"/>
                      <a:pt x="49" y="1294"/>
                      <a:pt x="33" y="1392"/>
                    </a:cubicBezTo>
                    <a:cubicBezTo>
                      <a:pt x="16" y="1507"/>
                      <a:pt x="0" y="1621"/>
                      <a:pt x="0" y="1720"/>
                    </a:cubicBezTo>
                    <a:cubicBezTo>
                      <a:pt x="16" y="1834"/>
                      <a:pt x="16" y="1932"/>
                      <a:pt x="49" y="2031"/>
                    </a:cubicBezTo>
                    <a:cubicBezTo>
                      <a:pt x="115" y="2194"/>
                      <a:pt x="196" y="2342"/>
                      <a:pt x="295" y="2440"/>
                    </a:cubicBezTo>
                    <a:cubicBezTo>
                      <a:pt x="426" y="2538"/>
                      <a:pt x="540" y="2620"/>
                      <a:pt x="688" y="2669"/>
                    </a:cubicBezTo>
                    <a:cubicBezTo>
                      <a:pt x="835" y="2702"/>
                      <a:pt x="999" y="2734"/>
                      <a:pt x="1162" y="2734"/>
                    </a:cubicBezTo>
                    <a:cubicBezTo>
                      <a:pt x="1326" y="2734"/>
                      <a:pt x="1490" y="2702"/>
                      <a:pt x="1653" y="2653"/>
                    </a:cubicBezTo>
                    <a:lnTo>
                      <a:pt x="1964" y="2522"/>
                    </a:lnTo>
                    <a:cubicBezTo>
                      <a:pt x="2062" y="2489"/>
                      <a:pt x="2177" y="2440"/>
                      <a:pt x="2292" y="2374"/>
                    </a:cubicBezTo>
                    <a:cubicBezTo>
                      <a:pt x="2390" y="2342"/>
                      <a:pt x="2504" y="2276"/>
                      <a:pt x="2619" y="2243"/>
                    </a:cubicBezTo>
                    <a:cubicBezTo>
                      <a:pt x="2734" y="2194"/>
                      <a:pt x="2832" y="2162"/>
                      <a:pt x="2946" y="2112"/>
                    </a:cubicBezTo>
                    <a:cubicBezTo>
                      <a:pt x="3075" y="2073"/>
                      <a:pt x="3198" y="2051"/>
                      <a:pt x="3304" y="2051"/>
                    </a:cubicBezTo>
                    <a:cubicBezTo>
                      <a:pt x="3373" y="2051"/>
                      <a:pt x="3435" y="2060"/>
                      <a:pt x="3487" y="2080"/>
                    </a:cubicBezTo>
                    <a:cubicBezTo>
                      <a:pt x="3634" y="2112"/>
                      <a:pt x="3716" y="2194"/>
                      <a:pt x="3765" y="2342"/>
                    </a:cubicBezTo>
                    <a:cubicBezTo>
                      <a:pt x="3781" y="2423"/>
                      <a:pt x="3781" y="2505"/>
                      <a:pt x="3765" y="2587"/>
                    </a:cubicBezTo>
                    <a:cubicBezTo>
                      <a:pt x="3732" y="2669"/>
                      <a:pt x="3683" y="2751"/>
                      <a:pt x="3601" y="2833"/>
                    </a:cubicBezTo>
                    <a:cubicBezTo>
                      <a:pt x="3519" y="2914"/>
                      <a:pt x="3388" y="2996"/>
                      <a:pt x="3241" y="3078"/>
                    </a:cubicBezTo>
                    <a:cubicBezTo>
                      <a:pt x="3110" y="3160"/>
                      <a:pt x="2914" y="3242"/>
                      <a:pt x="2701" y="3307"/>
                    </a:cubicBezTo>
                    <a:cubicBezTo>
                      <a:pt x="2504" y="3340"/>
                      <a:pt x="2324" y="3406"/>
                      <a:pt x="2161" y="3422"/>
                    </a:cubicBezTo>
                    <a:cubicBezTo>
                      <a:pt x="1997" y="3438"/>
                      <a:pt x="1833" y="3471"/>
                      <a:pt x="1670" y="3471"/>
                    </a:cubicBezTo>
                    <a:cubicBezTo>
                      <a:pt x="1506" y="3471"/>
                      <a:pt x="1326" y="3471"/>
                      <a:pt x="1179" y="3438"/>
                    </a:cubicBezTo>
                    <a:cubicBezTo>
                      <a:pt x="1031" y="3422"/>
                      <a:pt x="868" y="3406"/>
                      <a:pt x="704" y="3356"/>
                    </a:cubicBezTo>
                    <a:lnTo>
                      <a:pt x="491" y="4126"/>
                    </a:lnTo>
                    <a:cubicBezTo>
                      <a:pt x="655" y="4158"/>
                      <a:pt x="835" y="4175"/>
                      <a:pt x="1015" y="4208"/>
                    </a:cubicBezTo>
                    <a:cubicBezTo>
                      <a:pt x="1195" y="4224"/>
                      <a:pt x="1391" y="4224"/>
                      <a:pt x="1588" y="4224"/>
                    </a:cubicBezTo>
                    <a:cubicBezTo>
                      <a:pt x="1801" y="4224"/>
                      <a:pt x="1997" y="4208"/>
                      <a:pt x="2210" y="4158"/>
                    </a:cubicBezTo>
                    <a:cubicBezTo>
                      <a:pt x="2423" y="4142"/>
                      <a:pt x="2635" y="4077"/>
                      <a:pt x="2832" y="4011"/>
                    </a:cubicBezTo>
                    <a:cubicBezTo>
                      <a:pt x="3159" y="3929"/>
                      <a:pt x="3437" y="3815"/>
                      <a:pt x="3683" y="3667"/>
                    </a:cubicBezTo>
                    <a:cubicBezTo>
                      <a:pt x="3928" y="3520"/>
                      <a:pt x="4125" y="3356"/>
                      <a:pt x="4272" y="3193"/>
                    </a:cubicBezTo>
                    <a:cubicBezTo>
                      <a:pt x="4420" y="3029"/>
                      <a:pt x="4518" y="2849"/>
                      <a:pt x="4550" y="2653"/>
                    </a:cubicBezTo>
                    <a:cubicBezTo>
                      <a:pt x="4616" y="2456"/>
                      <a:pt x="4600" y="2243"/>
                      <a:pt x="4534" y="2031"/>
                    </a:cubicBezTo>
                    <a:cubicBezTo>
                      <a:pt x="4469" y="1867"/>
                      <a:pt x="4420" y="1720"/>
                      <a:pt x="4305" y="1621"/>
                    </a:cubicBezTo>
                    <a:cubicBezTo>
                      <a:pt x="4207" y="1523"/>
                      <a:pt x="4092" y="1441"/>
                      <a:pt x="3945" y="1376"/>
                    </a:cubicBezTo>
                    <a:cubicBezTo>
                      <a:pt x="3798" y="1310"/>
                      <a:pt x="3634" y="1294"/>
                      <a:pt x="3454" y="1294"/>
                    </a:cubicBezTo>
                    <a:cubicBezTo>
                      <a:pt x="3274" y="1294"/>
                      <a:pt x="3061" y="1343"/>
                      <a:pt x="2832" y="1392"/>
                    </a:cubicBezTo>
                    <a:cubicBezTo>
                      <a:pt x="2734" y="1425"/>
                      <a:pt x="2619" y="1474"/>
                      <a:pt x="2488" y="1523"/>
                    </a:cubicBezTo>
                    <a:cubicBezTo>
                      <a:pt x="2373" y="1556"/>
                      <a:pt x="2259" y="1621"/>
                      <a:pt x="2144" y="1670"/>
                    </a:cubicBezTo>
                    <a:cubicBezTo>
                      <a:pt x="2013" y="1703"/>
                      <a:pt x="1915" y="1769"/>
                      <a:pt x="1817" y="1801"/>
                    </a:cubicBezTo>
                    <a:cubicBezTo>
                      <a:pt x="1702" y="1851"/>
                      <a:pt x="1604" y="1883"/>
                      <a:pt x="1522" y="1916"/>
                    </a:cubicBezTo>
                    <a:cubicBezTo>
                      <a:pt x="1394" y="1948"/>
                      <a:pt x="1280" y="1973"/>
                      <a:pt x="1180" y="1973"/>
                    </a:cubicBezTo>
                    <a:cubicBezTo>
                      <a:pt x="1127" y="1973"/>
                      <a:pt x="1077" y="1966"/>
                      <a:pt x="1031" y="1949"/>
                    </a:cubicBezTo>
                    <a:cubicBezTo>
                      <a:pt x="933" y="1916"/>
                      <a:pt x="851" y="1834"/>
                      <a:pt x="818" y="1720"/>
                    </a:cubicBezTo>
                    <a:cubicBezTo>
                      <a:pt x="786" y="1670"/>
                      <a:pt x="786" y="1605"/>
                      <a:pt x="818" y="1540"/>
                    </a:cubicBezTo>
                    <a:cubicBezTo>
                      <a:pt x="835" y="1474"/>
                      <a:pt x="868" y="1392"/>
                      <a:pt x="933" y="1343"/>
                    </a:cubicBezTo>
                    <a:cubicBezTo>
                      <a:pt x="999" y="1261"/>
                      <a:pt x="1097" y="1196"/>
                      <a:pt x="1228" y="1114"/>
                    </a:cubicBezTo>
                    <a:cubicBezTo>
                      <a:pt x="1342" y="1032"/>
                      <a:pt x="1506" y="967"/>
                      <a:pt x="1702" y="901"/>
                    </a:cubicBezTo>
                    <a:cubicBezTo>
                      <a:pt x="1850" y="868"/>
                      <a:pt x="1997" y="819"/>
                      <a:pt x="2144" y="803"/>
                    </a:cubicBezTo>
                    <a:lnTo>
                      <a:pt x="2570" y="737"/>
                    </a:lnTo>
                    <a:cubicBezTo>
                      <a:pt x="2717" y="721"/>
                      <a:pt x="2865" y="721"/>
                      <a:pt x="2979" y="721"/>
                    </a:cubicBezTo>
                    <a:cubicBezTo>
                      <a:pt x="3094" y="721"/>
                      <a:pt x="3225" y="721"/>
                      <a:pt x="3339" y="737"/>
                    </a:cubicBezTo>
                    <a:lnTo>
                      <a:pt x="3487" y="34"/>
                    </a:lnTo>
                    <a:cubicBezTo>
                      <a:pt x="3323" y="34"/>
                      <a:pt x="3192" y="1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5551400" y="873625"/>
                <a:ext cx="401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2" extrusionOk="0">
                    <a:moveTo>
                      <a:pt x="770" y="0"/>
                    </a:moveTo>
                    <a:lnTo>
                      <a:pt x="0" y="164"/>
                    </a:lnTo>
                    <a:lnTo>
                      <a:pt x="835" y="3962"/>
                    </a:lnTo>
                    <a:lnTo>
                      <a:pt x="1604" y="3798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5607875" y="851525"/>
                <a:ext cx="1121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4371" extrusionOk="0">
                    <a:moveTo>
                      <a:pt x="3978" y="0"/>
                    </a:moveTo>
                    <a:lnTo>
                      <a:pt x="3192" y="99"/>
                    </a:lnTo>
                    <a:lnTo>
                      <a:pt x="3356" y="1375"/>
                    </a:lnTo>
                    <a:lnTo>
                      <a:pt x="786" y="426"/>
                    </a:lnTo>
                    <a:lnTo>
                      <a:pt x="0" y="524"/>
                    </a:lnTo>
                    <a:lnTo>
                      <a:pt x="524" y="4371"/>
                    </a:lnTo>
                    <a:lnTo>
                      <a:pt x="1293" y="4273"/>
                    </a:lnTo>
                    <a:lnTo>
                      <a:pt x="900" y="1244"/>
                    </a:lnTo>
                    <a:lnTo>
                      <a:pt x="3487" y="2194"/>
                    </a:lnTo>
                    <a:lnTo>
                      <a:pt x="3716" y="3962"/>
                    </a:lnTo>
                    <a:lnTo>
                      <a:pt x="4485" y="3863"/>
                    </a:lnTo>
                    <a:lnTo>
                      <a:pt x="3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5750675" y="847850"/>
                <a:ext cx="863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78" extrusionOk="0">
                    <a:moveTo>
                      <a:pt x="3324" y="0"/>
                    </a:moveTo>
                    <a:lnTo>
                      <a:pt x="1" y="66"/>
                    </a:lnTo>
                    <a:lnTo>
                      <a:pt x="83" y="3978"/>
                    </a:lnTo>
                    <a:lnTo>
                      <a:pt x="3455" y="3912"/>
                    </a:lnTo>
                    <a:lnTo>
                      <a:pt x="3438" y="3208"/>
                    </a:lnTo>
                    <a:lnTo>
                      <a:pt x="852" y="3257"/>
                    </a:lnTo>
                    <a:lnTo>
                      <a:pt x="836" y="2161"/>
                    </a:lnTo>
                    <a:lnTo>
                      <a:pt x="3094" y="2128"/>
                    </a:lnTo>
                    <a:lnTo>
                      <a:pt x="3078" y="1473"/>
                    </a:lnTo>
                    <a:lnTo>
                      <a:pt x="819" y="1522"/>
                    </a:lnTo>
                    <a:lnTo>
                      <a:pt x="803" y="737"/>
                    </a:lnTo>
                    <a:lnTo>
                      <a:pt x="3340" y="704"/>
                    </a:ln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5858300" y="851675"/>
                <a:ext cx="1138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4095" extrusionOk="0">
                    <a:moveTo>
                      <a:pt x="2064" y="0"/>
                    </a:moveTo>
                    <a:cubicBezTo>
                      <a:pt x="1975" y="0"/>
                      <a:pt x="1892" y="4"/>
                      <a:pt x="1818" y="11"/>
                    </a:cubicBezTo>
                    <a:cubicBezTo>
                      <a:pt x="1638" y="27"/>
                      <a:pt x="1441" y="76"/>
                      <a:pt x="1310" y="109"/>
                    </a:cubicBezTo>
                    <a:cubicBezTo>
                      <a:pt x="1163" y="174"/>
                      <a:pt x="1016" y="224"/>
                      <a:pt x="917" y="305"/>
                    </a:cubicBezTo>
                    <a:cubicBezTo>
                      <a:pt x="819" y="387"/>
                      <a:pt x="737" y="469"/>
                      <a:pt x="655" y="551"/>
                    </a:cubicBezTo>
                    <a:cubicBezTo>
                      <a:pt x="590" y="633"/>
                      <a:pt x="524" y="731"/>
                      <a:pt x="492" y="829"/>
                    </a:cubicBezTo>
                    <a:cubicBezTo>
                      <a:pt x="443" y="927"/>
                      <a:pt x="410" y="1042"/>
                      <a:pt x="410" y="1140"/>
                    </a:cubicBezTo>
                    <a:cubicBezTo>
                      <a:pt x="377" y="1304"/>
                      <a:pt x="410" y="1468"/>
                      <a:pt x="459" y="1615"/>
                    </a:cubicBezTo>
                    <a:cubicBezTo>
                      <a:pt x="524" y="1746"/>
                      <a:pt x="606" y="1877"/>
                      <a:pt x="737" y="1975"/>
                    </a:cubicBezTo>
                    <a:cubicBezTo>
                      <a:pt x="852" y="2073"/>
                      <a:pt x="999" y="2155"/>
                      <a:pt x="1146" y="2221"/>
                    </a:cubicBezTo>
                    <a:cubicBezTo>
                      <a:pt x="1277" y="2286"/>
                      <a:pt x="1441" y="2319"/>
                      <a:pt x="1638" y="2352"/>
                    </a:cubicBezTo>
                    <a:cubicBezTo>
                      <a:pt x="1736" y="2368"/>
                      <a:pt x="1834" y="2368"/>
                      <a:pt x="1965" y="2368"/>
                    </a:cubicBezTo>
                    <a:cubicBezTo>
                      <a:pt x="2079" y="2352"/>
                      <a:pt x="2210" y="2352"/>
                      <a:pt x="2325" y="2352"/>
                    </a:cubicBezTo>
                    <a:cubicBezTo>
                      <a:pt x="2456" y="2319"/>
                      <a:pt x="2571" y="2319"/>
                      <a:pt x="2701" y="2319"/>
                    </a:cubicBezTo>
                    <a:cubicBezTo>
                      <a:pt x="2816" y="2319"/>
                      <a:pt x="2947" y="2319"/>
                      <a:pt x="3045" y="2352"/>
                    </a:cubicBezTo>
                    <a:cubicBezTo>
                      <a:pt x="3291" y="2384"/>
                      <a:pt x="3471" y="2450"/>
                      <a:pt x="3569" y="2532"/>
                    </a:cubicBezTo>
                    <a:cubicBezTo>
                      <a:pt x="3684" y="2613"/>
                      <a:pt x="3733" y="2728"/>
                      <a:pt x="3716" y="2875"/>
                    </a:cubicBezTo>
                    <a:cubicBezTo>
                      <a:pt x="3700" y="2974"/>
                      <a:pt x="3684" y="3055"/>
                      <a:pt x="3618" y="3121"/>
                    </a:cubicBezTo>
                    <a:cubicBezTo>
                      <a:pt x="3553" y="3186"/>
                      <a:pt x="3471" y="3252"/>
                      <a:pt x="3373" y="3285"/>
                    </a:cubicBezTo>
                    <a:cubicBezTo>
                      <a:pt x="3274" y="3334"/>
                      <a:pt x="3127" y="3366"/>
                      <a:pt x="2963" y="3366"/>
                    </a:cubicBezTo>
                    <a:cubicBezTo>
                      <a:pt x="2800" y="3366"/>
                      <a:pt x="2587" y="3366"/>
                      <a:pt x="2374" y="3350"/>
                    </a:cubicBezTo>
                    <a:cubicBezTo>
                      <a:pt x="2161" y="3334"/>
                      <a:pt x="1981" y="3301"/>
                      <a:pt x="1818" y="3268"/>
                    </a:cubicBezTo>
                    <a:cubicBezTo>
                      <a:pt x="1638" y="3219"/>
                      <a:pt x="1457" y="3186"/>
                      <a:pt x="1327" y="3121"/>
                    </a:cubicBezTo>
                    <a:cubicBezTo>
                      <a:pt x="1179" y="3055"/>
                      <a:pt x="1032" y="3006"/>
                      <a:pt x="901" y="2924"/>
                    </a:cubicBezTo>
                    <a:cubicBezTo>
                      <a:pt x="754" y="2843"/>
                      <a:pt x="623" y="2761"/>
                      <a:pt x="492" y="2646"/>
                    </a:cubicBezTo>
                    <a:lnTo>
                      <a:pt x="1" y="3268"/>
                    </a:lnTo>
                    <a:cubicBezTo>
                      <a:pt x="115" y="3366"/>
                      <a:pt x="279" y="3465"/>
                      <a:pt x="443" y="3546"/>
                    </a:cubicBezTo>
                    <a:cubicBezTo>
                      <a:pt x="606" y="3628"/>
                      <a:pt x="786" y="3710"/>
                      <a:pt x="983" y="3776"/>
                    </a:cubicBezTo>
                    <a:cubicBezTo>
                      <a:pt x="1163" y="3857"/>
                      <a:pt x="1359" y="3923"/>
                      <a:pt x="1572" y="3956"/>
                    </a:cubicBezTo>
                    <a:cubicBezTo>
                      <a:pt x="1768" y="4005"/>
                      <a:pt x="1981" y="4037"/>
                      <a:pt x="2210" y="4070"/>
                    </a:cubicBezTo>
                    <a:cubicBezTo>
                      <a:pt x="2382" y="4087"/>
                      <a:pt x="2546" y="4095"/>
                      <a:pt x="2699" y="4095"/>
                    </a:cubicBezTo>
                    <a:cubicBezTo>
                      <a:pt x="2853" y="4095"/>
                      <a:pt x="2996" y="4087"/>
                      <a:pt x="3127" y="4070"/>
                    </a:cubicBezTo>
                    <a:cubicBezTo>
                      <a:pt x="3389" y="4021"/>
                      <a:pt x="3634" y="3956"/>
                      <a:pt x="3847" y="3857"/>
                    </a:cubicBezTo>
                    <a:cubicBezTo>
                      <a:pt x="4044" y="3759"/>
                      <a:pt x="4207" y="3612"/>
                      <a:pt x="4338" y="3448"/>
                    </a:cubicBezTo>
                    <a:cubicBezTo>
                      <a:pt x="4437" y="3285"/>
                      <a:pt x="4518" y="3104"/>
                      <a:pt x="4535" y="2875"/>
                    </a:cubicBezTo>
                    <a:cubicBezTo>
                      <a:pt x="4551" y="2695"/>
                      <a:pt x="4535" y="2548"/>
                      <a:pt x="4502" y="2401"/>
                    </a:cubicBezTo>
                    <a:cubicBezTo>
                      <a:pt x="4437" y="2270"/>
                      <a:pt x="4355" y="2139"/>
                      <a:pt x="4256" y="2041"/>
                    </a:cubicBezTo>
                    <a:cubicBezTo>
                      <a:pt x="4126" y="1942"/>
                      <a:pt x="3978" y="1828"/>
                      <a:pt x="3815" y="1779"/>
                    </a:cubicBezTo>
                    <a:cubicBezTo>
                      <a:pt x="3651" y="1697"/>
                      <a:pt x="3454" y="1648"/>
                      <a:pt x="3225" y="1631"/>
                    </a:cubicBezTo>
                    <a:cubicBezTo>
                      <a:pt x="3111" y="1615"/>
                      <a:pt x="2980" y="1615"/>
                      <a:pt x="2865" y="1615"/>
                    </a:cubicBezTo>
                    <a:lnTo>
                      <a:pt x="2472" y="1615"/>
                    </a:lnTo>
                    <a:cubicBezTo>
                      <a:pt x="2385" y="1615"/>
                      <a:pt x="2312" y="1600"/>
                      <a:pt x="2240" y="1600"/>
                    </a:cubicBezTo>
                    <a:cubicBezTo>
                      <a:pt x="2203" y="1600"/>
                      <a:pt x="2167" y="1604"/>
                      <a:pt x="2129" y="1615"/>
                    </a:cubicBezTo>
                    <a:cubicBezTo>
                      <a:pt x="2085" y="1620"/>
                      <a:pt x="2045" y="1622"/>
                      <a:pt x="2008" y="1622"/>
                    </a:cubicBezTo>
                    <a:cubicBezTo>
                      <a:pt x="1934" y="1622"/>
                      <a:pt x="1872" y="1615"/>
                      <a:pt x="1818" y="1615"/>
                    </a:cubicBezTo>
                    <a:cubicBezTo>
                      <a:pt x="1588" y="1582"/>
                      <a:pt x="1425" y="1533"/>
                      <a:pt x="1343" y="1451"/>
                    </a:cubicBezTo>
                    <a:cubicBezTo>
                      <a:pt x="1261" y="1369"/>
                      <a:pt x="1196" y="1255"/>
                      <a:pt x="1228" y="1140"/>
                    </a:cubicBezTo>
                    <a:cubicBezTo>
                      <a:pt x="1228" y="1075"/>
                      <a:pt x="1245" y="1009"/>
                      <a:pt x="1277" y="960"/>
                    </a:cubicBezTo>
                    <a:cubicBezTo>
                      <a:pt x="1327" y="895"/>
                      <a:pt x="1392" y="846"/>
                      <a:pt x="1474" y="813"/>
                    </a:cubicBezTo>
                    <a:cubicBezTo>
                      <a:pt x="1556" y="764"/>
                      <a:pt x="1670" y="747"/>
                      <a:pt x="1818" y="731"/>
                    </a:cubicBezTo>
                    <a:cubicBezTo>
                      <a:pt x="1891" y="723"/>
                      <a:pt x="1969" y="719"/>
                      <a:pt x="2055" y="719"/>
                    </a:cubicBezTo>
                    <a:cubicBezTo>
                      <a:pt x="2141" y="719"/>
                      <a:pt x="2235" y="723"/>
                      <a:pt x="2341" y="731"/>
                    </a:cubicBezTo>
                    <a:cubicBezTo>
                      <a:pt x="2505" y="731"/>
                      <a:pt x="2636" y="764"/>
                      <a:pt x="2800" y="796"/>
                    </a:cubicBezTo>
                    <a:cubicBezTo>
                      <a:pt x="2963" y="813"/>
                      <a:pt x="3078" y="846"/>
                      <a:pt x="3225" y="895"/>
                    </a:cubicBezTo>
                    <a:cubicBezTo>
                      <a:pt x="3373" y="927"/>
                      <a:pt x="3487" y="977"/>
                      <a:pt x="3618" y="1042"/>
                    </a:cubicBezTo>
                    <a:cubicBezTo>
                      <a:pt x="3733" y="1075"/>
                      <a:pt x="3864" y="1140"/>
                      <a:pt x="3962" y="1206"/>
                    </a:cubicBezTo>
                    <a:lnTo>
                      <a:pt x="4371" y="600"/>
                    </a:lnTo>
                    <a:cubicBezTo>
                      <a:pt x="4256" y="518"/>
                      <a:pt x="4109" y="469"/>
                      <a:pt x="3962" y="404"/>
                    </a:cubicBezTo>
                    <a:cubicBezTo>
                      <a:pt x="3815" y="338"/>
                      <a:pt x="3651" y="273"/>
                      <a:pt x="3487" y="240"/>
                    </a:cubicBezTo>
                    <a:cubicBezTo>
                      <a:pt x="3323" y="191"/>
                      <a:pt x="3143" y="158"/>
                      <a:pt x="2980" y="109"/>
                    </a:cubicBezTo>
                    <a:cubicBezTo>
                      <a:pt x="2816" y="76"/>
                      <a:pt x="2652" y="60"/>
                      <a:pt x="2472" y="27"/>
                    </a:cubicBezTo>
                    <a:cubicBezTo>
                      <a:pt x="2329" y="8"/>
                      <a:pt x="2190" y="0"/>
                      <a:pt x="2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5991300" y="871825"/>
                <a:ext cx="1158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083" extrusionOk="0">
                    <a:moveTo>
                      <a:pt x="2007" y="0"/>
                    </a:moveTo>
                    <a:cubicBezTo>
                      <a:pt x="1885" y="0"/>
                      <a:pt x="1769" y="12"/>
                      <a:pt x="1654" y="23"/>
                    </a:cubicBezTo>
                    <a:cubicBezTo>
                      <a:pt x="1490" y="40"/>
                      <a:pt x="1359" y="89"/>
                      <a:pt x="1244" y="154"/>
                    </a:cubicBezTo>
                    <a:cubicBezTo>
                      <a:pt x="1114" y="203"/>
                      <a:pt x="1015" y="269"/>
                      <a:pt x="933" y="351"/>
                    </a:cubicBezTo>
                    <a:cubicBezTo>
                      <a:pt x="852" y="432"/>
                      <a:pt x="786" y="514"/>
                      <a:pt x="737" y="613"/>
                    </a:cubicBezTo>
                    <a:cubicBezTo>
                      <a:pt x="688" y="727"/>
                      <a:pt x="655" y="825"/>
                      <a:pt x="622" y="924"/>
                    </a:cubicBezTo>
                    <a:cubicBezTo>
                      <a:pt x="590" y="1104"/>
                      <a:pt x="573" y="1267"/>
                      <a:pt x="622" y="1415"/>
                    </a:cubicBezTo>
                    <a:cubicBezTo>
                      <a:pt x="688" y="1562"/>
                      <a:pt x="753" y="1709"/>
                      <a:pt x="852" y="1807"/>
                    </a:cubicBezTo>
                    <a:cubicBezTo>
                      <a:pt x="950" y="1906"/>
                      <a:pt x="1081" y="2004"/>
                      <a:pt x="1228" y="2086"/>
                    </a:cubicBezTo>
                    <a:cubicBezTo>
                      <a:pt x="1359" y="2168"/>
                      <a:pt x="1523" y="2233"/>
                      <a:pt x="1686" y="2282"/>
                    </a:cubicBezTo>
                    <a:cubicBezTo>
                      <a:pt x="1801" y="2315"/>
                      <a:pt x="1899" y="2315"/>
                      <a:pt x="2014" y="2331"/>
                    </a:cubicBezTo>
                    <a:cubicBezTo>
                      <a:pt x="2145" y="2364"/>
                      <a:pt x="2259" y="2364"/>
                      <a:pt x="2390" y="2380"/>
                    </a:cubicBezTo>
                    <a:cubicBezTo>
                      <a:pt x="2505" y="2397"/>
                      <a:pt x="2636" y="2397"/>
                      <a:pt x="2750" y="2413"/>
                    </a:cubicBezTo>
                    <a:cubicBezTo>
                      <a:pt x="2881" y="2446"/>
                      <a:pt x="2996" y="2462"/>
                      <a:pt x="3094" y="2479"/>
                    </a:cubicBezTo>
                    <a:cubicBezTo>
                      <a:pt x="3340" y="2544"/>
                      <a:pt x="3503" y="2626"/>
                      <a:pt x="3618" y="2724"/>
                    </a:cubicBezTo>
                    <a:cubicBezTo>
                      <a:pt x="3716" y="2822"/>
                      <a:pt x="3749" y="2953"/>
                      <a:pt x="3716" y="3101"/>
                    </a:cubicBezTo>
                    <a:cubicBezTo>
                      <a:pt x="3700" y="3182"/>
                      <a:pt x="3651" y="3264"/>
                      <a:pt x="3585" y="3313"/>
                    </a:cubicBezTo>
                    <a:cubicBezTo>
                      <a:pt x="3536" y="3379"/>
                      <a:pt x="3454" y="3444"/>
                      <a:pt x="3323" y="3461"/>
                    </a:cubicBezTo>
                    <a:cubicBezTo>
                      <a:pt x="3209" y="3510"/>
                      <a:pt x="3061" y="3510"/>
                      <a:pt x="2898" y="3510"/>
                    </a:cubicBezTo>
                    <a:cubicBezTo>
                      <a:pt x="2734" y="3510"/>
                      <a:pt x="2521" y="3477"/>
                      <a:pt x="2308" y="3428"/>
                    </a:cubicBezTo>
                    <a:cubicBezTo>
                      <a:pt x="2128" y="3362"/>
                      <a:pt x="1932" y="3313"/>
                      <a:pt x="1768" y="3264"/>
                    </a:cubicBezTo>
                    <a:cubicBezTo>
                      <a:pt x="1605" y="3199"/>
                      <a:pt x="1474" y="3133"/>
                      <a:pt x="1326" y="3051"/>
                    </a:cubicBezTo>
                    <a:cubicBezTo>
                      <a:pt x="1179" y="2970"/>
                      <a:pt x="1032" y="2888"/>
                      <a:pt x="917" y="2790"/>
                    </a:cubicBezTo>
                    <a:lnTo>
                      <a:pt x="541" y="2479"/>
                    </a:lnTo>
                    <a:lnTo>
                      <a:pt x="0" y="2904"/>
                    </a:lnTo>
                    <a:cubicBezTo>
                      <a:pt x="131" y="3019"/>
                      <a:pt x="262" y="3133"/>
                      <a:pt x="426" y="3231"/>
                    </a:cubicBezTo>
                    <a:cubicBezTo>
                      <a:pt x="573" y="3362"/>
                      <a:pt x="737" y="3461"/>
                      <a:pt x="917" y="3542"/>
                    </a:cubicBezTo>
                    <a:cubicBezTo>
                      <a:pt x="1097" y="3624"/>
                      <a:pt x="1277" y="3706"/>
                      <a:pt x="1490" y="3788"/>
                    </a:cubicBezTo>
                    <a:cubicBezTo>
                      <a:pt x="1670" y="3870"/>
                      <a:pt x="1899" y="3935"/>
                      <a:pt x="2096" y="3968"/>
                    </a:cubicBezTo>
                    <a:cubicBezTo>
                      <a:pt x="2423" y="4034"/>
                      <a:pt x="2718" y="4083"/>
                      <a:pt x="2996" y="4083"/>
                    </a:cubicBezTo>
                    <a:cubicBezTo>
                      <a:pt x="3291" y="4083"/>
                      <a:pt x="3536" y="4034"/>
                      <a:pt x="3732" y="3952"/>
                    </a:cubicBezTo>
                    <a:cubicBezTo>
                      <a:pt x="3962" y="3886"/>
                      <a:pt x="4125" y="3772"/>
                      <a:pt x="4273" y="3624"/>
                    </a:cubicBezTo>
                    <a:cubicBezTo>
                      <a:pt x="4420" y="3477"/>
                      <a:pt x="4518" y="3297"/>
                      <a:pt x="4551" y="3068"/>
                    </a:cubicBezTo>
                    <a:cubicBezTo>
                      <a:pt x="4584" y="2904"/>
                      <a:pt x="4584" y="2740"/>
                      <a:pt x="4551" y="2609"/>
                    </a:cubicBezTo>
                    <a:cubicBezTo>
                      <a:pt x="4535" y="2462"/>
                      <a:pt x="4469" y="2331"/>
                      <a:pt x="4371" y="2217"/>
                    </a:cubicBezTo>
                    <a:cubicBezTo>
                      <a:pt x="4273" y="2086"/>
                      <a:pt x="4142" y="1987"/>
                      <a:pt x="3978" y="1906"/>
                    </a:cubicBezTo>
                    <a:cubicBezTo>
                      <a:pt x="3814" y="1824"/>
                      <a:pt x="3634" y="1742"/>
                      <a:pt x="3405" y="1709"/>
                    </a:cubicBezTo>
                    <a:lnTo>
                      <a:pt x="3045" y="1644"/>
                    </a:lnTo>
                    <a:cubicBezTo>
                      <a:pt x="2898" y="1627"/>
                      <a:pt x="2783" y="1627"/>
                      <a:pt x="2652" y="1595"/>
                    </a:cubicBezTo>
                    <a:cubicBezTo>
                      <a:pt x="2538" y="1578"/>
                      <a:pt x="2407" y="1578"/>
                      <a:pt x="2308" y="1562"/>
                    </a:cubicBezTo>
                    <a:cubicBezTo>
                      <a:pt x="2210" y="1562"/>
                      <a:pt x="2096" y="1546"/>
                      <a:pt x="2014" y="1513"/>
                    </a:cubicBezTo>
                    <a:cubicBezTo>
                      <a:pt x="1801" y="1480"/>
                      <a:pt x="1654" y="1415"/>
                      <a:pt x="1572" y="1316"/>
                    </a:cubicBezTo>
                    <a:cubicBezTo>
                      <a:pt x="1490" y="1235"/>
                      <a:pt x="1474" y="1136"/>
                      <a:pt x="1490" y="1005"/>
                    </a:cubicBezTo>
                    <a:cubicBezTo>
                      <a:pt x="1490" y="940"/>
                      <a:pt x="1523" y="907"/>
                      <a:pt x="1572" y="842"/>
                    </a:cubicBezTo>
                    <a:cubicBezTo>
                      <a:pt x="1605" y="776"/>
                      <a:pt x="1686" y="743"/>
                      <a:pt x="1768" y="727"/>
                    </a:cubicBezTo>
                    <a:cubicBezTo>
                      <a:pt x="1850" y="694"/>
                      <a:pt x="1981" y="678"/>
                      <a:pt x="2128" y="678"/>
                    </a:cubicBezTo>
                    <a:cubicBezTo>
                      <a:pt x="2259" y="678"/>
                      <a:pt x="2456" y="727"/>
                      <a:pt x="2652" y="760"/>
                    </a:cubicBezTo>
                    <a:lnTo>
                      <a:pt x="3078" y="891"/>
                    </a:lnTo>
                    <a:cubicBezTo>
                      <a:pt x="3225" y="924"/>
                      <a:pt x="3372" y="989"/>
                      <a:pt x="3487" y="1054"/>
                    </a:cubicBezTo>
                    <a:cubicBezTo>
                      <a:pt x="3618" y="1104"/>
                      <a:pt x="3765" y="1169"/>
                      <a:pt x="3863" y="1235"/>
                    </a:cubicBezTo>
                    <a:cubicBezTo>
                      <a:pt x="3962" y="1300"/>
                      <a:pt x="4060" y="1382"/>
                      <a:pt x="4174" y="1431"/>
                    </a:cubicBezTo>
                    <a:lnTo>
                      <a:pt x="4633" y="891"/>
                    </a:lnTo>
                    <a:cubicBezTo>
                      <a:pt x="4518" y="809"/>
                      <a:pt x="4387" y="727"/>
                      <a:pt x="4256" y="645"/>
                    </a:cubicBezTo>
                    <a:cubicBezTo>
                      <a:pt x="4109" y="563"/>
                      <a:pt x="3962" y="482"/>
                      <a:pt x="3798" y="416"/>
                    </a:cubicBezTo>
                    <a:lnTo>
                      <a:pt x="3307" y="236"/>
                    </a:lnTo>
                    <a:cubicBezTo>
                      <a:pt x="3143" y="171"/>
                      <a:pt x="2963" y="121"/>
                      <a:pt x="2799" y="89"/>
                    </a:cubicBezTo>
                    <a:cubicBezTo>
                      <a:pt x="2570" y="40"/>
                      <a:pt x="2341" y="7"/>
                      <a:pt x="2161" y="7"/>
                    </a:cubicBezTo>
                    <a:cubicBezTo>
                      <a:pt x="2108" y="2"/>
                      <a:pt x="2057" y="0"/>
                      <a:pt x="2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168500" y="917000"/>
                <a:ext cx="140375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321" extrusionOk="0">
                    <a:moveTo>
                      <a:pt x="1522" y="0"/>
                    </a:moveTo>
                    <a:lnTo>
                      <a:pt x="0" y="3618"/>
                    </a:lnTo>
                    <a:lnTo>
                      <a:pt x="737" y="3929"/>
                    </a:lnTo>
                    <a:lnTo>
                      <a:pt x="1817" y="1326"/>
                    </a:lnTo>
                    <a:lnTo>
                      <a:pt x="2603" y="3127"/>
                    </a:lnTo>
                    <a:lnTo>
                      <a:pt x="4436" y="2407"/>
                    </a:lnTo>
                    <a:lnTo>
                      <a:pt x="3356" y="5009"/>
                    </a:lnTo>
                    <a:lnTo>
                      <a:pt x="4092" y="5320"/>
                    </a:lnTo>
                    <a:lnTo>
                      <a:pt x="5614" y="1719"/>
                    </a:lnTo>
                    <a:lnTo>
                      <a:pt x="4878" y="1408"/>
                    </a:lnTo>
                    <a:lnTo>
                      <a:pt x="3012" y="2161"/>
                    </a:lnTo>
                    <a:lnTo>
                      <a:pt x="2259" y="295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297800" y="980025"/>
                <a:ext cx="12155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042" extrusionOk="0">
                    <a:moveTo>
                      <a:pt x="1965" y="0"/>
                    </a:moveTo>
                    <a:lnTo>
                      <a:pt x="0" y="3388"/>
                    </a:lnTo>
                    <a:lnTo>
                      <a:pt x="2947" y="5042"/>
                    </a:lnTo>
                    <a:lnTo>
                      <a:pt x="3307" y="4452"/>
                    </a:lnTo>
                    <a:lnTo>
                      <a:pt x="1048" y="3192"/>
                    </a:lnTo>
                    <a:lnTo>
                      <a:pt x="1588" y="2243"/>
                    </a:lnTo>
                    <a:lnTo>
                      <a:pt x="3520" y="3356"/>
                    </a:lnTo>
                    <a:lnTo>
                      <a:pt x="3847" y="2783"/>
                    </a:lnTo>
                    <a:lnTo>
                      <a:pt x="1916" y="1670"/>
                    </a:lnTo>
                    <a:lnTo>
                      <a:pt x="2292" y="999"/>
                    </a:lnTo>
                    <a:lnTo>
                      <a:pt x="4502" y="2243"/>
                    </a:lnTo>
                    <a:lnTo>
                      <a:pt x="4862" y="163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94375" y="1041400"/>
                <a:ext cx="1248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5124" extrusionOk="0">
                    <a:moveTo>
                      <a:pt x="2292" y="0"/>
                    </a:moveTo>
                    <a:lnTo>
                      <a:pt x="0" y="3160"/>
                    </a:lnTo>
                    <a:lnTo>
                      <a:pt x="2734" y="5124"/>
                    </a:lnTo>
                    <a:lnTo>
                      <a:pt x="3143" y="4551"/>
                    </a:lnTo>
                    <a:lnTo>
                      <a:pt x="1032" y="3061"/>
                    </a:lnTo>
                    <a:lnTo>
                      <a:pt x="1670" y="2177"/>
                    </a:lnTo>
                    <a:lnTo>
                      <a:pt x="3487" y="3487"/>
                    </a:lnTo>
                    <a:lnTo>
                      <a:pt x="3880" y="2963"/>
                    </a:lnTo>
                    <a:lnTo>
                      <a:pt x="2063" y="1654"/>
                    </a:lnTo>
                    <a:lnTo>
                      <a:pt x="2505" y="1015"/>
                    </a:lnTo>
                    <a:lnTo>
                      <a:pt x="4584" y="2488"/>
                    </a:lnTo>
                    <a:lnTo>
                      <a:pt x="4993" y="1916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506100" y="1109325"/>
                <a:ext cx="1064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404" extrusionOk="0">
                    <a:moveTo>
                      <a:pt x="1506" y="1"/>
                    </a:moveTo>
                    <a:lnTo>
                      <a:pt x="1048" y="508"/>
                    </a:lnTo>
                    <a:lnTo>
                      <a:pt x="2128" y="1474"/>
                    </a:lnTo>
                    <a:lnTo>
                      <a:pt x="0" y="3864"/>
                    </a:lnTo>
                    <a:lnTo>
                      <a:pt x="589" y="4404"/>
                    </a:lnTo>
                    <a:lnTo>
                      <a:pt x="2734" y="1981"/>
                    </a:lnTo>
                    <a:lnTo>
                      <a:pt x="3814" y="2947"/>
                    </a:lnTo>
                    <a:lnTo>
                      <a:pt x="4256" y="2440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564200" y="1192000"/>
                <a:ext cx="8390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307" extrusionOk="0">
                    <a:moveTo>
                      <a:pt x="2799" y="0"/>
                    </a:moveTo>
                    <a:lnTo>
                      <a:pt x="0" y="2734"/>
                    </a:lnTo>
                    <a:lnTo>
                      <a:pt x="541" y="3307"/>
                    </a:lnTo>
                    <a:lnTo>
                      <a:pt x="3356" y="573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599800" y="1234150"/>
                <a:ext cx="1391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3012" y="0"/>
                    </a:moveTo>
                    <a:lnTo>
                      <a:pt x="0" y="2455"/>
                    </a:lnTo>
                    <a:lnTo>
                      <a:pt x="508" y="3061"/>
                    </a:lnTo>
                    <a:lnTo>
                      <a:pt x="2865" y="1129"/>
                    </a:lnTo>
                    <a:lnTo>
                      <a:pt x="3438" y="3798"/>
                    </a:lnTo>
                    <a:lnTo>
                      <a:pt x="2047" y="4943"/>
                    </a:lnTo>
                    <a:lnTo>
                      <a:pt x="2554" y="5565"/>
                    </a:lnTo>
                    <a:lnTo>
                      <a:pt x="5566" y="3094"/>
                    </a:lnTo>
                    <a:lnTo>
                      <a:pt x="5058" y="2472"/>
                    </a:lnTo>
                    <a:lnTo>
                      <a:pt x="4076" y="3290"/>
                    </a:lnTo>
                    <a:lnTo>
                      <a:pt x="3520" y="606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696775" y="1359350"/>
                <a:ext cx="109700" cy="111225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449" extrusionOk="0">
                    <a:moveTo>
                      <a:pt x="1944" y="1"/>
                    </a:moveTo>
                    <a:cubicBezTo>
                      <a:pt x="1860" y="1"/>
                      <a:pt x="1774" y="6"/>
                      <a:pt x="1687" y="17"/>
                    </a:cubicBezTo>
                    <a:cubicBezTo>
                      <a:pt x="1425" y="66"/>
                      <a:pt x="1179" y="164"/>
                      <a:pt x="950" y="312"/>
                    </a:cubicBezTo>
                    <a:cubicBezTo>
                      <a:pt x="705" y="475"/>
                      <a:pt x="525" y="656"/>
                      <a:pt x="361" y="836"/>
                    </a:cubicBezTo>
                    <a:cubicBezTo>
                      <a:pt x="197" y="1065"/>
                      <a:pt x="83" y="1310"/>
                      <a:pt x="50" y="1572"/>
                    </a:cubicBezTo>
                    <a:cubicBezTo>
                      <a:pt x="1" y="1834"/>
                      <a:pt x="1" y="2129"/>
                      <a:pt x="66" y="2440"/>
                    </a:cubicBezTo>
                    <a:cubicBezTo>
                      <a:pt x="132" y="2718"/>
                      <a:pt x="279" y="3029"/>
                      <a:pt x="459" y="3340"/>
                    </a:cubicBezTo>
                    <a:cubicBezTo>
                      <a:pt x="606" y="3536"/>
                      <a:pt x="737" y="3716"/>
                      <a:pt x="901" y="3880"/>
                    </a:cubicBezTo>
                    <a:cubicBezTo>
                      <a:pt x="1065" y="4044"/>
                      <a:pt x="1228" y="4175"/>
                      <a:pt x="1425" y="4257"/>
                    </a:cubicBezTo>
                    <a:cubicBezTo>
                      <a:pt x="1589" y="4355"/>
                      <a:pt x="1769" y="4420"/>
                      <a:pt x="1949" y="4437"/>
                    </a:cubicBezTo>
                    <a:cubicBezTo>
                      <a:pt x="2039" y="4445"/>
                      <a:pt x="2133" y="4449"/>
                      <a:pt x="2227" y="4449"/>
                    </a:cubicBezTo>
                    <a:cubicBezTo>
                      <a:pt x="2321" y="4449"/>
                      <a:pt x="2415" y="4445"/>
                      <a:pt x="2505" y="4437"/>
                    </a:cubicBezTo>
                    <a:cubicBezTo>
                      <a:pt x="2669" y="4404"/>
                      <a:pt x="2849" y="4338"/>
                      <a:pt x="3013" y="4257"/>
                    </a:cubicBezTo>
                    <a:cubicBezTo>
                      <a:pt x="3176" y="4175"/>
                      <a:pt x="3340" y="4044"/>
                      <a:pt x="3487" y="3913"/>
                    </a:cubicBezTo>
                    <a:lnTo>
                      <a:pt x="2374" y="2145"/>
                    </a:lnTo>
                    <a:lnTo>
                      <a:pt x="1834" y="2489"/>
                    </a:lnTo>
                    <a:lnTo>
                      <a:pt x="2571" y="3635"/>
                    </a:lnTo>
                    <a:cubicBezTo>
                      <a:pt x="2440" y="3700"/>
                      <a:pt x="2292" y="3716"/>
                      <a:pt x="2178" y="3716"/>
                    </a:cubicBezTo>
                    <a:cubicBezTo>
                      <a:pt x="2047" y="3716"/>
                      <a:pt x="1916" y="3700"/>
                      <a:pt x="1785" y="3635"/>
                    </a:cubicBezTo>
                    <a:cubicBezTo>
                      <a:pt x="1670" y="3586"/>
                      <a:pt x="1539" y="3504"/>
                      <a:pt x="1425" y="3405"/>
                    </a:cubicBezTo>
                    <a:cubicBezTo>
                      <a:pt x="1294" y="3274"/>
                      <a:pt x="1196" y="3160"/>
                      <a:pt x="1097" y="2996"/>
                    </a:cubicBezTo>
                    <a:cubicBezTo>
                      <a:pt x="967" y="2783"/>
                      <a:pt x="868" y="2603"/>
                      <a:pt x="819" y="2391"/>
                    </a:cubicBezTo>
                    <a:cubicBezTo>
                      <a:pt x="770" y="2211"/>
                      <a:pt x="770" y="2030"/>
                      <a:pt x="786" y="1850"/>
                    </a:cubicBezTo>
                    <a:cubicBezTo>
                      <a:pt x="803" y="1654"/>
                      <a:pt x="868" y="1490"/>
                      <a:pt x="967" y="1359"/>
                    </a:cubicBezTo>
                    <a:cubicBezTo>
                      <a:pt x="1065" y="1212"/>
                      <a:pt x="1196" y="1081"/>
                      <a:pt x="1359" y="983"/>
                    </a:cubicBezTo>
                    <a:cubicBezTo>
                      <a:pt x="1523" y="885"/>
                      <a:pt x="1687" y="819"/>
                      <a:pt x="1850" y="803"/>
                    </a:cubicBezTo>
                    <a:cubicBezTo>
                      <a:pt x="1925" y="789"/>
                      <a:pt x="1997" y="781"/>
                      <a:pt x="2067" y="781"/>
                    </a:cubicBezTo>
                    <a:cubicBezTo>
                      <a:pt x="2166" y="781"/>
                      <a:pt x="2262" y="797"/>
                      <a:pt x="2358" y="836"/>
                    </a:cubicBezTo>
                    <a:cubicBezTo>
                      <a:pt x="2522" y="885"/>
                      <a:pt x="2685" y="983"/>
                      <a:pt x="2849" y="1097"/>
                    </a:cubicBezTo>
                    <a:cubicBezTo>
                      <a:pt x="3013" y="1245"/>
                      <a:pt x="3160" y="1408"/>
                      <a:pt x="3275" y="1621"/>
                    </a:cubicBezTo>
                    <a:cubicBezTo>
                      <a:pt x="3340" y="1719"/>
                      <a:pt x="3405" y="1801"/>
                      <a:pt x="3438" y="1900"/>
                    </a:cubicBezTo>
                    <a:cubicBezTo>
                      <a:pt x="3487" y="1998"/>
                      <a:pt x="3520" y="2080"/>
                      <a:pt x="3569" y="2194"/>
                    </a:cubicBezTo>
                    <a:cubicBezTo>
                      <a:pt x="3602" y="2292"/>
                      <a:pt x="3635" y="2391"/>
                      <a:pt x="3651" y="2472"/>
                    </a:cubicBezTo>
                    <a:cubicBezTo>
                      <a:pt x="3667" y="2554"/>
                      <a:pt x="3684" y="2636"/>
                      <a:pt x="3684" y="2718"/>
                    </a:cubicBezTo>
                    <a:lnTo>
                      <a:pt x="4388" y="2702"/>
                    </a:lnTo>
                    <a:cubicBezTo>
                      <a:pt x="4371" y="2587"/>
                      <a:pt x="4338" y="2440"/>
                      <a:pt x="4322" y="2309"/>
                    </a:cubicBezTo>
                    <a:cubicBezTo>
                      <a:pt x="4306" y="2194"/>
                      <a:pt x="4257" y="2047"/>
                      <a:pt x="4224" y="1916"/>
                    </a:cubicBezTo>
                    <a:cubicBezTo>
                      <a:pt x="4175" y="1801"/>
                      <a:pt x="4126" y="1670"/>
                      <a:pt x="4060" y="1556"/>
                    </a:cubicBezTo>
                    <a:cubicBezTo>
                      <a:pt x="3995" y="1425"/>
                      <a:pt x="3929" y="1327"/>
                      <a:pt x="3847" y="1212"/>
                    </a:cubicBezTo>
                    <a:cubicBezTo>
                      <a:pt x="3651" y="901"/>
                      <a:pt x="3438" y="639"/>
                      <a:pt x="3193" y="443"/>
                    </a:cubicBezTo>
                    <a:cubicBezTo>
                      <a:pt x="2980" y="263"/>
                      <a:pt x="2734" y="115"/>
                      <a:pt x="2456" y="66"/>
                    </a:cubicBezTo>
                    <a:cubicBezTo>
                      <a:pt x="2281" y="23"/>
                      <a:pt x="2114" y="1"/>
                      <a:pt x="1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830600" y="1513625"/>
                <a:ext cx="65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04" extrusionOk="0">
                    <a:moveTo>
                      <a:pt x="1490" y="1"/>
                    </a:moveTo>
                    <a:lnTo>
                      <a:pt x="917" y="66"/>
                    </a:lnTo>
                    <a:lnTo>
                      <a:pt x="999" y="966"/>
                    </a:lnTo>
                    <a:lnTo>
                      <a:pt x="999" y="966"/>
                    </a:lnTo>
                    <a:lnTo>
                      <a:pt x="115" y="786"/>
                    </a:lnTo>
                    <a:lnTo>
                      <a:pt x="0" y="1343"/>
                    </a:lnTo>
                    <a:lnTo>
                      <a:pt x="868" y="1539"/>
                    </a:lnTo>
                    <a:lnTo>
                      <a:pt x="426" y="2325"/>
                    </a:lnTo>
                    <a:lnTo>
                      <a:pt x="917" y="2603"/>
                    </a:lnTo>
                    <a:lnTo>
                      <a:pt x="1375" y="1834"/>
                    </a:lnTo>
                    <a:lnTo>
                      <a:pt x="1965" y="2505"/>
                    </a:lnTo>
                    <a:lnTo>
                      <a:pt x="2390" y="2112"/>
                    </a:lnTo>
                    <a:lnTo>
                      <a:pt x="1784" y="1441"/>
                    </a:lnTo>
                    <a:lnTo>
                      <a:pt x="2619" y="1065"/>
                    </a:lnTo>
                    <a:lnTo>
                      <a:pt x="2390" y="541"/>
                    </a:lnTo>
                    <a:lnTo>
                      <a:pt x="1572" y="917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823650" y="1658500"/>
                <a:ext cx="11010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508" extrusionOk="0">
                    <a:moveTo>
                      <a:pt x="3257" y="966"/>
                    </a:moveTo>
                    <a:lnTo>
                      <a:pt x="3617" y="2243"/>
                    </a:lnTo>
                    <a:cubicBezTo>
                      <a:pt x="3667" y="2439"/>
                      <a:pt x="3667" y="2603"/>
                      <a:pt x="3634" y="2734"/>
                    </a:cubicBezTo>
                    <a:cubicBezTo>
                      <a:pt x="3585" y="2848"/>
                      <a:pt x="3503" y="2930"/>
                      <a:pt x="3372" y="2979"/>
                    </a:cubicBezTo>
                    <a:cubicBezTo>
                      <a:pt x="3331" y="2990"/>
                      <a:pt x="3287" y="2995"/>
                      <a:pt x="3244" y="2995"/>
                    </a:cubicBezTo>
                    <a:cubicBezTo>
                      <a:pt x="3151" y="2995"/>
                      <a:pt x="3057" y="2970"/>
                      <a:pt x="2979" y="2914"/>
                    </a:cubicBezTo>
                    <a:cubicBezTo>
                      <a:pt x="2979" y="2832"/>
                      <a:pt x="2946" y="2766"/>
                      <a:pt x="2930" y="2701"/>
                    </a:cubicBezTo>
                    <a:lnTo>
                      <a:pt x="2488" y="1179"/>
                    </a:lnTo>
                    <a:lnTo>
                      <a:pt x="3257" y="966"/>
                    </a:lnTo>
                    <a:close/>
                    <a:moveTo>
                      <a:pt x="1866" y="1342"/>
                    </a:moveTo>
                    <a:lnTo>
                      <a:pt x="2292" y="2897"/>
                    </a:lnTo>
                    <a:cubicBezTo>
                      <a:pt x="2357" y="3094"/>
                      <a:pt x="2357" y="3274"/>
                      <a:pt x="2292" y="3405"/>
                    </a:cubicBezTo>
                    <a:cubicBezTo>
                      <a:pt x="2243" y="3552"/>
                      <a:pt x="2128" y="3634"/>
                      <a:pt x="1964" y="3667"/>
                    </a:cubicBezTo>
                    <a:cubicBezTo>
                      <a:pt x="1922" y="3682"/>
                      <a:pt x="1879" y="3690"/>
                      <a:pt x="1834" y="3690"/>
                    </a:cubicBezTo>
                    <a:cubicBezTo>
                      <a:pt x="1741" y="3690"/>
                      <a:pt x="1644" y="3657"/>
                      <a:pt x="1555" y="3601"/>
                    </a:cubicBezTo>
                    <a:cubicBezTo>
                      <a:pt x="1440" y="3519"/>
                      <a:pt x="1359" y="3388"/>
                      <a:pt x="1293" y="3176"/>
                    </a:cubicBezTo>
                    <a:lnTo>
                      <a:pt x="851" y="1621"/>
                    </a:lnTo>
                    <a:lnTo>
                      <a:pt x="1866" y="1342"/>
                    </a:lnTo>
                    <a:close/>
                    <a:moveTo>
                      <a:pt x="3748" y="0"/>
                    </a:moveTo>
                    <a:lnTo>
                      <a:pt x="0" y="1048"/>
                    </a:lnTo>
                    <a:lnTo>
                      <a:pt x="638" y="3339"/>
                    </a:lnTo>
                    <a:cubicBezTo>
                      <a:pt x="720" y="3585"/>
                      <a:pt x="802" y="3781"/>
                      <a:pt x="900" y="3945"/>
                    </a:cubicBezTo>
                    <a:cubicBezTo>
                      <a:pt x="1015" y="4109"/>
                      <a:pt x="1113" y="4256"/>
                      <a:pt x="1260" y="4338"/>
                    </a:cubicBezTo>
                    <a:cubicBezTo>
                      <a:pt x="1375" y="4420"/>
                      <a:pt x="1522" y="4485"/>
                      <a:pt x="1686" y="4502"/>
                    </a:cubicBezTo>
                    <a:cubicBezTo>
                      <a:pt x="1725" y="4506"/>
                      <a:pt x="1766" y="4508"/>
                      <a:pt x="1808" y="4508"/>
                    </a:cubicBezTo>
                    <a:cubicBezTo>
                      <a:pt x="1922" y="4508"/>
                      <a:pt x="2045" y="4493"/>
                      <a:pt x="2177" y="4469"/>
                    </a:cubicBezTo>
                    <a:cubicBezTo>
                      <a:pt x="2406" y="4403"/>
                      <a:pt x="2570" y="4305"/>
                      <a:pt x="2701" y="4174"/>
                    </a:cubicBezTo>
                    <a:cubicBezTo>
                      <a:pt x="2848" y="4060"/>
                      <a:pt x="2930" y="3896"/>
                      <a:pt x="2995" y="3683"/>
                    </a:cubicBezTo>
                    <a:cubicBezTo>
                      <a:pt x="3136" y="3754"/>
                      <a:pt x="3271" y="3787"/>
                      <a:pt x="3411" y="3787"/>
                    </a:cubicBezTo>
                    <a:cubicBezTo>
                      <a:pt x="3499" y="3787"/>
                      <a:pt x="3588" y="3774"/>
                      <a:pt x="3683" y="3749"/>
                    </a:cubicBezTo>
                    <a:cubicBezTo>
                      <a:pt x="3830" y="3716"/>
                      <a:pt x="3978" y="3650"/>
                      <a:pt x="4076" y="3552"/>
                    </a:cubicBezTo>
                    <a:cubicBezTo>
                      <a:pt x="4174" y="3438"/>
                      <a:pt x="4289" y="3323"/>
                      <a:pt x="4321" y="3176"/>
                    </a:cubicBezTo>
                    <a:cubicBezTo>
                      <a:pt x="4370" y="3028"/>
                      <a:pt x="4403" y="2865"/>
                      <a:pt x="4403" y="2668"/>
                    </a:cubicBezTo>
                    <a:cubicBezTo>
                      <a:pt x="4403" y="2488"/>
                      <a:pt x="4370" y="2259"/>
                      <a:pt x="4305" y="2014"/>
                    </a:cubicBezTo>
                    <a:lnTo>
                      <a:pt x="3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6858025" y="1774300"/>
                <a:ext cx="1064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09" extrusionOk="0">
                    <a:moveTo>
                      <a:pt x="3601" y="0"/>
                    </a:moveTo>
                    <a:lnTo>
                      <a:pt x="966" y="2145"/>
                    </a:lnTo>
                    <a:lnTo>
                      <a:pt x="0" y="2276"/>
                    </a:lnTo>
                    <a:lnTo>
                      <a:pt x="131" y="3045"/>
                    </a:lnTo>
                    <a:lnTo>
                      <a:pt x="1097" y="2898"/>
                    </a:lnTo>
                    <a:lnTo>
                      <a:pt x="4256" y="4109"/>
                    </a:lnTo>
                    <a:lnTo>
                      <a:pt x="4125" y="3225"/>
                    </a:lnTo>
                    <a:lnTo>
                      <a:pt x="1751" y="2407"/>
                    </a:lnTo>
                    <a:lnTo>
                      <a:pt x="3748" y="884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6871925" y="1955175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508" y="0"/>
                    </a:moveTo>
                    <a:cubicBezTo>
                      <a:pt x="426" y="164"/>
                      <a:pt x="344" y="311"/>
                      <a:pt x="279" y="491"/>
                    </a:cubicBezTo>
                    <a:cubicBezTo>
                      <a:pt x="230" y="671"/>
                      <a:pt x="164" y="868"/>
                      <a:pt x="115" y="1048"/>
                    </a:cubicBezTo>
                    <a:cubicBezTo>
                      <a:pt x="82" y="1244"/>
                      <a:pt x="33" y="1457"/>
                      <a:pt x="17" y="1654"/>
                    </a:cubicBezTo>
                    <a:cubicBezTo>
                      <a:pt x="1" y="1883"/>
                      <a:pt x="1" y="2096"/>
                      <a:pt x="1" y="2308"/>
                    </a:cubicBezTo>
                    <a:cubicBezTo>
                      <a:pt x="1" y="2636"/>
                      <a:pt x="33" y="2947"/>
                      <a:pt x="99" y="3209"/>
                    </a:cubicBezTo>
                    <a:cubicBezTo>
                      <a:pt x="164" y="3487"/>
                      <a:pt x="262" y="3732"/>
                      <a:pt x="393" y="3912"/>
                    </a:cubicBezTo>
                    <a:cubicBezTo>
                      <a:pt x="508" y="4093"/>
                      <a:pt x="655" y="4240"/>
                      <a:pt x="835" y="4338"/>
                    </a:cubicBezTo>
                    <a:cubicBezTo>
                      <a:pt x="999" y="4436"/>
                      <a:pt x="1212" y="4485"/>
                      <a:pt x="1425" y="4485"/>
                    </a:cubicBezTo>
                    <a:cubicBezTo>
                      <a:pt x="1588" y="4485"/>
                      <a:pt x="1736" y="4436"/>
                      <a:pt x="1883" y="4387"/>
                    </a:cubicBezTo>
                    <a:cubicBezTo>
                      <a:pt x="2030" y="4305"/>
                      <a:pt x="2128" y="4223"/>
                      <a:pt x="2227" y="4093"/>
                    </a:cubicBezTo>
                    <a:cubicBezTo>
                      <a:pt x="2309" y="3978"/>
                      <a:pt x="2390" y="3831"/>
                      <a:pt x="2439" y="3651"/>
                    </a:cubicBezTo>
                    <a:cubicBezTo>
                      <a:pt x="2472" y="3454"/>
                      <a:pt x="2489" y="3258"/>
                      <a:pt x="2489" y="3029"/>
                    </a:cubicBezTo>
                    <a:cubicBezTo>
                      <a:pt x="2489" y="2914"/>
                      <a:pt x="2489" y="2783"/>
                      <a:pt x="2472" y="2668"/>
                    </a:cubicBezTo>
                    <a:cubicBezTo>
                      <a:pt x="2472" y="2521"/>
                      <a:pt x="2456" y="2390"/>
                      <a:pt x="2439" y="2276"/>
                    </a:cubicBezTo>
                    <a:cubicBezTo>
                      <a:pt x="2407" y="2145"/>
                      <a:pt x="2407" y="2030"/>
                      <a:pt x="2390" y="1932"/>
                    </a:cubicBezTo>
                    <a:cubicBezTo>
                      <a:pt x="2374" y="1801"/>
                      <a:pt x="2374" y="1703"/>
                      <a:pt x="2374" y="1621"/>
                    </a:cubicBezTo>
                    <a:cubicBezTo>
                      <a:pt x="2374" y="1392"/>
                      <a:pt x="2390" y="1228"/>
                      <a:pt x="2472" y="1130"/>
                    </a:cubicBezTo>
                    <a:cubicBezTo>
                      <a:pt x="2554" y="1032"/>
                      <a:pt x="2636" y="966"/>
                      <a:pt x="2767" y="966"/>
                    </a:cubicBezTo>
                    <a:cubicBezTo>
                      <a:pt x="2832" y="966"/>
                      <a:pt x="2881" y="982"/>
                      <a:pt x="2947" y="999"/>
                    </a:cubicBezTo>
                    <a:cubicBezTo>
                      <a:pt x="3012" y="1032"/>
                      <a:pt x="3061" y="1081"/>
                      <a:pt x="3111" y="1163"/>
                    </a:cubicBezTo>
                    <a:cubicBezTo>
                      <a:pt x="3143" y="1244"/>
                      <a:pt x="3192" y="1359"/>
                      <a:pt x="3225" y="1490"/>
                    </a:cubicBezTo>
                    <a:cubicBezTo>
                      <a:pt x="3274" y="1637"/>
                      <a:pt x="3291" y="1801"/>
                      <a:pt x="3291" y="2030"/>
                    </a:cubicBezTo>
                    <a:cubicBezTo>
                      <a:pt x="3291" y="2177"/>
                      <a:pt x="3291" y="2341"/>
                      <a:pt x="3274" y="2472"/>
                    </a:cubicBezTo>
                    <a:lnTo>
                      <a:pt x="3209" y="2914"/>
                    </a:lnTo>
                    <a:cubicBezTo>
                      <a:pt x="3192" y="3029"/>
                      <a:pt x="3143" y="3176"/>
                      <a:pt x="3111" y="3290"/>
                    </a:cubicBezTo>
                    <a:cubicBezTo>
                      <a:pt x="3078" y="3421"/>
                      <a:pt x="3029" y="3536"/>
                      <a:pt x="2996" y="3651"/>
                    </a:cubicBezTo>
                    <a:lnTo>
                      <a:pt x="3651" y="3978"/>
                    </a:lnTo>
                    <a:cubicBezTo>
                      <a:pt x="3700" y="3847"/>
                      <a:pt x="3765" y="3700"/>
                      <a:pt x="3814" y="3536"/>
                    </a:cubicBezTo>
                    <a:lnTo>
                      <a:pt x="3929" y="3045"/>
                    </a:lnTo>
                    <a:cubicBezTo>
                      <a:pt x="3962" y="2881"/>
                      <a:pt x="3994" y="2718"/>
                      <a:pt x="4011" y="2538"/>
                    </a:cubicBezTo>
                    <a:cubicBezTo>
                      <a:pt x="4027" y="2357"/>
                      <a:pt x="4027" y="2194"/>
                      <a:pt x="4027" y="2014"/>
                    </a:cubicBezTo>
                    <a:cubicBezTo>
                      <a:pt x="4027" y="1768"/>
                      <a:pt x="4011" y="1539"/>
                      <a:pt x="3962" y="1359"/>
                    </a:cubicBezTo>
                    <a:cubicBezTo>
                      <a:pt x="3929" y="1163"/>
                      <a:pt x="3880" y="999"/>
                      <a:pt x="3831" y="868"/>
                    </a:cubicBezTo>
                    <a:cubicBezTo>
                      <a:pt x="3765" y="721"/>
                      <a:pt x="3683" y="590"/>
                      <a:pt x="3602" y="491"/>
                    </a:cubicBezTo>
                    <a:cubicBezTo>
                      <a:pt x="3520" y="393"/>
                      <a:pt x="3438" y="311"/>
                      <a:pt x="3340" y="246"/>
                    </a:cubicBezTo>
                    <a:cubicBezTo>
                      <a:pt x="3242" y="180"/>
                      <a:pt x="3127" y="131"/>
                      <a:pt x="3029" y="99"/>
                    </a:cubicBezTo>
                    <a:cubicBezTo>
                      <a:pt x="2914" y="82"/>
                      <a:pt x="2800" y="66"/>
                      <a:pt x="2701" y="66"/>
                    </a:cubicBezTo>
                    <a:cubicBezTo>
                      <a:pt x="2521" y="66"/>
                      <a:pt x="2374" y="115"/>
                      <a:pt x="2227" y="197"/>
                    </a:cubicBezTo>
                    <a:cubicBezTo>
                      <a:pt x="2112" y="262"/>
                      <a:pt x="1981" y="377"/>
                      <a:pt x="1899" y="491"/>
                    </a:cubicBezTo>
                    <a:cubicBezTo>
                      <a:pt x="1801" y="622"/>
                      <a:pt x="1736" y="770"/>
                      <a:pt x="1703" y="933"/>
                    </a:cubicBezTo>
                    <a:cubicBezTo>
                      <a:pt x="1654" y="1097"/>
                      <a:pt x="1637" y="1261"/>
                      <a:pt x="1637" y="1441"/>
                    </a:cubicBezTo>
                    <a:cubicBezTo>
                      <a:pt x="1637" y="1539"/>
                      <a:pt x="1637" y="1637"/>
                      <a:pt x="1654" y="1768"/>
                    </a:cubicBezTo>
                    <a:lnTo>
                      <a:pt x="1719" y="2128"/>
                    </a:lnTo>
                    <a:lnTo>
                      <a:pt x="1785" y="2505"/>
                    </a:lnTo>
                    <a:cubicBezTo>
                      <a:pt x="1785" y="2619"/>
                      <a:pt x="1801" y="2750"/>
                      <a:pt x="1801" y="2849"/>
                    </a:cubicBezTo>
                    <a:cubicBezTo>
                      <a:pt x="1801" y="3094"/>
                      <a:pt x="1768" y="3274"/>
                      <a:pt x="1686" y="3405"/>
                    </a:cubicBezTo>
                    <a:cubicBezTo>
                      <a:pt x="1605" y="3520"/>
                      <a:pt x="1490" y="3585"/>
                      <a:pt x="1359" y="3585"/>
                    </a:cubicBezTo>
                    <a:cubicBezTo>
                      <a:pt x="1277" y="3585"/>
                      <a:pt x="1195" y="3569"/>
                      <a:pt x="1114" y="3520"/>
                    </a:cubicBezTo>
                    <a:cubicBezTo>
                      <a:pt x="1032" y="3487"/>
                      <a:pt x="966" y="3405"/>
                      <a:pt x="901" y="3290"/>
                    </a:cubicBezTo>
                    <a:cubicBezTo>
                      <a:pt x="835" y="3192"/>
                      <a:pt x="803" y="3045"/>
                      <a:pt x="753" y="2881"/>
                    </a:cubicBezTo>
                    <a:cubicBezTo>
                      <a:pt x="721" y="2734"/>
                      <a:pt x="704" y="2521"/>
                      <a:pt x="704" y="2292"/>
                    </a:cubicBezTo>
                    <a:cubicBezTo>
                      <a:pt x="704" y="2096"/>
                      <a:pt x="704" y="1916"/>
                      <a:pt x="721" y="1752"/>
                    </a:cubicBezTo>
                    <a:cubicBezTo>
                      <a:pt x="737" y="1588"/>
                      <a:pt x="786" y="1424"/>
                      <a:pt x="819" y="1261"/>
                    </a:cubicBezTo>
                    <a:cubicBezTo>
                      <a:pt x="868" y="1113"/>
                      <a:pt x="917" y="950"/>
                      <a:pt x="983" y="802"/>
                    </a:cubicBezTo>
                    <a:cubicBezTo>
                      <a:pt x="1048" y="655"/>
                      <a:pt x="1097" y="524"/>
                      <a:pt x="1195" y="377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6862100" y="2092250"/>
                <a:ext cx="1056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144" extrusionOk="0">
                    <a:moveTo>
                      <a:pt x="328" y="1"/>
                    </a:moveTo>
                    <a:lnTo>
                      <a:pt x="1" y="3062"/>
                    </a:lnTo>
                    <a:lnTo>
                      <a:pt x="705" y="3144"/>
                    </a:lnTo>
                    <a:lnTo>
                      <a:pt x="950" y="885"/>
                    </a:lnTo>
                    <a:lnTo>
                      <a:pt x="4142" y="1228"/>
                    </a:lnTo>
                    <a:lnTo>
                      <a:pt x="4224" y="45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6854750" y="2190475"/>
                <a:ext cx="994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74" extrusionOk="0">
                    <a:moveTo>
                      <a:pt x="131" y="0"/>
                    </a:moveTo>
                    <a:lnTo>
                      <a:pt x="0" y="786"/>
                    </a:lnTo>
                    <a:lnTo>
                      <a:pt x="3830" y="1473"/>
                    </a:lnTo>
                    <a:lnTo>
                      <a:pt x="3978" y="70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6836725" y="2240800"/>
                <a:ext cx="107250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8" extrusionOk="0">
                    <a:moveTo>
                      <a:pt x="983" y="917"/>
                    </a:moveTo>
                    <a:lnTo>
                      <a:pt x="3438" y="1572"/>
                    </a:lnTo>
                    <a:lnTo>
                      <a:pt x="3225" y="2374"/>
                    </a:lnTo>
                    <a:cubicBezTo>
                      <a:pt x="3176" y="2603"/>
                      <a:pt x="3094" y="2783"/>
                      <a:pt x="2980" y="2947"/>
                    </a:cubicBezTo>
                    <a:cubicBezTo>
                      <a:pt x="2882" y="3111"/>
                      <a:pt x="2783" y="3225"/>
                      <a:pt x="2636" y="3307"/>
                    </a:cubicBezTo>
                    <a:cubicBezTo>
                      <a:pt x="2489" y="3389"/>
                      <a:pt x="2358" y="3454"/>
                      <a:pt x="2194" y="3471"/>
                    </a:cubicBezTo>
                    <a:cubicBezTo>
                      <a:pt x="2146" y="3480"/>
                      <a:pt x="2096" y="3484"/>
                      <a:pt x="2043" y="3484"/>
                    </a:cubicBezTo>
                    <a:cubicBezTo>
                      <a:pt x="1917" y="3484"/>
                      <a:pt x="1781" y="3461"/>
                      <a:pt x="1654" y="3438"/>
                    </a:cubicBezTo>
                    <a:cubicBezTo>
                      <a:pt x="1474" y="3373"/>
                      <a:pt x="1310" y="3307"/>
                      <a:pt x="1163" y="3209"/>
                    </a:cubicBezTo>
                    <a:cubicBezTo>
                      <a:pt x="1016" y="3111"/>
                      <a:pt x="917" y="2980"/>
                      <a:pt x="836" y="2849"/>
                    </a:cubicBezTo>
                    <a:cubicBezTo>
                      <a:pt x="754" y="2701"/>
                      <a:pt x="721" y="2554"/>
                      <a:pt x="688" y="2358"/>
                    </a:cubicBezTo>
                    <a:cubicBezTo>
                      <a:pt x="672" y="2145"/>
                      <a:pt x="688" y="1948"/>
                      <a:pt x="754" y="1719"/>
                    </a:cubicBezTo>
                    <a:lnTo>
                      <a:pt x="983" y="917"/>
                    </a:lnTo>
                    <a:close/>
                    <a:moveTo>
                      <a:pt x="525" y="1"/>
                    </a:moveTo>
                    <a:lnTo>
                      <a:pt x="165" y="1392"/>
                    </a:lnTo>
                    <a:cubicBezTo>
                      <a:pt x="34" y="1785"/>
                      <a:pt x="1" y="2145"/>
                      <a:pt x="17" y="2472"/>
                    </a:cubicBezTo>
                    <a:cubicBezTo>
                      <a:pt x="34" y="2800"/>
                      <a:pt x="99" y="3062"/>
                      <a:pt x="214" y="3307"/>
                    </a:cubicBezTo>
                    <a:cubicBezTo>
                      <a:pt x="345" y="3553"/>
                      <a:pt x="508" y="3749"/>
                      <a:pt x="721" y="3913"/>
                    </a:cubicBezTo>
                    <a:cubicBezTo>
                      <a:pt x="917" y="4076"/>
                      <a:pt x="1163" y="4175"/>
                      <a:pt x="1425" y="4256"/>
                    </a:cubicBezTo>
                    <a:cubicBezTo>
                      <a:pt x="1626" y="4312"/>
                      <a:pt x="1812" y="4338"/>
                      <a:pt x="1994" y="4338"/>
                    </a:cubicBezTo>
                    <a:cubicBezTo>
                      <a:pt x="2077" y="4338"/>
                      <a:pt x="2160" y="4332"/>
                      <a:pt x="2243" y="4322"/>
                    </a:cubicBezTo>
                    <a:cubicBezTo>
                      <a:pt x="2489" y="4273"/>
                      <a:pt x="2734" y="4175"/>
                      <a:pt x="2947" y="4027"/>
                    </a:cubicBezTo>
                    <a:cubicBezTo>
                      <a:pt x="3176" y="3880"/>
                      <a:pt x="3356" y="3667"/>
                      <a:pt x="3520" y="3389"/>
                    </a:cubicBezTo>
                    <a:cubicBezTo>
                      <a:pt x="3684" y="3111"/>
                      <a:pt x="3831" y="2783"/>
                      <a:pt x="3929" y="2374"/>
                    </a:cubicBezTo>
                    <a:lnTo>
                      <a:pt x="4289" y="983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6784350" y="2357850"/>
                <a:ext cx="122800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4485" extrusionOk="0">
                    <a:moveTo>
                      <a:pt x="1212" y="0"/>
                    </a:moveTo>
                    <a:lnTo>
                      <a:pt x="1" y="3159"/>
                    </a:lnTo>
                    <a:lnTo>
                      <a:pt x="655" y="3405"/>
                    </a:lnTo>
                    <a:lnTo>
                      <a:pt x="1605" y="982"/>
                    </a:lnTo>
                    <a:lnTo>
                      <a:pt x="2620" y="1375"/>
                    </a:lnTo>
                    <a:lnTo>
                      <a:pt x="1818" y="3454"/>
                    </a:lnTo>
                    <a:lnTo>
                      <a:pt x="2440" y="3683"/>
                    </a:lnTo>
                    <a:lnTo>
                      <a:pt x="3242" y="1604"/>
                    </a:lnTo>
                    <a:lnTo>
                      <a:pt x="3978" y="1882"/>
                    </a:lnTo>
                    <a:lnTo>
                      <a:pt x="3045" y="4239"/>
                    </a:lnTo>
                    <a:lnTo>
                      <a:pt x="3700" y="4485"/>
                    </a:lnTo>
                    <a:lnTo>
                      <a:pt x="4911" y="1375"/>
                    </a:lnTo>
                    <a:lnTo>
                      <a:pt x="1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6739350" y="2460950"/>
                <a:ext cx="110500" cy="125675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5027" extrusionOk="0">
                    <a:moveTo>
                      <a:pt x="2013" y="1"/>
                    </a:moveTo>
                    <a:cubicBezTo>
                      <a:pt x="1866" y="115"/>
                      <a:pt x="1719" y="214"/>
                      <a:pt x="1588" y="328"/>
                    </a:cubicBezTo>
                    <a:cubicBezTo>
                      <a:pt x="1441" y="459"/>
                      <a:pt x="1310" y="607"/>
                      <a:pt x="1179" y="737"/>
                    </a:cubicBezTo>
                    <a:cubicBezTo>
                      <a:pt x="1031" y="885"/>
                      <a:pt x="900" y="1048"/>
                      <a:pt x="786" y="1212"/>
                    </a:cubicBezTo>
                    <a:cubicBezTo>
                      <a:pt x="655" y="1392"/>
                      <a:pt x="557" y="1556"/>
                      <a:pt x="458" y="1769"/>
                    </a:cubicBezTo>
                    <a:cubicBezTo>
                      <a:pt x="295" y="2063"/>
                      <a:pt x="164" y="2342"/>
                      <a:pt x="115" y="2603"/>
                    </a:cubicBezTo>
                    <a:cubicBezTo>
                      <a:pt x="17" y="2882"/>
                      <a:pt x="0" y="3111"/>
                      <a:pt x="17" y="3340"/>
                    </a:cubicBezTo>
                    <a:cubicBezTo>
                      <a:pt x="49" y="3569"/>
                      <a:pt x="115" y="3766"/>
                      <a:pt x="213" y="3929"/>
                    </a:cubicBezTo>
                    <a:cubicBezTo>
                      <a:pt x="311" y="4109"/>
                      <a:pt x="458" y="4240"/>
                      <a:pt x="655" y="4339"/>
                    </a:cubicBezTo>
                    <a:cubicBezTo>
                      <a:pt x="802" y="4404"/>
                      <a:pt x="966" y="4470"/>
                      <a:pt x="1113" y="4470"/>
                    </a:cubicBezTo>
                    <a:cubicBezTo>
                      <a:pt x="1244" y="4470"/>
                      <a:pt x="1391" y="4453"/>
                      <a:pt x="1539" y="4388"/>
                    </a:cubicBezTo>
                    <a:cubicBezTo>
                      <a:pt x="1686" y="4322"/>
                      <a:pt x="1817" y="4240"/>
                      <a:pt x="1948" y="4109"/>
                    </a:cubicBezTo>
                    <a:cubicBezTo>
                      <a:pt x="2079" y="3962"/>
                      <a:pt x="2194" y="3798"/>
                      <a:pt x="2292" y="3586"/>
                    </a:cubicBezTo>
                    <a:cubicBezTo>
                      <a:pt x="2357" y="3471"/>
                      <a:pt x="2423" y="3373"/>
                      <a:pt x="2455" y="3242"/>
                    </a:cubicBezTo>
                    <a:cubicBezTo>
                      <a:pt x="2521" y="3127"/>
                      <a:pt x="2570" y="2996"/>
                      <a:pt x="2603" y="2898"/>
                    </a:cubicBezTo>
                    <a:cubicBezTo>
                      <a:pt x="2635" y="2800"/>
                      <a:pt x="2685" y="2669"/>
                      <a:pt x="2717" y="2571"/>
                    </a:cubicBezTo>
                    <a:cubicBezTo>
                      <a:pt x="2766" y="2473"/>
                      <a:pt x="2799" y="2391"/>
                      <a:pt x="2848" y="2309"/>
                    </a:cubicBezTo>
                    <a:cubicBezTo>
                      <a:pt x="2946" y="2112"/>
                      <a:pt x="3045" y="1998"/>
                      <a:pt x="3176" y="1932"/>
                    </a:cubicBezTo>
                    <a:cubicBezTo>
                      <a:pt x="3233" y="1900"/>
                      <a:pt x="3290" y="1883"/>
                      <a:pt x="3345" y="1883"/>
                    </a:cubicBezTo>
                    <a:cubicBezTo>
                      <a:pt x="3401" y="1883"/>
                      <a:pt x="3454" y="1900"/>
                      <a:pt x="3503" y="1932"/>
                    </a:cubicBezTo>
                    <a:cubicBezTo>
                      <a:pt x="3568" y="1949"/>
                      <a:pt x="3601" y="1998"/>
                      <a:pt x="3650" y="2063"/>
                    </a:cubicBezTo>
                    <a:cubicBezTo>
                      <a:pt x="3683" y="2112"/>
                      <a:pt x="3699" y="2178"/>
                      <a:pt x="3699" y="2276"/>
                    </a:cubicBezTo>
                    <a:cubicBezTo>
                      <a:pt x="3732" y="2358"/>
                      <a:pt x="3699" y="2505"/>
                      <a:pt x="3667" y="2636"/>
                    </a:cubicBezTo>
                    <a:cubicBezTo>
                      <a:pt x="3618" y="2751"/>
                      <a:pt x="3568" y="2931"/>
                      <a:pt x="3454" y="3127"/>
                    </a:cubicBezTo>
                    <a:cubicBezTo>
                      <a:pt x="3405" y="3258"/>
                      <a:pt x="3323" y="3389"/>
                      <a:pt x="3241" y="3504"/>
                    </a:cubicBezTo>
                    <a:cubicBezTo>
                      <a:pt x="3159" y="3635"/>
                      <a:pt x="3077" y="3733"/>
                      <a:pt x="2963" y="3864"/>
                    </a:cubicBezTo>
                    <a:cubicBezTo>
                      <a:pt x="2865" y="3978"/>
                      <a:pt x="2783" y="4077"/>
                      <a:pt x="2685" y="4159"/>
                    </a:cubicBezTo>
                    <a:cubicBezTo>
                      <a:pt x="2586" y="4240"/>
                      <a:pt x="2505" y="4322"/>
                      <a:pt x="2390" y="4404"/>
                    </a:cubicBezTo>
                    <a:lnTo>
                      <a:pt x="2799" y="5026"/>
                    </a:lnTo>
                    <a:cubicBezTo>
                      <a:pt x="2930" y="4944"/>
                      <a:pt x="3045" y="4846"/>
                      <a:pt x="3159" y="4715"/>
                    </a:cubicBezTo>
                    <a:cubicBezTo>
                      <a:pt x="3257" y="4584"/>
                      <a:pt x="3372" y="4470"/>
                      <a:pt x="3487" y="4339"/>
                    </a:cubicBezTo>
                    <a:cubicBezTo>
                      <a:pt x="3585" y="4224"/>
                      <a:pt x="3683" y="4077"/>
                      <a:pt x="3781" y="3929"/>
                    </a:cubicBezTo>
                    <a:cubicBezTo>
                      <a:pt x="3896" y="3798"/>
                      <a:pt x="3978" y="3651"/>
                      <a:pt x="4060" y="3487"/>
                    </a:cubicBezTo>
                    <a:cubicBezTo>
                      <a:pt x="4158" y="3291"/>
                      <a:pt x="4240" y="3078"/>
                      <a:pt x="4305" y="2898"/>
                    </a:cubicBezTo>
                    <a:cubicBezTo>
                      <a:pt x="4354" y="2718"/>
                      <a:pt x="4387" y="2554"/>
                      <a:pt x="4403" y="2391"/>
                    </a:cubicBezTo>
                    <a:cubicBezTo>
                      <a:pt x="4420" y="2227"/>
                      <a:pt x="4403" y="2080"/>
                      <a:pt x="4387" y="1949"/>
                    </a:cubicBezTo>
                    <a:cubicBezTo>
                      <a:pt x="4354" y="1834"/>
                      <a:pt x="4321" y="1703"/>
                      <a:pt x="4256" y="1605"/>
                    </a:cubicBezTo>
                    <a:cubicBezTo>
                      <a:pt x="4190" y="1507"/>
                      <a:pt x="4141" y="1425"/>
                      <a:pt x="4060" y="1343"/>
                    </a:cubicBezTo>
                    <a:cubicBezTo>
                      <a:pt x="3978" y="1261"/>
                      <a:pt x="3896" y="1196"/>
                      <a:pt x="3781" y="1163"/>
                    </a:cubicBezTo>
                    <a:cubicBezTo>
                      <a:pt x="3618" y="1065"/>
                      <a:pt x="3454" y="1032"/>
                      <a:pt x="3323" y="1032"/>
                    </a:cubicBezTo>
                    <a:cubicBezTo>
                      <a:pt x="3176" y="1032"/>
                      <a:pt x="3012" y="1081"/>
                      <a:pt x="2881" y="1130"/>
                    </a:cubicBezTo>
                    <a:cubicBezTo>
                      <a:pt x="2766" y="1196"/>
                      <a:pt x="2635" y="1294"/>
                      <a:pt x="2521" y="1425"/>
                    </a:cubicBezTo>
                    <a:cubicBezTo>
                      <a:pt x="2423" y="1540"/>
                      <a:pt x="2308" y="1670"/>
                      <a:pt x="2226" y="1834"/>
                    </a:cubicBezTo>
                    <a:cubicBezTo>
                      <a:pt x="2177" y="1932"/>
                      <a:pt x="2128" y="2014"/>
                      <a:pt x="2095" y="2129"/>
                    </a:cubicBezTo>
                    <a:cubicBezTo>
                      <a:pt x="2046" y="2260"/>
                      <a:pt x="2013" y="2358"/>
                      <a:pt x="1964" y="2489"/>
                    </a:cubicBezTo>
                    <a:cubicBezTo>
                      <a:pt x="1932" y="2603"/>
                      <a:pt x="1883" y="2702"/>
                      <a:pt x="1850" y="2833"/>
                    </a:cubicBezTo>
                    <a:cubicBezTo>
                      <a:pt x="1801" y="2931"/>
                      <a:pt x="1752" y="3029"/>
                      <a:pt x="1702" y="3144"/>
                    </a:cubicBezTo>
                    <a:cubicBezTo>
                      <a:pt x="1588" y="3356"/>
                      <a:pt x="1457" y="3504"/>
                      <a:pt x="1342" y="3569"/>
                    </a:cubicBezTo>
                    <a:cubicBezTo>
                      <a:pt x="1269" y="3602"/>
                      <a:pt x="1199" y="3618"/>
                      <a:pt x="1134" y="3618"/>
                    </a:cubicBezTo>
                    <a:cubicBezTo>
                      <a:pt x="1068" y="3618"/>
                      <a:pt x="1007" y="3602"/>
                      <a:pt x="950" y="3569"/>
                    </a:cubicBezTo>
                    <a:cubicBezTo>
                      <a:pt x="868" y="3520"/>
                      <a:pt x="802" y="3471"/>
                      <a:pt x="753" y="3389"/>
                    </a:cubicBezTo>
                    <a:cubicBezTo>
                      <a:pt x="720" y="3307"/>
                      <a:pt x="704" y="3225"/>
                      <a:pt x="704" y="3095"/>
                    </a:cubicBezTo>
                    <a:cubicBezTo>
                      <a:pt x="704" y="2996"/>
                      <a:pt x="737" y="2849"/>
                      <a:pt x="786" y="2685"/>
                    </a:cubicBezTo>
                    <a:cubicBezTo>
                      <a:pt x="835" y="2522"/>
                      <a:pt x="933" y="2342"/>
                      <a:pt x="1031" y="2145"/>
                    </a:cubicBezTo>
                    <a:cubicBezTo>
                      <a:pt x="1113" y="1981"/>
                      <a:pt x="1211" y="1818"/>
                      <a:pt x="1310" y="1670"/>
                    </a:cubicBezTo>
                    <a:cubicBezTo>
                      <a:pt x="1424" y="1523"/>
                      <a:pt x="1539" y="1409"/>
                      <a:pt x="1637" y="1278"/>
                    </a:cubicBezTo>
                    <a:cubicBezTo>
                      <a:pt x="1752" y="1163"/>
                      <a:pt x="1866" y="1048"/>
                      <a:pt x="1997" y="950"/>
                    </a:cubicBezTo>
                    <a:cubicBezTo>
                      <a:pt x="2112" y="852"/>
                      <a:pt x="2243" y="754"/>
                      <a:pt x="2374" y="672"/>
                    </a:cubicBez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6669375" y="2589450"/>
                <a:ext cx="1084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486" extrusionOk="0">
                    <a:moveTo>
                      <a:pt x="2382" y="1"/>
                    </a:moveTo>
                    <a:cubicBezTo>
                      <a:pt x="2247" y="1"/>
                      <a:pt x="2112" y="17"/>
                      <a:pt x="1981" y="50"/>
                    </a:cubicBezTo>
                    <a:cubicBezTo>
                      <a:pt x="1719" y="115"/>
                      <a:pt x="1457" y="213"/>
                      <a:pt x="1211" y="393"/>
                    </a:cubicBezTo>
                    <a:cubicBezTo>
                      <a:pt x="933" y="574"/>
                      <a:pt x="720" y="803"/>
                      <a:pt x="508" y="1114"/>
                    </a:cubicBezTo>
                    <a:cubicBezTo>
                      <a:pt x="344" y="1310"/>
                      <a:pt x="246" y="1539"/>
                      <a:pt x="164" y="1752"/>
                    </a:cubicBezTo>
                    <a:cubicBezTo>
                      <a:pt x="82" y="1948"/>
                      <a:pt x="33" y="2161"/>
                      <a:pt x="16" y="2358"/>
                    </a:cubicBezTo>
                    <a:cubicBezTo>
                      <a:pt x="0" y="2570"/>
                      <a:pt x="16" y="2751"/>
                      <a:pt x="66" y="2931"/>
                    </a:cubicBezTo>
                    <a:cubicBezTo>
                      <a:pt x="98" y="3111"/>
                      <a:pt x="164" y="3274"/>
                      <a:pt x="262" y="3438"/>
                    </a:cubicBezTo>
                    <a:cubicBezTo>
                      <a:pt x="360" y="3585"/>
                      <a:pt x="491" y="3733"/>
                      <a:pt x="638" y="3847"/>
                    </a:cubicBezTo>
                    <a:cubicBezTo>
                      <a:pt x="769" y="3978"/>
                      <a:pt x="933" y="4076"/>
                      <a:pt x="1130" y="4158"/>
                    </a:cubicBezTo>
                    <a:lnTo>
                      <a:pt x="2308" y="2456"/>
                    </a:lnTo>
                    <a:lnTo>
                      <a:pt x="1784" y="2096"/>
                    </a:lnTo>
                    <a:lnTo>
                      <a:pt x="999" y="3225"/>
                    </a:lnTo>
                    <a:cubicBezTo>
                      <a:pt x="900" y="3111"/>
                      <a:pt x="819" y="3012"/>
                      <a:pt x="769" y="2898"/>
                    </a:cubicBezTo>
                    <a:cubicBezTo>
                      <a:pt x="737" y="2767"/>
                      <a:pt x="720" y="2652"/>
                      <a:pt x="720" y="2505"/>
                    </a:cubicBezTo>
                    <a:cubicBezTo>
                      <a:pt x="720" y="2374"/>
                      <a:pt x="737" y="2210"/>
                      <a:pt x="802" y="2079"/>
                    </a:cubicBezTo>
                    <a:cubicBezTo>
                      <a:pt x="851" y="1916"/>
                      <a:pt x="933" y="1768"/>
                      <a:pt x="1048" y="1605"/>
                    </a:cubicBezTo>
                    <a:cubicBezTo>
                      <a:pt x="1179" y="1425"/>
                      <a:pt x="1326" y="1261"/>
                      <a:pt x="1490" y="1130"/>
                    </a:cubicBezTo>
                    <a:cubicBezTo>
                      <a:pt x="1653" y="1015"/>
                      <a:pt x="1833" y="934"/>
                      <a:pt x="1997" y="885"/>
                    </a:cubicBezTo>
                    <a:cubicBezTo>
                      <a:pt x="2093" y="865"/>
                      <a:pt x="2200" y="857"/>
                      <a:pt x="2305" y="857"/>
                    </a:cubicBezTo>
                    <a:cubicBezTo>
                      <a:pt x="2380" y="857"/>
                      <a:pt x="2453" y="861"/>
                      <a:pt x="2521" y="868"/>
                    </a:cubicBezTo>
                    <a:cubicBezTo>
                      <a:pt x="2685" y="885"/>
                      <a:pt x="2848" y="966"/>
                      <a:pt x="3012" y="1065"/>
                    </a:cubicBezTo>
                    <a:cubicBezTo>
                      <a:pt x="3176" y="1196"/>
                      <a:pt x="3290" y="1310"/>
                      <a:pt x="3372" y="1457"/>
                    </a:cubicBezTo>
                    <a:cubicBezTo>
                      <a:pt x="3470" y="1605"/>
                      <a:pt x="3519" y="1768"/>
                      <a:pt x="3536" y="1932"/>
                    </a:cubicBezTo>
                    <a:cubicBezTo>
                      <a:pt x="3552" y="2112"/>
                      <a:pt x="3536" y="2292"/>
                      <a:pt x="3470" y="2489"/>
                    </a:cubicBezTo>
                    <a:cubicBezTo>
                      <a:pt x="3421" y="2669"/>
                      <a:pt x="3307" y="2865"/>
                      <a:pt x="3176" y="3078"/>
                    </a:cubicBezTo>
                    <a:cubicBezTo>
                      <a:pt x="3110" y="3160"/>
                      <a:pt x="3045" y="3242"/>
                      <a:pt x="2963" y="3323"/>
                    </a:cubicBezTo>
                    <a:cubicBezTo>
                      <a:pt x="2881" y="3405"/>
                      <a:pt x="2816" y="3487"/>
                      <a:pt x="2734" y="3553"/>
                    </a:cubicBezTo>
                    <a:cubicBezTo>
                      <a:pt x="2652" y="3602"/>
                      <a:pt x="2603" y="3667"/>
                      <a:pt x="2521" y="3733"/>
                    </a:cubicBezTo>
                    <a:cubicBezTo>
                      <a:pt x="2439" y="3765"/>
                      <a:pt x="2374" y="3814"/>
                      <a:pt x="2292" y="3847"/>
                    </a:cubicBezTo>
                    <a:lnTo>
                      <a:pt x="2570" y="4486"/>
                    </a:lnTo>
                    <a:cubicBezTo>
                      <a:pt x="2701" y="4420"/>
                      <a:pt x="2816" y="4371"/>
                      <a:pt x="2930" y="4289"/>
                    </a:cubicBezTo>
                    <a:cubicBezTo>
                      <a:pt x="3028" y="4224"/>
                      <a:pt x="3127" y="4125"/>
                      <a:pt x="3225" y="4044"/>
                    </a:cubicBezTo>
                    <a:cubicBezTo>
                      <a:pt x="3339" y="3962"/>
                      <a:pt x="3438" y="3847"/>
                      <a:pt x="3519" y="3749"/>
                    </a:cubicBezTo>
                    <a:cubicBezTo>
                      <a:pt x="3601" y="3651"/>
                      <a:pt x="3683" y="3520"/>
                      <a:pt x="3765" y="3422"/>
                    </a:cubicBezTo>
                    <a:cubicBezTo>
                      <a:pt x="3994" y="3111"/>
                      <a:pt x="4141" y="2816"/>
                      <a:pt x="4223" y="2521"/>
                    </a:cubicBezTo>
                    <a:cubicBezTo>
                      <a:pt x="4305" y="2243"/>
                      <a:pt x="4338" y="1948"/>
                      <a:pt x="4305" y="1687"/>
                    </a:cubicBezTo>
                    <a:cubicBezTo>
                      <a:pt x="4272" y="1425"/>
                      <a:pt x="4190" y="1179"/>
                      <a:pt x="4060" y="950"/>
                    </a:cubicBezTo>
                    <a:cubicBezTo>
                      <a:pt x="3912" y="721"/>
                      <a:pt x="3732" y="541"/>
                      <a:pt x="3503" y="377"/>
                    </a:cubicBezTo>
                    <a:cubicBezTo>
                      <a:pt x="3274" y="213"/>
                      <a:pt x="3028" y="115"/>
                      <a:pt x="2783" y="50"/>
                    </a:cubicBezTo>
                    <a:cubicBezTo>
                      <a:pt x="2652" y="17"/>
                      <a:pt x="2517" y="1"/>
                      <a:pt x="2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6584650" y="2698975"/>
                <a:ext cx="1072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334" extrusionOk="0">
                    <a:moveTo>
                      <a:pt x="2313" y="767"/>
                    </a:moveTo>
                    <a:cubicBezTo>
                      <a:pt x="2427" y="767"/>
                      <a:pt x="2543" y="781"/>
                      <a:pt x="2653" y="825"/>
                    </a:cubicBezTo>
                    <a:cubicBezTo>
                      <a:pt x="2816" y="890"/>
                      <a:pt x="2980" y="972"/>
                      <a:pt x="3127" y="1103"/>
                    </a:cubicBezTo>
                    <a:cubicBezTo>
                      <a:pt x="3275" y="1234"/>
                      <a:pt x="3373" y="1381"/>
                      <a:pt x="3471" y="1561"/>
                    </a:cubicBezTo>
                    <a:cubicBezTo>
                      <a:pt x="3553" y="1725"/>
                      <a:pt x="3569" y="1889"/>
                      <a:pt x="3569" y="2052"/>
                    </a:cubicBezTo>
                    <a:cubicBezTo>
                      <a:pt x="3569" y="2216"/>
                      <a:pt x="3536" y="2396"/>
                      <a:pt x="3455" y="2560"/>
                    </a:cubicBezTo>
                    <a:cubicBezTo>
                      <a:pt x="3373" y="2740"/>
                      <a:pt x="3275" y="2887"/>
                      <a:pt x="3127" y="3051"/>
                    </a:cubicBezTo>
                    <a:cubicBezTo>
                      <a:pt x="2980" y="3215"/>
                      <a:pt x="2833" y="3346"/>
                      <a:pt x="2669" y="3411"/>
                    </a:cubicBezTo>
                    <a:cubicBezTo>
                      <a:pt x="2505" y="3509"/>
                      <a:pt x="2358" y="3558"/>
                      <a:pt x="2178" y="3591"/>
                    </a:cubicBezTo>
                    <a:cubicBezTo>
                      <a:pt x="2118" y="3597"/>
                      <a:pt x="2060" y="3600"/>
                      <a:pt x="2003" y="3600"/>
                    </a:cubicBezTo>
                    <a:cubicBezTo>
                      <a:pt x="1889" y="3600"/>
                      <a:pt x="1780" y="3586"/>
                      <a:pt x="1670" y="3542"/>
                    </a:cubicBezTo>
                    <a:cubicBezTo>
                      <a:pt x="1507" y="3477"/>
                      <a:pt x="1343" y="3395"/>
                      <a:pt x="1196" y="3264"/>
                    </a:cubicBezTo>
                    <a:cubicBezTo>
                      <a:pt x="1065" y="3116"/>
                      <a:pt x="934" y="2969"/>
                      <a:pt x="868" y="2805"/>
                    </a:cubicBezTo>
                    <a:cubicBezTo>
                      <a:pt x="819" y="2658"/>
                      <a:pt x="770" y="2478"/>
                      <a:pt x="770" y="2314"/>
                    </a:cubicBezTo>
                    <a:cubicBezTo>
                      <a:pt x="770" y="2151"/>
                      <a:pt x="819" y="1971"/>
                      <a:pt x="868" y="1807"/>
                    </a:cubicBezTo>
                    <a:cubicBezTo>
                      <a:pt x="934" y="1627"/>
                      <a:pt x="1032" y="1480"/>
                      <a:pt x="1179" y="1316"/>
                    </a:cubicBezTo>
                    <a:cubicBezTo>
                      <a:pt x="1327" y="1152"/>
                      <a:pt x="1474" y="1021"/>
                      <a:pt x="1638" y="939"/>
                    </a:cubicBezTo>
                    <a:cubicBezTo>
                      <a:pt x="1801" y="858"/>
                      <a:pt x="1981" y="808"/>
                      <a:pt x="2145" y="776"/>
                    </a:cubicBezTo>
                    <a:cubicBezTo>
                      <a:pt x="2200" y="770"/>
                      <a:pt x="2256" y="767"/>
                      <a:pt x="2313" y="767"/>
                    </a:cubicBezTo>
                    <a:close/>
                    <a:moveTo>
                      <a:pt x="2322" y="1"/>
                    </a:moveTo>
                    <a:cubicBezTo>
                      <a:pt x="2263" y="1"/>
                      <a:pt x="2204" y="3"/>
                      <a:pt x="2145" y="6"/>
                    </a:cubicBezTo>
                    <a:cubicBezTo>
                      <a:pt x="1883" y="23"/>
                      <a:pt x="1638" y="105"/>
                      <a:pt x="1359" y="252"/>
                    </a:cubicBezTo>
                    <a:cubicBezTo>
                      <a:pt x="1114" y="366"/>
                      <a:pt x="868" y="579"/>
                      <a:pt x="656" y="825"/>
                    </a:cubicBezTo>
                    <a:cubicBezTo>
                      <a:pt x="426" y="1070"/>
                      <a:pt x="263" y="1332"/>
                      <a:pt x="165" y="1594"/>
                    </a:cubicBezTo>
                    <a:cubicBezTo>
                      <a:pt x="50" y="1872"/>
                      <a:pt x="1" y="2134"/>
                      <a:pt x="1" y="2396"/>
                    </a:cubicBezTo>
                    <a:cubicBezTo>
                      <a:pt x="1" y="2658"/>
                      <a:pt x="50" y="2904"/>
                      <a:pt x="165" y="3149"/>
                    </a:cubicBezTo>
                    <a:cubicBezTo>
                      <a:pt x="263" y="3395"/>
                      <a:pt x="426" y="3624"/>
                      <a:pt x="656" y="3837"/>
                    </a:cubicBezTo>
                    <a:cubicBezTo>
                      <a:pt x="868" y="4017"/>
                      <a:pt x="1098" y="4164"/>
                      <a:pt x="1359" y="4246"/>
                    </a:cubicBezTo>
                    <a:cubicBezTo>
                      <a:pt x="1575" y="4309"/>
                      <a:pt x="1771" y="4333"/>
                      <a:pt x="1970" y="4333"/>
                    </a:cubicBezTo>
                    <a:cubicBezTo>
                      <a:pt x="2028" y="4333"/>
                      <a:pt x="2086" y="4331"/>
                      <a:pt x="2145" y="4328"/>
                    </a:cubicBezTo>
                    <a:cubicBezTo>
                      <a:pt x="2407" y="4295"/>
                      <a:pt x="2669" y="4213"/>
                      <a:pt x="2914" y="4082"/>
                    </a:cubicBezTo>
                    <a:cubicBezTo>
                      <a:pt x="3176" y="3951"/>
                      <a:pt x="3405" y="3755"/>
                      <a:pt x="3635" y="3509"/>
                    </a:cubicBezTo>
                    <a:cubicBezTo>
                      <a:pt x="3847" y="3264"/>
                      <a:pt x="4027" y="2985"/>
                      <a:pt x="4126" y="2724"/>
                    </a:cubicBezTo>
                    <a:cubicBezTo>
                      <a:pt x="4224" y="2462"/>
                      <a:pt x="4289" y="2200"/>
                      <a:pt x="4289" y="1921"/>
                    </a:cubicBezTo>
                    <a:cubicBezTo>
                      <a:pt x="4289" y="1660"/>
                      <a:pt x="4224" y="1414"/>
                      <a:pt x="4126" y="1169"/>
                    </a:cubicBezTo>
                    <a:cubicBezTo>
                      <a:pt x="4027" y="923"/>
                      <a:pt x="3864" y="727"/>
                      <a:pt x="3635" y="514"/>
                    </a:cubicBezTo>
                    <a:cubicBezTo>
                      <a:pt x="3438" y="317"/>
                      <a:pt x="3176" y="170"/>
                      <a:pt x="2914" y="88"/>
                    </a:cubicBezTo>
                    <a:cubicBezTo>
                      <a:pt x="2724" y="25"/>
                      <a:pt x="2524" y="1"/>
                      <a:pt x="2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508550" y="2865675"/>
                <a:ext cx="66725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71" extrusionOk="0">
                    <a:moveTo>
                      <a:pt x="1572" y="0"/>
                    </a:moveTo>
                    <a:lnTo>
                      <a:pt x="966" y="49"/>
                    </a:lnTo>
                    <a:lnTo>
                      <a:pt x="1031" y="950"/>
                    </a:lnTo>
                    <a:lnTo>
                      <a:pt x="1031" y="950"/>
                    </a:lnTo>
                    <a:lnTo>
                      <a:pt x="148" y="721"/>
                    </a:lnTo>
                    <a:lnTo>
                      <a:pt x="0" y="1277"/>
                    </a:lnTo>
                    <a:lnTo>
                      <a:pt x="884" y="1506"/>
                    </a:lnTo>
                    <a:lnTo>
                      <a:pt x="393" y="2259"/>
                    </a:lnTo>
                    <a:lnTo>
                      <a:pt x="884" y="2570"/>
                    </a:lnTo>
                    <a:lnTo>
                      <a:pt x="1375" y="1801"/>
                    </a:lnTo>
                    <a:lnTo>
                      <a:pt x="1948" y="2505"/>
                    </a:lnTo>
                    <a:lnTo>
                      <a:pt x="2406" y="2128"/>
                    </a:lnTo>
                    <a:lnTo>
                      <a:pt x="1834" y="1441"/>
                    </a:lnTo>
                    <a:lnTo>
                      <a:pt x="2668" y="1113"/>
                    </a:lnTo>
                    <a:lnTo>
                      <a:pt x="2456" y="573"/>
                    </a:lnTo>
                    <a:lnTo>
                      <a:pt x="1621" y="901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6284300" y="2922950"/>
                <a:ext cx="1215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4716" extrusionOk="0">
                    <a:moveTo>
                      <a:pt x="2603" y="983"/>
                    </a:moveTo>
                    <a:lnTo>
                      <a:pt x="3110" y="1916"/>
                    </a:lnTo>
                    <a:lnTo>
                      <a:pt x="1703" y="2685"/>
                    </a:lnTo>
                    <a:cubicBezTo>
                      <a:pt x="1559" y="2757"/>
                      <a:pt x="1433" y="2803"/>
                      <a:pt x="1324" y="2803"/>
                    </a:cubicBezTo>
                    <a:cubicBezTo>
                      <a:pt x="1284" y="2803"/>
                      <a:pt x="1247" y="2797"/>
                      <a:pt x="1212" y="2784"/>
                    </a:cubicBezTo>
                    <a:cubicBezTo>
                      <a:pt x="1064" y="2751"/>
                      <a:pt x="966" y="2669"/>
                      <a:pt x="884" y="2522"/>
                    </a:cubicBezTo>
                    <a:cubicBezTo>
                      <a:pt x="802" y="2374"/>
                      <a:pt x="770" y="2260"/>
                      <a:pt x="835" y="2113"/>
                    </a:cubicBezTo>
                    <a:cubicBezTo>
                      <a:pt x="901" y="1998"/>
                      <a:pt x="1015" y="1867"/>
                      <a:pt x="1212" y="1769"/>
                    </a:cubicBezTo>
                    <a:lnTo>
                      <a:pt x="2603" y="983"/>
                    </a:lnTo>
                    <a:close/>
                    <a:moveTo>
                      <a:pt x="3438" y="2505"/>
                    </a:moveTo>
                    <a:lnTo>
                      <a:pt x="3814" y="3193"/>
                    </a:lnTo>
                    <a:lnTo>
                      <a:pt x="2668" y="3831"/>
                    </a:lnTo>
                    <a:cubicBezTo>
                      <a:pt x="2513" y="3909"/>
                      <a:pt x="2388" y="3956"/>
                      <a:pt x="2270" y="3956"/>
                    </a:cubicBezTo>
                    <a:cubicBezTo>
                      <a:pt x="2239" y="3956"/>
                      <a:pt x="2208" y="3953"/>
                      <a:pt x="2177" y="3946"/>
                    </a:cubicBezTo>
                    <a:cubicBezTo>
                      <a:pt x="2046" y="3929"/>
                      <a:pt x="1932" y="3864"/>
                      <a:pt x="1883" y="3749"/>
                    </a:cubicBezTo>
                    <a:cubicBezTo>
                      <a:pt x="1817" y="3618"/>
                      <a:pt x="1817" y="3487"/>
                      <a:pt x="1850" y="3340"/>
                    </a:cubicBezTo>
                    <a:cubicBezTo>
                      <a:pt x="1915" y="3324"/>
                      <a:pt x="1981" y="3307"/>
                      <a:pt x="2046" y="3258"/>
                    </a:cubicBezTo>
                    <a:lnTo>
                      <a:pt x="3438" y="2505"/>
                    </a:lnTo>
                    <a:close/>
                    <a:moveTo>
                      <a:pt x="3028" y="1"/>
                    </a:moveTo>
                    <a:lnTo>
                      <a:pt x="933" y="1147"/>
                    </a:lnTo>
                    <a:cubicBezTo>
                      <a:pt x="704" y="1278"/>
                      <a:pt x="524" y="1392"/>
                      <a:pt x="377" y="1540"/>
                    </a:cubicBezTo>
                    <a:cubicBezTo>
                      <a:pt x="246" y="1687"/>
                      <a:pt x="131" y="1802"/>
                      <a:pt x="82" y="1965"/>
                    </a:cubicBezTo>
                    <a:cubicBezTo>
                      <a:pt x="17" y="2129"/>
                      <a:pt x="0" y="2276"/>
                      <a:pt x="17" y="2440"/>
                    </a:cubicBezTo>
                    <a:cubicBezTo>
                      <a:pt x="33" y="2587"/>
                      <a:pt x="99" y="2751"/>
                      <a:pt x="180" y="2915"/>
                    </a:cubicBezTo>
                    <a:cubicBezTo>
                      <a:pt x="279" y="3111"/>
                      <a:pt x="410" y="3258"/>
                      <a:pt x="573" y="3357"/>
                    </a:cubicBezTo>
                    <a:cubicBezTo>
                      <a:pt x="737" y="3471"/>
                      <a:pt x="917" y="3520"/>
                      <a:pt x="1113" y="3520"/>
                    </a:cubicBezTo>
                    <a:cubicBezTo>
                      <a:pt x="1064" y="3749"/>
                      <a:pt x="1097" y="3979"/>
                      <a:pt x="1228" y="4208"/>
                    </a:cubicBezTo>
                    <a:cubicBezTo>
                      <a:pt x="1310" y="4322"/>
                      <a:pt x="1392" y="4453"/>
                      <a:pt x="1506" y="4535"/>
                    </a:cubicBezTo>
                    <a:cubicBezTo>
                      <a:pt x="1637" y="4617"/>
                      <a:pt x="1752" y="4666"/>
                      <a:pt x="1915" y="4699"/>
                    </a:cubicBezTo>
                    <a:cubicBezTo>
                      <a:pt x="1968" y="4710"/>
                      <a:pt x="2024" y="4716"/>
                      <a:pt x="2083" y="4716"/>
                    </a:cubicBezTo>
                    <a:cubicBezTo>
                      <a:pt x="2190" y="4716"/>
                      <a:pt x="2307" y="4698"/>
                      <a:pt x="2423" y="4666"/>
                    </a:cubicBezTo>
                    <a:cubicBezTo>
                      <a:pt x="2619" y="4633"/>
                      <a:pt x="2816" y="4551"/>
                      <a:pt x="3045" y="4420"/>
                    </a:cubicBezTo>
                    <a:lnTo>
                      <a:pt x="4862" y="3422"/>
                    </a:lnTo>
                    <a:lnTo>
                      <a:pt x="3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6177500" y="2990375"/>
                <a:ext cx="1137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621" extrusionOk="0">
                    <a:moveTo>
                      <a:pt x="2202" y="1"/>
                    </a:moveTo>
                    <a:cubicBezTo>
                      <a:pt x="2161" y="1"/>
                      <a:pt x="2120" y="2"/>
                      <a:pt x="2079" y="5"/>
                    </a:cubicBezTo>
                    <a:cubicBezTo>
                      <a:pt x="1833" y="21"/>
                      <a:pt x="1572" y="87"/>
                      <a:pt x="1277" y="218"/>
                    </a:cubicBezTo>
                    <a:cubicBezTo>
                      <a:pt x="999" y="332"/>
                      <a:pt x="753" y="479"/>
                      <a:pt x="573" y="643"/>
                    </a:cubicBezTo>
                    <a:cubicBezTo>
                      <a:pt x="377" y="807"/>
                      <a:pt x="246" y="987"/>
                      <a:pt x="131" y="1200"/>
                    </a:cubicBezTo>
                    <a:cubicBezTo>
                      <a:pt x="33" y="1380"/>
                      <a:pt x="0" y="1609"/>
                      <a:pt x="0" y="1838"/>
                    </a:cubicBezTo>
                    <a:cubicBezTo>
                      <a:pt x="0" y="2051"/>
                      <a:pt x="33" y="2280"/>
                      <a:pt x="131" y="2526"/>
                    </a:cubicBezTo>
                    <a:lnTo>
                      <a:pt x="982" y="4621"/>
                    </a:lnTo>
                    <a:lnTo>
                      <a:pt x="1719" y="4310"/>
                    </a:lnTo>
                    <a:lnTo>
                      <a:pt x="900" y="2329"/>
                    </a:lnTo>
                    <a:cubicBezTo>
                      <a:pt x="835" y="2165"/>
                      <a:pt x="819" y="2002"/>
                      <a:pt x="786" y="1854"/>
                    </a:cubicBezTo>
                    <a:cubicBezTo>
                      <a:pt x="769" y="1707"/>
                      <a:pt x="819" y="1560"/>
                      <a:pt x="851" y="1445"/>
                    </a:cubicBezTo>
                    <a:cubicBezTo>
                      <a:pt x="900" y="1314"/>
                      <a:pt x="982" y="1216"/>
                      <a:pt x="1097" y="1118"/>
                    </a:cubicBezTo>
                    <a:cubicBezTo>
                      <a:pt x="1228" y="1036"/>
                      <a:pt x="1359" y="921"/>
                      <a:pt x="1522" y="872"/>
                    </a:cubicBezTo>
                    <a:cubicBezTo>
                      <a:pt x="1719" y="790"/>
                      <a:pt x="1883" y="741"/>
                      <a:pt x="2013" y="741"/>
                    </a:cubicBezTo>
                    <a:cubicBezTo>
                      <a:pt x="2048" y="737"/>
                      <a:pt x="2083" y="735"/>
                      <a:pt x="2117" y="735"/>
                    </a:cubicBezTo>
                    <a:cubicBezTo>
                      <a:pt x="2229" y="735"/>
                      <a:pt x="2335" y="757"/>
                      <a:pt x="2423" y="807"/>
                    </a:cubicBezTo>
                    <a:cubicBezTo>
                      <a:pt x="2554" y="872"/>
                      <a:pt x="2652" y="954"/>
                      <a:pt x="2750" y="1052"/>
                    </a:cubicBezTo>
                    <a:cubicBezTo>
                      <a:pt x="2865" y="1151"/>
                      <a:pt x="2946" y="1298"/>
                      <a:pt x="2996" y="1462"/>
                    </a:cubicBezTo>
                    <a:lnTo>
                      <a:pt x="3814" y="3442"/>
                    </a:lnTo>
                    <a:lnTo>
                      <a:pt x="4551" y="3148"/>
                    </a:lnTo>
                    <a:lnTo>
                      <a:pt x="3716" y="1052"/>
                    </a:lnTo>
                    <a:cubicBezTo>
                      <a:pt x="3618" y="823"/>
                      <a:pt x="3487" y="610"/>
                      <a:pt x="3323" y="463"/>
                    </a:cubicBezTo>
                    <a:cubicBezTo>
                      <a:pt x="3159" y="316"/>
                      <a:pt x="2979" y="185"/>
                      <a:pt x="2783" y="103"/>
                    </a:cubicBezTo>
                    <a:cubicBezTo>
                      <a:pt x="2605" y="35"/>
                      <a:pt x="240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6044900" y="3033450"/>
                <a:ext cx="11420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154" extrusionOk="0">
                    <a:moveTo>
                      <a:pt x="3062" y="0"/>
                    </a:moveTo>
                    <a:cubicBezTo>
                      <a:pt x="2865" y="0"/>
                      <a:pt x="2652" y="33"/>
                      <a:pt x="2456" y="50"/>
                    </a:cubicBezTo>
                    <a:cubicBezTo>
                      <a:pt x="2243" y="66"/>
                      <a:pt x="2014" y="115"/>
                      <a:pt x="1818" y="164"/>
                    </a:cubicBezTo>
                    <a:cubicBezTo>
                      <a:pt x="1490" y="246"/>
                      <a:pt x="1196" y="361"/>
                      <a:pt x="950" y="492"/>
                    </a:cubicBezTo>
                    <a:cubicBezTo>
                      <a:pt x="705" y="639"/>
                      <a:pt x="525" y="786"/>
                      <a:pt x="361" y="950"/>
                    </a:cubicBezTo>
                    <a:cubicBezTo>
                      <a:pt x="214" y="1114"/>
                      <a:pt x="115" y="1310"/>
                      <a:pt x="50" y="1506"/>
                    </a:cubicBezTo>
                    <a:cubicBezTo>
                      <a:pt x="1" y="1686"/>
                      <a:pt x="1" y="1883"/>
                      <a:pt x="50" y="2112"/>
                    </a:cubicBezTo>
                    <a:cubicBezTo>
                      <a:pt x="99" y="2276"/>
                      <a:pt x="164" y="2407"/>
                      <a:pt x="263" y="2521"/>
                    </a:cubicBezTo>
                    <a:cubicBezTo>
                      <a:pt x="344" y="2652"/>
                      <a:pt x="459" y="2734"/>
                      <a:pt x="606" y="2783"/>
                    </a:cubicBezTo>
                    <a:cubicBezTo>
                      <a:pt x="754" y="2849"/>
                      <a:pt x="917" y="2898"/>
                      <a:pt x="1097" y="2898"/>
                    </a:cubicBezTo>
                    <a:cubicBezTo>
                      <a:pt x="1277" y="2898"/>
                      <a:pt x="1490" y="2865"/>
                      <a:pt x="1719" y="2816"/>
                    </a:cubicBezTo>
                    <a:cubicBezTo>
                      <a:pt x="1818" y="2767"/>
                      <a:pt x="1932" y="2734"/>
                      <a:pt x="2063" y="2685"/>
                    </a:cubicBezTo>
                    <a:cubicBezTo>
                      <a:pt x="2178" y="2652"/>
                      <a:pt x="2292" y="2587"/>
                      <a:pt x="2407" y="2538"/>
                    </a:cubicBezTo>
                    <a:cubicBezTo>
                      <a:pt x="2505" y="2488"/>
                      <a:pt x="2636" y="2439"/>
                      <a:pt x="2734" y="2407"/>
                    </a:cubicBezTo>
                    <a:cubicBezTo>
                      <a:pt x="2832" y="2358"/>
                      <a:pt x="2947" y="2325"/>
                      <a:pt x="3029" y="2292"/>
                    </a:cubicBezTo>
                    <a:cubicBezTo>
                      <a:pt x="3137" y="2265"/>
                      <a:pt x="3235" y="2253"/>
                      <a:pt x="3324" y="2253"/>
                    </a:cubicBezTo>
                    <a:cubicBezTo>
                      <a:pt x="3396" y="2253"/>
                      <a:pt x="3461" y="2261"/>
                      <a:pt x="3520" y="2276"/>
                    </a:cubicBezTo>
                    <a:cubicBezTo>
                      <a:pt x="3635" y="2325"/>
                      <a:pt x="3700" y="2407"/>
                      <a:pt x="3733" y="2505"/>
                    </a:cubicBezTo>
                    <a:cubicBezTo>
                      <a:pt x="3765" y="2570"/>
                      <a:pt x="3765" y="2619"/>
                      <a:pt x="3733" y="2685"/>
                    </a:cubicBezTo>
                    <a:cubicBezTo>
                      <a:pt x="3716" y="2750"/>
                      <a:pt x="3684" y="2832"/>
                      <a:pt x="3618" y="2898"/>
                    </a:cubicBezTo>
                    <a:cubicBezTo>
                      <a:pt x="3553" y="2947"/>
                      <a:pt x="3454" y="3029"/>
                      <a:pt x="3324" y="3094"/>
                    </a:cubicBezTo>
                    <a:cubicBezTo>
                      <a:pt x="3209" y="3160"/>
                      <a:pt x="3029" y="3225"/>
                      <a:pt x="2816" y="3274"/>
                    </a:cubicBezTo>
                    <a:cubicBezTo>
                      <a:pt x="2652" y="3323"/>
                      <a:pt x="2505" y="3356"/>
                      <a:pt x="2374" y="3389"/>
                    </a:cubicBezTo>
                    <a:cubicBezTo>
                      <a:pt x="2227" y="3405"/>
                      <a:pt x="2080" y="3421"/>
                      <a:pt x="1932" y="3421"/>
                    </a:cubicBezTo>
                    <a:lnTo>
                      <a:pt x="1523" y="3421"/>
                    </a:lnTo>
                    <a:cubicBezTo>
                      <a:pt x="1408" y="3405"/>
                      <a:pt x="1277" y="3405"/>
                      <a:pt x="1163" y="3389"/>
                    </a:cubicBezTo>
                    <a:lnTo>
                      <a:pt x="999" y="4093"/>
                    </a:lnTo>
                    <a:cubicBezTo>
                      <a:pt x="1147" y="4125"/>
                      <a:pt x="1277" y="4125"/>
                      <a:pt x="1441" y="4142"/>
                    </a:cubicBezTo>
                    <a:cubicBezTo>
                      <a:pt x="1531" y="4150"/>
                      <a:pt x="1617" y="4154"/>
                      <a:pt x="1701" y="4154"/>
                    </a:cubicBezTo>
                    <a:cubicBezTo>
                      <a:pt x="1785" y="4154"/>
                      <a:pt x="1867" y="4150"/>
                      <a:pt x="1949" y="4142"/>
                    </a:cubicBezTo>
                    <a:cubicBezTo>
                      <a:pt x="2112" y="4125"/>
                      <a:pt x="2260" y="4093"/>
                      <a:pt x="2456" y="4076"/>
                    </a:cubicBezTo>
                    <a:cubicBezTo>
                      <a:pt x="2620" y="4060"/>
                      <a:pt x="2800" y="4011"/>
                      <a:pt x="2963" y="3978"/>
                    </a:cubicBezTo>
                    <a:cubicBezTo>
                      <a:pt x="3209" y="3913"/>
                      <a:pt x="3422" y="3831"/>
                      <a:pt x="3585" y="3749"/>
                    </a:cubicBezTo>
                    <a:cubicBezTo>
                      <a:pt x="3765" y="3667"/>
                      <a:pt x="3913" y="3585"/>
                      <a:pt x="4027" y="3487"/>
                    </a:cubicBezTo>
                    <a:cubicBezTo>
                      <a:pt x="4158" y="3389"/>
                      <a:pt x="4257" y="3274"/>
                      <a:pt x="4338" y="3176"/>
                    </a:cubicBezTo>
                    <a:cubicBezTo>
                      <a:pt x="4404" y="3078"/>
                      <a:pt x="4453" y="2947"/>
                      <a:pt x="4502" y="2849"/>
                    </a:cubicBezTo>
                    <a:cubicBezTo>
                      <a:pt x="4535" y="2750"/>
                      <a:pt x="4568" y="2652"/>
                      <a:pt x="4568" y="2521"/>
                    </a:cubicBezTo>
                    <a:cubicBezTo>
                      <a:pt x="4568" y="2407"/>
                      <a:pt x="4535" y="2292"/>
                      <a:pt x="4518" y="2194"/>
                    </a:cubicBezTo>
                    <a:cubicBezTo>
                      <a:pt x="4486" y="2014"/>
                      <a:pt x="4404" y="1866"/>
                      <a:pt x="4289" y="1768"/>
                    </a:cubicBezTo>
                    <a:cubicBezTo>
                      <a:pt x="4191" y="1670"/>
                      <a:pt x="4076" y="1572"/>
                      <a:pt x="3929" y="1523"/>
                    </a:cubicBezTo>
                    <a:cubicBezTo>
                      <a:pt x="3782" y="1457"/>
                      <a:pt x="3618" y="1441"/>
                      <a:pt x="3454" y="1441"/>
                    </a:cubicBezTo>
                    <a:cubicBezTo>
                      <a:pt x="3274" y="1441"/>
                      <a:pt x="3111" y="1457"/>
                      <a:pt x="2947" y="1490"/>
                    </a:cubicBezTo>
                    <a:cubicBezTo>
                      <a:pt x="2849" y="1523"/>
                      <a:pt x="2718" y="1555"/>
                      <a:pt x="2620" y="1605"/>
                    </a:cubicBezTo>
                    <a:cubicBezTo>
                      <a:pt x="2521" y="1637"/>
                      <a:pt x="2407" y="1686"/>
                      <a:pt x="2292" y="1752"/>
                    </a:cubicBezTo>
                    <a:cubicBezTo>
                      <a:pt x="2161" y="1801"/>
                      <a:pt x="2063" y="1850"/>
                      <a:pt x="1949" y="1883"/>
                    </a:cubicBezTo>
                    <a:cubicBezTo>
                      <a:pt x="1818" y="1932"/>
                      <a:pt x="1719" y="1965"/>
                      <a:pt x="1621" y="1997"/>
                    </a:cubicBezTo>
                    <a:cubicBezTo>
                      <a:pt x="1495" y="2024"/>
                      <a:pt x="1384" y="2037"/>
                      <a:pt x="1285" y="2037"/>
                    </a:cubicBezTo>
                    <a:cubicBezTo>
                      <a:pt x="1204" y="2037"/>
                      <a:pt x="1131" y="2029"/>
                      <a:pt x="1065" y="2014"/>
                    </a:cubicBezTo>
                    <a:cubicBezTo>
                      <a:pt x="917" y="1948"/>
                      <a:pt x="836" y="1866"/>
                      <a:pt x="803" y="1719"/>
                    </a:cubicBezTo>
                    <a:cubicBezTo>
                      <a:pt x="770" y="1637"/>
                      <a:pt x="770" y="1555"/>
                      <a:pt x="803" y="1474"/>
                    </a:cubicBezTo>
                    <a:cubicBezTo>
                      <a:pt x="819" y="1392"/>
                      <a:pt x="885" y="1310"/>
                      <a:pt x="966" y="1228"/>
                    </a:cubicBezTo>
                    <a:cubicBezTo>
                      <a:pt x="1048" y="1146"/>
                      <a:pt x="1163" y="1081"/>
                      <a:pt x="1310" y="1015"/>
                    </a:cubicBezTo>
                    <a:cubicBezTo>
                      <a:pt x="1474" y="933"/>
                      <a:pt x="1654" y="868"/>
                      <a:pt x="1883" y="803"/>
                    </a:cubicBezTo>
                    <a:cubicBezTo>
                      <a:pt x="2063" y="753"/>
                      <a:pt x="2243" y="721"/>
                      <a:pt x="2407" y="704"/>
                    </a:cubicBezTo>
                    <a:cubicBezTo>
                      <a:pt x="2603" y="655"/>
                      <a:pt x="2767" y="655"/>
                      <a:pt x="2931" y="655"/>
                    </a:cubicBezTo>
                    <a:cubicBezTo>
                      <a:pt x="3062" y="655"/>
                      <a:pt x="3225" y="672"/>
                      <a:pt x="3389" y="704"/>
                    </a:cubicBezTo>
                    <a:cubicBezTo>
                      <a:pt x="3553" y="737"/>
                      <a:pt x="3700" y="753"/>
                      <a:pt x="3864" y="803"/>
                    </a:cubicBezTo>
                    <a:lnTo>
                      <a:pt x="4175" y="148"/>
                    </a:lnTo>
                    <a:cubicBezTo>
                      <a:pt x="4011" y="115"/>
                      <a:pt x="3815" y="66"/>
                      <a:pt x="3635" y="50"/>
                    </a:cubicBezTo>
                    <a:cubicBezTo>
                      <a:pt x="3454" y="0"/>
                      <a:pt x="3274" y="0"/>
                      <a:pt x="3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5992525" y="3055550"/>
                <a:ext cx="36850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995" extrusionOk="0">
                    <a:moveTo>
                      <a:pt x="786" y="0"/>
                    </a:moveTo>
                    <a:lnTo>
                      <a:pt x="1" y="148"/>
                    </a:lnTo>
                    <a:lnTo>
                      <a:pt x="704" y="3994"/>
                    </a:lnTo>
                    <a:lnTo>
                      <a:pt x="1474" y="384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5862800" y="3064950"/>
                <a:ext cx="1093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4290" extrusionOk="0">
                    <a:moveTo>
                      <a:pt x="4011" y="1"/>
                    </a:moveTo>
                    <a:lnTo>
                      <a:pt x="3209" y="83"/>
                    </a:lnTo>
                    <a:lnTo>
                      <a:pt x="3504" y="3127"/>
                    </a:lnTo>
                    <a:lnTo>
                      <a:pt x="950" y="2096"/>
                    </a:lnTo>
                    <a:lnTo>
                      <a:pt x="803" y="328"/>
                    </a:lnTo>
                    <a:lnTo>
                      <a:pt x="1" y="410"/>
                    </a:lnTo>
                    <a:lnTo>
                      <a:pt x="361" y="4289"/>
                    </a:lnTo>
                    <a:lnTo>
                      <a:pt x="1163" y="4208"/>
                    </a:lnTo>
                    <a:lnTo>
                      <a:pt x="1048" y="2947"/>
                    </a:lnTo>
                    <a:lnTo>
                      <a:pt x="1048" y="2947"/>
                    </a:lnTo>
                    <a:lnTo>
                      <a:pt x="3569" y="3962"/>
                    </a:lnTo>
                    <a:lnTo>
                      <a:pt x="4371" y="3880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5746175" y="3073550"/>
                <a:ext cx="859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962" extrusionOk="0">
                    <a:moveTo>
                      <a:pt x="50" y="1"/>
                    </a:moveTo>
                    <a:lnTo>
                      <a:pt x="33" y="688"/>
                    </a:lnTo>
                    <a:lnTo>
                      <a:pt x="2620" y="737"/>
                    </a:lnTo>
                    <a:lnTo>
                      <a:pt x="2587" y="1817"/>
                    </a:lnTo>
                    <a:lnTo>
                      <a:pt x="344" y="1785"/>
                    </a:lnTo>
                    <a:lnTo>
                      <a:pt x="328" y="2440"/>
                    </a:lnTo>
                    <a:lnTo>
                      <a:pt x="2571" y="2472"/>
                    </a:lnTo>
                    <a:lnTo>
                      <a:pt x="2554" y="3258"/>
                    </a:lnTo>
                    <a:lnTo>
                      <a:pt x="17" y="3209"/>
                    </a:lnTo>
                    <a:lnTo>
                      <a:pt x="1" y="3913"/>
                    </a:lnTo>
                    <a:lnTo>
                      <a:pt x="3307" y="3962"/>
                    </a:lnTo>
                    <a:lnTo>
                      <a:pt x="3438" y="66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5609100" y="3061850"/>
                <a:ext cx="1133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4087" extrusionOk="0">
                    <a:moveTo>
                      <a:pt x="1771" y="0"/>
                    </a:moveTo>
                    <a:cubicBezTo>
                      <a:pt x="1663" y="0"/>
                      <a:pt x="1559" y="4"/>
                      <a:pt x="1457" y="10"/>
                    </a:cubicBezTo>
                    <a:cubicBezTo>
                      <a:pt x="1179" y="43"/>
                      <a:pt x="933" y="92"/>
                      <a:pt x="737" y="207"/>
                    </a:cubicBezTo>
                    <a:cubicBezTo>
                      <a:pt x="524" y="305"/>
                      <a:pt x="360" y="419"/>
                      <a:pt x="246" y="583"/>
                    </a:cubicBezTo>
                    <a:cubicBezTo>
                      <a:pt x="115" y="747"/>
                      <a:pt x="33" y="943"/>
                      <a:pt x="17" y="1156"/>
                    </a:cubicBezTo>
                    <a:cubicBezTo>
                      <a:pt x="0" y="1320"/>
                      <a:pt x="17" y="1483"/>
                      <a:pt x="66" y="1631"/>
                    </a:cubicBezTo>
                    <a:cubicBezTo>
                      <a:pt x="98" y="1778"/>
                      <a:pt x="180" y="1925"/>
                      <a:pt x="279" y="2024"/>
                    </a:cubicBezTo>
                    <a:cubicBezTo>
                      <a:pt x="393" y="2138"/>
                      <a:pt x="524" y="2220"/>
                      <a:pt x="688" y="2302"/>
                    </a:cubicBezTo>
                    <a:cubicBezTo>
                      <a:pt x="851" y="2384"/>
                      <a:pt x="1064" y="2449"/>
                      <a:pt x="1293" y="2466"/>
                    </a:cubicBezTo>
                    <a:cubicBezTo>
                      <a:pt x="1408" y="2466"/>
                      <a:pt x="1539" y="2482"/>
                      <a:pt x="1653" y="2482"/>
                    </a:cubicBezTo>
                    <a:lnTo>
                      <a:pt x="2390" y="2482"/>
                    </a:lnTo>
                    <a:cubicBezTo>
                      <a:pt x="2521" y="2482"/>
                      <a:pt x="2619" y="2482"/>
                      <a:pt x="2701" y="2515"/>
                    </a:cubicBezTo>
                    <a:cubicBezTo>
                      <a:pt x="2930" y="2531"/>
                      <a:pt x="3061" y="2597"/>
                      <a:pt x="3176" y="2678"/>
                    </a:cubicBezTo>
                    <a:cubicBezTo>
                      <a:pt x="3274" y="2760"/>
                      <a:pt x="3307" y="2858"/>
                      <a:pt x="3290" y="2973"/>
                    </a:cubicBezTo>
                    <a:cubicBezTo>
                      <a:pt x="3290" y="3022"/>
                      <a:pt x="3274" y="3088"/>
                      <a:pt x="3225" y="3137"/>
                    </a:cubicBezTo>
                    <a:cubicBezTo>
                      <a:pt x="3192" y="3202"/>
                      <a:pt x="3127" y="3251"/>
                      <a:pt x="3045" y="3284"/>
                    </a:cubicBezTo>
                    <a:cubicBezTo>
                      <a:pt x="2963" y="3333"/>
                      <a:pt x="2848" y="3349"/>
                      <a:pt x="2701" y="3366"/>
                    </a:cubicBezTo>
                    <a:cubicBezTo>
                      <a:pt x="2658" y="3371"/>
                      <a:pt x="2613" y="3373"/>
                      <a:pt x="2566" y="3373"/>
                    </a:cubicBezTo>
                    <a:cubicBezTo>
                      <a:pt x="2452" y="3373"/>
                      <a:pt x="2323" y="3361"/>
                      <a:pt x="2161" y="3349"/>
                    </a:cubicBezTo>
                    <a:cubicBezTo>
                      <a:pt x="1997" y="3333"/>
                      <a:pt x="1866" y="3300"/>
                      <a:pt x="1719" y="3268"/>
                    </a:cubicBezTo>
                    <a:cubicBezTo>
                      <a:pt x="1572" y="3219"/>
                      <a:pt x="1457" y="3186"/>
                      <a:pt x="1310" y="3137"/>
                    </a:cubicBezTo>
                    <a:cubicBezTo>
                      <a:pt x="1162" y="3088"/>
                      <a:pt x="1048" y="3038"/>
                      <a:pt x="917" y="2973"/>
                    </a:cubicBezTo>
                    <a:cubicBezTo>
                      <a:pt x="802" y="2924"/>
                      <a:pt x="688" y="2858"/>
                      <a:pt x="590" y="2793"/>
                    </a:cubicBezTo>
                    <a:lnTo>
                      <a:pt x="164" y="3382"/>
                    </a:lnTo>
                    <a:cubicBezTo>
                      <a:pt x="279" y="3464"/>
                      <a:pt x="426" y="3562"/>
                      <a:pt x="573" y="3611"/>
                    </a:cubicBezTo>
                    <a:cubicBezTo>
                      <a:pt x="737" y="3677"/>
                      <a:pt x="884" y="3742"/>
                      <a:pt x="1048" y="3791"/>
                    </a:cubicBezTo>
                    <a:cubicBezTo>
                      <a:pt x="1179" y="3857"/>
                      <a:pt x="1375" y="3906"/>
                      <a:pt x="1539" y="3939"/>
                    </a:cubicBezTo>
                    <a:cubicBezTo>
                      <a:pt x="1703" y="3988"/>
                      <a:pt x="1883" y="4021"/>
                      <a:pt x="2046" y="4037"/>
                    </a:cubicBezTo>
                    <a:cubicBezTo>
                      <a:pt x="2292" y="4086"/>
                      <a:pt x="2521" y="4086"/>
                      <a:pt x="2701" y="4086"/>
                    </a:cubicBezTo>
                    <a:cubicBezTo>
                      <a:pt x="2881" y="4070"/>
                      <a:pt x="3061" y="4053"/>
                      <a:pt x="3208" y="4004"/>
                    </a:cubicBezTo>
                    <a:cubicBezTo>
                      <a:pt x="3356" y="3971"/>
                      <a:pt x="3503" y="3906"/>
                      <a:pt x="3601" y="3841"/>
                    </a:cubicBezTo>
                    <a:cubicBezTo>
                      <a:pt x="3716" y="3775"/>
                      <a:pt x="3798" y="3726"/>
                      <a:pt x="3880" y="3611"/>
                    </a:cubicBezTo>
                    <a:cubicBezTo>
                      <a:pt x="3961" y="3513"/>
                      <a:pt x="4027" y="3431"/>
                      <a:pt x="4076" y="3333"/>
                    </a:cubicBezTo>
                    <a:cubicBezTo>
                      <a:pt x="4109" y="3235"/>
                      <a:pt x="4125" y="3120"/>
                      <a:pt x="4158" y="3022"/>
                    </a:cubicBezTo>
                    <a:cubicBezTo>
                      <a:pt x="4174" y="2842"/>
                      <a:pt x="4174" y="2678"/>
                      <a:pt x="4109" y="2531"/>
                    </a:cubicBezTo>
                    <a:cubicBezTo>
                      <a:pt x="4076" y="2384"/>
                      <a:pt x="3961" y="2269"/>
                      <a:pt x="3863" y="2171"/>
                    </a:cubicBezTo>
                    <a:cubicBezTo>
                      <a:pt x="3765" y="2056"/>
                      <a:pt x="3634" y="1974"/>
                      <a:pt x="3470" y="1925"/>
                    </a:cubicBezTo>
                    <a:cubicBezTo>
                      <a:pt x="3307" y="1860"/>
                      <a:pt x="3143" y="1811"/>
                      <a:pt x="2979" y="1794"/>
                    </a:cubicBezTo>
                    <a:cubicBezTo>
                      <a:pt x="2881" y="1778"/>
                      <a:pt x="2783" y="1778"/>
                      <a:pt x="2652" y="1778"/>
                    </a:cubicBezTo>
                    <a:lnTo>
                      <a:pt x="1915" y="1778"/>
                    </a:lnTo>
                    <a:cubicBezTo>
                      <a:pt x="1801" y="1778"/>
                      <a:pt x="1670" y="1778"/>
                      <a:pt x="1572" y="1762"/>
                    </a:cubicBezTo>
                    <a:cubicBezTo>
                      <a:pt x="1326" y="1729"/>
                      <a:pt x="1146" y="1680"/>
                      <a:pt x="1048" y="1565"/>
                    </a:cubicBezTo>
                    <a:cubicBezTo>
                      <a:pt x="933" y="1483"/>
                      <a:pt x="901" y="1369"/>
                      <a:pt x="917" y="1222"/>
                    </a:cubicBezTo>
                    <a:cubicBezTo>
                      <a:pt x="933" y="1140"/>
                      <a:pt x="966" y="1058"/>
                      <a:pt x="1015" y="992"/>
                    </a:cubicBezTo>
                    <a:cubicBezTo>
                      <a:pt x="1081" y="943"/>
                      <a:pt x="1162" y="878"/>
                      <a:pt x="1261" y="829"/>
                    </a:cubicBezTo>
                    <a:cubicBezTo>
                      <a:pt x="1375" y="796"/>
                      <a:pt x="1506" y="747"/>
                      <a:pt x="1670" y="747"/>
                    </a:cubicBezTo>
                    <a:cubicBezTo>
                      <a:pt x="1834" y="747"/>
                      <a:pt x="2046" y="780"/>
                      <a:pt x="2275" y="796"/>
                    </a:cubicBezTo>
                    <a:cubicBezTo>
                      <a:pt x="2456" y="812"/>
                      <a:pt x="2636" y="861"/>
                      <a:pt x="2799" y="894"/>
                    </a:cubicBezTo>
                    <a:cubicBezTo>
                      <a:pt x="2963" y="943"/>
                      <a:pt x="3127" y="992"/>
                      <a:pt x="3274" y="1058"/>
                    </a:cubicBezTo>
                    <a:cubicBezTo>
                      <a:pt x="3421" y="1123"/>
                      <a:pt x="3552" y="1205"/>
                      <a:pt x="3700" y="1287"/>
                    </a:cubicBezTo>
                    <a:cubicBezTo>
                      <a:pt x="3847" y="1369"/>
                      <a:pt x="3994" y="1451"/>
                      <a:pt x="4109" y="1549"/>
                    </a:cubicBezTo>
                    <a:lnTo>
                      <a:pt x="4534" y="878"/>
                    </a:lnTo>
                    <a:cubicBezTo>
                      <a:pt x="4403" y="780"/>
                      <a:pt x="4256" y="698"/>
                      <a:pt x="4092" y="583"/>
                    </a:cubicBezTo>
                    <a:cubicBezTo>
                      <a:pt x="3945" y="501"/>
                      <a:pt x="3765" y="419"/>
                      <a:pt x="3585" y="338"/>
                    </a:cubicBezTo>
                    <a:cubicBezTo>
                      <a:pt x="3389" y="289"/>
                      <a:pt x="3208" y="223"/>
                      <a:pt x="3012" y="158"/>
                    </a:cubicBezTo>
                    <a:cubicBezTo>
                      <a:pt x="2799" y="92"/>
                      <a:pt x="2603" y="59"/>
                      <a:pt x="2374" y="43"/>
                    </a:cubicBezTo>
                    <a:cubicBezTo>
                      <a:pt x="2156" y="12"/>
                      <a:pt x="1958" y="0"/>
                      <a:pt x="17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5474475" y="3035425"/>
                <a:ext cx="11787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211" extrusionOk="0">
                    <a:moveTo>
                      <a:pt x="1631" y="0"/>
                    </a:moveTo>
                    <a:cubicBezTo>
                      <a:pt x="1408" y="0"/>
                      <a:pt x="1197" y="43"/>
                      <a:pt x="998" y="85"/>
                    </a:cubicBezTo>
                    <a:cubicBezTo>
                      <a:pt x="802" y="167"/>
                      <a:pt x="622" y="249"/>
                      <a:pt x="475" y="413"/>
                    </a:cubicBezTo>
                    <a:cubicBezTo>
                      <a:pt x="327" y="576"/>
                      <a:pt x="229" y="740"/>
                      <a:pt x="164" y="969"/>
                    </a:cubicBezTo>
                    <a:cubicBezTo>
                      <a:pt x="131" y="1133"/>
                      <a:pt x="98" y="1296"/>
                      <a:pt x="147" y="1444"/>
                    </a:cubicBezTo>
                    <a:cubicBezTo>
                      <a:pt x="180" y="1591"/>
                      <a:pt x="246" y="1722"/>
                      <a:pt x="327" y="1853"/>
                    </a:cubicBezTo>
                    <a:cubicBezTo>
                      <a:pt x="409" y="1968"/>
                      <a:pt x="540" y="2098"/>
                      <a:pt x="704" y="2180"/>
                    </a:cubicBezTo>
                    <a:cubicBezTo>
                      <a:pt x="868" y="2262"/>
                      <a:pt x="1048" y="2344"/>
                      <a:pt x="1277" y="2409"/>
                    </a:cubicBezTo>
                    <a:cubicBezTo>
                      <a:pt x="1391" y="2442"/>
                      <a:pt x="1522" y="2459"/>
                      <a:pt x="1637" y="2491"/>
                    </a:cubicBezTo>
                    <a:lnTo>
                      <a:pt x="2013" y="2540"/>
                    </a:lnTo>
                    <a:cubicBezTo>
                      <a:pt x="2128" y="2540"/>
                      <a:pt x="2259" y="2573"/>
                      <a:pt x="2357" y="2590"/>
                    </a:cubicBezTo>
                    <a:cubicBezTo>
                      <a:pt x="2455" y="2606"/>
                      <a:pt x="2553" y="2622"/>
                      <a:pt x="2635" y="2639"/>
                    </a:cubicBezTo>
                    <a:cubicBezTo>
                      <a:pt x="2848" y="2688"/>
                      <a:pt x="2995" y="2786"/>
                      <a:pt x="3077" y="2868"/>
                    </a:cubicBezTo>
                    <a:cubicBezTo>
                      <a:pt x="3159" y="2950"/>
                      <a:pt x="3175" y="3048"/>
                      <a:pt x="3159" y="3179"/>
                    </a:cubicBezTo>
                    <a:cubicBezTo>
                      <a:pt x="3126" y="3244"/>
                      <a:pt x="3094" y="3293"/>
                      <a:pt x="3045" y="3342"/>
                    </a:cubicBezTo>
                    <a:cubicBezTo>
                      <a:pt x="3012" y="3408"/>
                      <a:pt x="2946" y="3441"/>
                      <a:pt x="2848" y="3457"/>
                    </a:cubicBezTo>
                    <a:cubicBezTo>
                      <a:pt x="2766" y="3506"/>
                      <a:pt x="2635" y="3506"/>
                      <a:pt x="2504" y="3506"/>
                    </a:cubicBezTo>
                    <a:cubicBezTo>
                      <a:pt x="2357" y="3506"/>
                      <a:pt x="2161" y="3490"/>
                      <a:pt x="1964" y="3424"/>
                    </a:cubicBezTo>
                    <a:cubicBezTo>
                      <a:pt x="1817" y="3392"/>
                      <a:pt x="1653" y="3342"/>
                      <a:pt x="1539" y="3277"/>
                    </a:cubicBezTo>
                    <a:cubicBezTo>
                      <a:pt x="1408" y="3228"/>
                      <a:pt x="1277" y="3162"/>
                      <a:pt x="1146" y="3097"/>
                    </a:cubicBezTo>
                    <a:cubicBezTo>
                      <a:pt x="1015" y="3031"/>
                      <a:pt x="900" y="2950"/>
                      <a:pt x="802" y="2901"/>
                    </a:cubicBezTo>
                    <a:cubicBezTo>
                      <a:pt x="687" y="2819"/>
                      <a:pt x="589" y="2753"/>
                      <a:pt x="491" y="2671"/>
                    </a:cubicBezTo>
                    <a:lnTo>
                      <a:pt x="0" y="3195"/>
                    </a:lnTo>
                    <a:cubicBezTo>
                      <a:pt x="98" y="3277"/>
                      <a:pt x="229" y="3392"/>
                      <a:pt x="360" y="3457"/>
                    </a:cubicBezTo>
                    <a:cubicBezTo>
                      <a:pt x="491" y="3555"/>
                      <a:pt x="655" y="3637"/>
                      <a:pt x="802" y="3719"/>
                    </a:cubicBezTo>
                    <a:cubicBezTo>
                      <a:pt x="933" y="3801"/>
                      <a:pt x="1080" y="3850"/>
                      <a:pt x="1260" y="3915"/>
                    </a:cubicBezTo>
                    <a:cubicBezTo>
                      <a:pt x="1457" y="3981"/>
                      <a:pt x="1620" y="4030"/>
                      <a:pt x="1784" y="4079"/>
                    </a:cubicBezTo>
                    <a:cubicBezTo>
                      <a:pt x="1997" y="4145"/>
                      <a:pt x="2226" y="4177"/>
                      <a:pt x="2406" y="4210"/>
                    </a:cubicBezTo>
                    <a:cubicBezTo>
                      <a:pt x="2603" y="4210"/>
                      <a:pt x="2766" y="4210"/>
                      <a:pt x="2930" y="4177"/>
                    </a:cubicBezTo>
                    <a:cubicBezTo>
                      <a:pt x="3094" y="4161"/>
                      <a:pt x="3208" y="4112"/>
                      <a:pt x="3339" y="4063"/>
                    </a:cubicBezTo>
                    <a:cubicBezTo>
                      <a:pt x="3454" y="3997"/>
                      <a:pt x="3552" y="3932"/>
                      <a:pt x="3634" y="3850"/>
                    </a:cubicBezTo>
                    <a:cubicBezTo>
                      <a:pt x="3716" y="3768"/>
                      <a:pt x="3781" y="3686"/>
                      <a:pt x="3847" y="3588"/>
                    </a:cubicBezTo>
                    <a:cubicBezTo>
                      <a:pt x="3912" y="3506"/>
                      <a:pt x="3945" y="3408"/>
                      <a:pt x="3961" y="3310"/>
                    </a:cubicBezTo>
                    <a:cubicBezTo>
                      <a:pt x="4027" y="3113"/>
                      <a:pt x="4027" y="2950"/>
                      <a:pt x="3994" y="2819"/>
                    </a:cubicBezTo>
                    <a:cubicBezTo>
                      <a:pt x="3945" y="2655"/>
                      <a:pt x="3879" y="2524"/>
                      <a:pt x="3781" y="2409"/>
                    </a:cubicBezTo>
                    <a:cubicBezTo>
                      <a:pt x="3683" y="2279"/>
                      <a:pt x="3568" y="2180"/>
                      <a:pt x="3421" y="2098"/>
                    </a:cubicBezTo>
                    <a:cubicBezTo>
                      <a:pt x="3274" y="2017"/>
                      <a:pt x="3110" y="1951"/>
                      <a:pt x="2946" y="1918"/>
                    </a:cubicBezTo>
                    <a:cubicBezTo>
                      <a:pt x="2848" y="1886"/>
                      <a:pt x="2750" y="1869"/>
                      <a:pt x="2619" y="1853"/>
                    </a:cubicBezTo>
                    <a:cubicBezTo>
                      <a:pt x="2504" y="1837"/>
                      <a:pt x="2373" y="1804"/>
                      <a:pt x="2259" y="1804"/>
                    </a:cubicBezTo>
                    <a:cubicBezTo>
                      <a:pt x="2128" y="1804"/>
                      <a:pt x="2013" y="1787"/>
                      <a:pt x="1882" y="1771"/>
                    </a:cubicBezTo>
                    <a:cubicBezTo>
                      <a:pt x="1784" y="1755"/>
                      <a:pt x="1653" y="1722"/>
                      <a:pt x="1555" y="1706"/>
                    </a:cubicBezTo>
                    <a:cubicBezTo>
                      <a:pt x="1326" y="1640"/>
                      <a:pt x="1146" y="1542"/>
                      <a:pt x="1064" y="1444"/>
                    </a:cubicBezTo>
                    <a:cubicBezTo>
                      <a:pt x="982" y="1346"/>
                      <a:pt x="949" y="1215"/>
                      <a:pt x="982" y="1067"/>
                    </a:cubicBezTo>
                    <a:cubicBezTo>
                      <a:pt x="998" y="985"/>
                      <a:pt x="1048" y="904"/>
                      <a:pt x="1113" y="854"/>
                    </a:cubicBezTo>
                    <a:cubicBezTo>
                      <a:pt x="1162" y="789"/>
                      <a:pt x="1244" y="740"/>
                      <a:pt x="1375" y="724"/>
                    </a:cubicBezTo>
                    <a:cubicBezTo>
                      <a:pt x="1456" y="712"/>
                      <a:pt x="1553" y="700"/>
                      <a:pt x="1661" y="700"/>
                    </a:cubicBezTo>
                    <a:cubicBezTo>
                      <a:pt x="1706" y="700"/>
                      <a:pt x="1753" y="702"/>
                      <a:pt x="1801" y="707"/>
                    </a:cubicBezTo>
                    <a:cubicBezTo>
                      <a:pt x="1964" y="707"/>
                      <a:pt x="2177" y="740"/>
                      <a:pt x="2390" y="805"/>
                    </a:cubicBezTo>
                    <a:cubicBezTo>
                      <a:pt x="2603" y="854"/>
                      <a:pt x="2766" y="904"/>
                      <a:pt x="2930" y="969"/>
                    </a:cubicBezTo>
                    <a:cubicBezTo>
                      <a:pt x="3094" y="1035"/>
                      <a:pt x="3241" y="1116"/>
                      <a:pt x="3372" y="1198"/>
                    </a:cubicBezTo>
                    <a:cubicBezTo>
                      <a:pt x="3503" y="1280"/>
                      <a:pt x="3650" y="1362"/>
                      <a:pt x="3765" y="1460"/>
                    </a:cubicBezTo>
                    <a:cubicBezTo>
                      <a:pt x="3896" y="1558"/>
                      <a:pt x="4010" y="1673"/>
                      <a:pt x="4141" y="1787"/>
                    </a:cubicBezTo>
                    <a:lnTo>
                      <a:pt x="4714" y="1280"/>
                    </a:lnTo>
                    <a:cubicBezTo>
                      <a:pt x="4583" y="1149"/>
                      <a:pt x="4436" y="1035"/>
                      <a:pt x="4305" y="936"/>
                    </a:cubicBezTo>
                    <a:lnTo>
                      <a:pt x="3814" y="625"/>
                    </a:lnTo>
                    <a:cubicBezTo>
                      <a:pt x="3650" y="527"/>
                      <a:pt x="3454" y="445"/>
                      <a:pt x="3257" y="363"/>
                    </a:cubicBezTo>
                    <a:cubicBezTo>
                      <a:pt x="3045" y="282"/>
                      <a:pt x="2848" y="216"/>
                      <a:pt x="2635" y="151"/>
                    </a:cubicBezTo>
                    <a:cubicBezTo>
                      <a:pt x="2308" y="69"/>
                      <a:pt x="2030" y="3"/>
                      <a:pt x="1735" y="3"/>
                    </a:cubicBezTo>
                    <a:cubicBezTo>
                      <a:pt x="1700" y="1"/>
                      <a:pt x="1665" y="0"/>
                      <a:pt x="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5275575" y="2955700"/>
                <a:ext cx="140800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5386" extrusionOk="0">
                    <a:moveTo>
                      <a:pt x="1621" y="0"/>
                    </a:moveTo>
                    <a:lnTo>
                      <a:pt x="1" y="3536"/>
                    </a:lnTo>
                    <a:lnTo>
                      <a:pt x="721" y="3863"/>
                    </a:lnTo>
                    <a:lnTo>
                      <a:pt x="2603" y="3176"/>
                    </a:lnTo>
                    <a:lnTo>
                      <a:pt x="3291" y="5058"/>
                    </a:lnTo>
                    <a:lnTo>
                      <a:pt x="4011" y="5386"/>
                    </a:lnTo>
                    <a:lnTo>
                      <a:pt x="5632" y="1850"/>
                    </a:lnTo>
                    <a:lnTo>
                      <a:pt x="4911" y="1523"/>
                    </a:lnTo>
                    <a:lnTo>
                      <a:pt x="3749" y="4076"/>
                    </a:lnTo>
                    <a:lnTo>
                      <a:pt x="3029" y="2227"/>
                    </a:lnTo>
                    <a:lnTo>
                      <a:pt x="1163" y="2898"/>
                    </a:lnTo>
                    <a:lnTo>
                      <a:pt x="2325" y="328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5165925" y="2895950"/>
                <a:ext cx="1227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5075" extrusionOk="0">
                    <a:moveTo>
                      <a:pt x="2030" y="1"/>
                    </a:moveTo>
                    <a:lnTo>
                      <a:pt x="1670" y="590"/>
                    </a:lnTo>
                    <a:lnTo>
                      <a:pt x="3879" y="1949"/>
                    </a:lnTo>
                    <a:lnTo>
                      <a:pt x="3307" y="2865"/>
                    </a:lnTo>
                    <a:lnTo>
                      <a:pt x="1375" y="1703"/>
                    </a:lnTo>
                    <a:lnTo>
                      <a:pt x="1031" y="2243"/>
                    </a:lnTo>
                    <a:lnTo>
                      <a:pt x="2946" y="3422"/>
                    </a:lnTo>
                    <a:lnTo>
                      <a:pt x="2537" y="4076"/>
                    </a:lnTo>
                    <a:lnTo>
                      <a:pt x="377" y="2751"/>
                    </a:lnTo>
                    <a:lnTo>
                      <a:pt x="0" y="3340"/>
                    </a:lnTo>
                    <a:lnTo>
                      <a:pt x="2848" y="5075"/>
                    </a:lnTo>
                    <a:lnTo>
                      <a:pt x="4911" y="1752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5069350" y="2828850"/>
                <a:ext cx="1252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157" extrusionOk="0">
                    <a:moveTo>
                      <a:pt x="2341" y="0"/>
                    </a:moveTo>
                    <a:lnTo>
                      <a:pt x="1899" y="557"/>
                    </a:lnTo>
                    <a:lnTo>
                      <a:pt x="3945" y="2128"/>
                    </a:lnTo>
                    <a:lnTo>
                      <a:pt x="3290" y="2996"/>
                    </a:lnTo>
                    <a:lnTo>
                      <a:pt x="1522" y="1621"/>
                    </a:lnTo>
                    <a:lnTo>
                      <a:pt x="1130" y="2128"/>
                    </a:lnTo>
                    <a:lnTo>
                      <a:pt x="2914" y="3503"/>
                    </a:lnTo>
                    <a:lnTo>
                      <a:pt x="2439" y="4125"/>
                    </a:lnTo>
                    <a:lnTo>
                      <a:pt x="426" y="2586"/>
                    </a:lnTo>
                    <a:lnTo>
                      <a:pt x="0" y="3143"/>
                    </a:lnTo>
                    <a:lnTo>
                      <a:pt x="2635" y="5156"/>
                    </a:lnTo>
                    <a:lnTo>
                      <a:pt x="5009" y="2046"/>
                    </a:lnTo>
                    <a:lnTo>
                      <a:pt x="23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4978500" y="2777275"/>
                <a:ext cx="1072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404" extrusionOk="0">
                    <a:moveTo>
                      <a:pt x="3716" y="1"/>
                    </a:moveTo>
                    <a:lnTo>
                      <a:pt x="1506" y="2341"/>
                    </a:lnTo>
                    <a:lnTo>
                      <a:pt x="459" y="1359"/>
                    </a:lnTo>
                    <a:lnTo>
                      <a:pt x="0" y="1867"/>
                    </a:lnTo>
                    <a:lnTo>
                      <a:pt x="2668" y="4404"/>
                    </a:lnTo>
                    <a:lnTo>
                      <a:pt x="3143" y="3896"/>
                    </a:lnTo>
                    <a:lnTo>
                      <a:pt x="2096" y="2914"/>
                    </a:lnTo>
                    <a:lnTo>
                      <a:pt x="4289" y="557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4944125" y="2720000"/>
                <a:ext cx="85550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242" extrusionOk="0">
                    <a:moveTo>
                      <a:pt x="2881" y="0"/>
                    </a:moveTo>
                    <a:lnTo>
                      <a:pt x="0" y="2636"/>
                    </a:lnTo>
                    <a:lnTo>
                      <a:pt x="524" y="3241"/>
                    </a:lnTo>
                    <a:lnTo>
                      <a:pt x="3421" y="589"/>
                    </a:lnTo>
                    <a:lnTo>
                      <a:pt x="28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4856550" y="2618925"/>
                <a:ext cx="13875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5566" extrusionOk="0">
                    <a:moveTo>
                      <a:pt x="3094" y="0"/>
                    </a:moveTo>
                    <a:lnTo>
                      <a:pt x="1" y="2374"/>
                    </a:lnTo>
                    <a:lnTo>
                      <a:pt x="492" y="2996"/>
                    </a:lnTo>
                    <a:lnTo>
                      <a:pt x="1490" y="2226"/>
                    </a:lnTo>
                    <a:lnTo>
                      <a:pt x="1965" y="4927"/>
                    </a:lnTo>
                    <a:lnTo>
                      <a:pt x="2456" y="5565"/>
                    </a:lnTo>
                    <a:lnTo>
                      <a:pt x="5549" y="3192"/>
                    </a:lnTo>
                    <a:lnTo>
                      <a:pt x="5058" y="2554"/>
                    </a:lnTo>
                    <a:lnTo>
                      <a:pt x="2636" y="4420"/>
                    </a:lnTo>
                    <a:lnTo>
                      <a:pt x="2178" y="1719"/>
                    </a:lnTo>
                    <a:lnTo>
                      <a:pt x="3585" y="622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4793525" y="2518100"/>
                <a:ext cx="10847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495" extrusionOk="0">
                    <a:moveTo>
                      <a:pt x="2175" y="0"/>
                    </a:moveTo>
                    <a:cubicBezTo>
                      <a:pt x="2094" y="0"/>
                      <a:pt x="2013" y="8"/>
                      <a:pt x="1932" y="23"/>
                    </a:cubicBezTo>
                    <a:cubicBezTo>
                      <a:pt x="1736" y="39"/>
                      <a:pt x="1556" y="105"/>
                      <a:pt x="1392" y="187"/>
                    </a:cubicBezTo>
                    <a:cubicBezTo>
                      <a:pt x="1212" y="268"/>
                      <a:pt x="1048" y="367"/>
                      <a:pt x="901" y="514"/>
                    </a:cubicBezTo>
                    <a:lnTo>
                      <a:pt x="1949" y="2282"/>
                    </a:lnTo>
                    <a:lnTo>
                      <a:pt x="2505" y="1954"/>
                    </a:lnTo>
                    <a:lnTo>
                      <a:pt x="1801" y="792"/>
                    </a:lnTo>
                    <a:cubicBezTo>
                      <a:pt x="1932" y="759"/>
                      <a:pt x="2063" y="727"/>
                      <a:pt x="2194" y="727"/>
                    </a:cubicBezTo>
                    <a:cubicBezTo>
                      <a:pt x="2309" y="727"/>
                      <a:pt x="2456" y="776"/>
                      <a:pt x="2587" y="841"/>
                    </a:cubicBezTo>
                    <a:cubicBezTo>
                      <a:pt x="2702" y="890"/>
                      <a:pt x="2833" y="972"/>
                      <a:pt x="2947" y="1103"/>
                    </a:cubicBezTo>
                    <a:cubicBezTo>
                      <a:pt x="3045" y="1201"/>
                      <a:pt x="3160" y="1349"/>
                      <a:pt x="3258" y="1512"/>
                    </a:cubicBezTo>
                    <a:cubicBezTo>
                      <a:pt x="3373" y="1692"/>
                      <a:pt x="3455" y="1922"/>
                      <a:pt x="3504" y="2102"/>
                    </a:cubicBezTo>
                    <a:cubicBezTo>
                      <a:pt x="3536" y="2282"/>
                      <a:pt x="3569" y="2478"/>
                      <a:pt x="3520" y="2658"/>
                    </a:cubicBezTo>
                    <a:cubicBezTo>
                      <a:pt x="3487" y="2822"/>
                      <a:pt x="3422" y="2986"/>
                      <a:pt x="3324" y="3133"/>
                    </a:cubicBezTo>
                    <a:cubicBezTo>
                      <a:pt x="3209" y="3264"/>
                      <a:pt x="3078" y="3395"/>
                      <a:pt x="2914" y="3493"/>
                    </a:cubicBezTo>
                    <a:cubicBezTo>
                      <a:pt x="2751" y="3575"/>
                      <a:pt x="2587" y="3640"/>
                      <a:pt x="2423" y="3657"/>
                    </a:cubicBezTo>
                    <a:cubicBezTo>
                      <a:pt x="2377" y="3661"/>
                      <a:pt x="2332" y="3663"/>
                      <a:pt x="2289" y="3663"/>
                    </a:cubicBezTo>
                    <a:cubicBezTo>
                      <a:pt x="2150" y="3663"/>
                      <a:pt x="2025" y="3641"/>
                      <a:pt x="1900" y="3591"/>
                    </a:cubicBezTo>
                    <a:cubicBezTo>
                      <a:pt x="1736" y="3542"/>
                      <a:pt x="1572" y="3460"/>
                      <a:pt x="1441" y="3313"/>
                    </a:cubicBezTo>
                    <a:cubicBezTo>
                      <a:pt x="1294" y="3182"/>
                      <a:pt x="1147" y="3002"/>
                      <a:pt x="1032" y="2806"/>
                    </a:cubicBezTo>
                    <a:cubicBezTo>
                      <a:pt x="983" y="2691"/>
                      <a:pt x="917" y="2609"/>
                      <a:pt x="885" y="2511"/>
                    </a:cubicBezTo>
                    <a:cubicBezTo>
                      <a:pt x="836" y="2413"/>
                      <a:pt x="819" y="2331"/>
                      <a:pt x="786" y="2233"/>
                    </a:cubicBezTo>
                    <a:cubicBezTo>
                      <a:pt x="754" y="2118"/>
                      <a:pt x="737" y="2020"/>
                      <a:pt x="721" y="1938"/>
                    </a:cubicBezTo>
                    <a:cubicBezTo>
                      <a:pt x="705" y="1856"/>
                      <a:pt x="705" y="1774"/>
                      <a:pt x="705" y="1692"/>
                    </a:cubicBezTo>
                    <a:lnTo>
                      <a:pt x="1" y="1676"/>
                    </a:lnTo>
                    <a:lnTo>
                      <a:pt x="1" y="1676"/>
                    </a:lnTo>
                    <a:cubicBezTo>
                      <a:pt x="1" y="1791"/>
                      <a:pt x="17" y="1938"/>
                      <a:pt x="50" y="2069"/>
                    </a:cubicBezTo>
                    <a:cubicBezTo>
                      <a:pt x="66" y="2184"/>
                      <a:pt x="99" y="2331"/>
                      <a:pt x="148" y="2445"/>
                    </a:cubicBezTo>
                    <a:cubicBezTo>
                      <a:pt x="197" y="2593"/>
                      <a:pt x="230" y="2724"/>
                      <a:pt x="295" y="2838"/>
                    </a:cubicBezTo>
                    <a:lnTo>
                      <a:pt x="475" y="3215"/>
                    </a:lnTo>
                    <a:cubicBezTo>
                      <a:pt x="656" y="3542"/>
                      <a:pt x="885" y="3788"/>
                      <a:pt x="1114" y="3984"/>
                    </a:cubicBezTo>
                    <a:cubicBezTo>
                      <a:pt x="1359" y="4164"/>
                      <a:pt x="1605" y="4311"/>
                      <a:pt x="1850" y="4393"/>
                    </a:cubicBezTo>
                    <a:cubicBezTo>
                      <a:pt x="2028" y="4453"/>
                      <a:pt x="2206" y="4495"/>
                      <a:pt x="2390" y="4495"/>
                    </a:cubicBezTo>
                    <a:cubicBezTo>
                      <a:pt x="2460" y="4495"/>
                      <a:pt x="2531" y="4489"/>
                      <a:pt x="2603" y="4475"/>
                    </a:cubicBezTo>
                    <a:cubicBezTo>
                      <a:pt x="2849" y="4442"/>
                      <a:pt x="3094" y="4361"/>
                      <a:pt x="3340" y="4213"/>
                    </a:cubicBezTo>
                    <a:cubicBezTo>
                      <a:pt x="3585" y="4066"/>
                      <a:pt x="3782" y="3902"/>
                      <a:pt x="3946" y="3706"/>
                    </a:cubicBezTo>
                    <a:cubicBezTo>
                      <a:pt x="4109" y="3493"/>
                      <a:pt x="4224" y="3247"/>
                      <a:pt x="4273" y="2986"/>
                    </a:cubicBezTo>
                    <a:cubicBezTo>
                      <a:pt x="4338" y="2724"/>
                      <a:pt x="4322" y="2429"/>
                      <a:pt x="4273" y="2118"/>
                    </a:cubicBezTo>
                    <a:cubicBezTo>
                      <a:pt x="4240" y="1823"/>
                      <a:pt x="4109" y="1512"/>
                      <a:pt x="3929" y="1201"/>
                    </a:cubicBezTo>
                    <a:cubicBezTo>
                      <a:pt x="3815" y="972"/>
                      <a:pt x="3651" y="792"/>
                      <a:pt x="3504" y="628"/>
                    </a:cubicBezTo>
                    <a:cubicBezTo>
                      <a:pt x="3356" y="465"/>
                      <a:pt x="3176" y="350"/>
                      <a:pt x="3013" y="236"/>
                    </a:cubicBezTo>
                    <a:cubicBezTo>
                      <a:pt x="2849" y="137"/>
                      <a:pt x="2669" y="72"/>
                      <a:pt x="2472" y="39"/>
                    </a:cubicBezTo>
                    <a:cubicBezTo>
                      <a:pt x="2373" y="12"/>
                      <a:pt x="2274" y="0"/>
                      <a:pt x="2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4723975" y="2406950"/>
                <a:ext cx="135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2783" extrusionOk="0">
                    <a:moveTo>
                      <a:pt x="5173" y="0"/>
                    </a:moveTo>
                    <a:lnTo>
                      <a:pt x="0" y="2194"/>
                    </a:lnTo>
                    <a:lnTo>
                      <a:pt x="246" y="2783"/>
                    </a:lnTo>
                    <a:lnTo>
                      <a:pt x="5434" y="590"/>
                    </a:lnTo>
                    <a:lnTo>
                      <a:pt x="51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4686325" y="2256425"/>
                <a:ext cx="11092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532" extrusionOk="0">
                    <a:moveTo>
                      <a:pt x="2569" y="826"/>
                    </a:moveTo>
                    <a:cubicBezTo>
                      <a:pt x="2663" y="826"/>
                      <a:pt x="2759" y="859"/>
                      <a:pt x="2848" y="914"/>
                    </a:cubicBezTo>
                    <a:cubicBezTo>
                      <a:pt x="2963" y="996"/>
                      <a:pt x="3045" y="1127"/>
                      <a:pt x="3110" y="1340"/>
                    </a:cubicBezTo>
                    <a:lnTo>
                      <a:pt x="3552" y="2895"/>
                    </a:lnTo>
                    <a:lnTo>
                      <a:pt x="2537" y="3173"/>
                    </a:lnTo>
                    <a:lnTo>
                      <a:pt x="2112" y="1618"/>
                    </a:lnTo>
                    <a:cubicBezTo>
                      <a:pt x="2046" y="1422"/>
                      <a:pt x="2046" y="1242"/>
                      <a:pt x="2112" y="1111"/>
                    </a:cubicBezTo>
                    <a:cubicBezTo>
                      <a:pt x="2161" y="996"/>
                      <a:pt x="2292" y="882"/>
                      <a:pt x="2439" y="849"/>
                    </a:cubicBezTo>
                    <a:cubicBezTo>
                      <a:pt x="2481" y="833"/>
                      <a:pt x="2525" y="826"/>
                      <a:pt x="2569" y="826"/>
                    </a:cubicBezTo>
                    <a:close/>
                    <a:moveTo>
                      <a:pt x="1144" y="1562"/>
                    </a:moveTo>
                    <a:cubicBezTo>
                      <a:pt x="1237" y="1562"/>
                      <a:pt x="1330" y="1595"/>
                      <a:pt x="1408" y="1651"/>
                    </a:cubicBezTo>
                    <a:cubicBezTo>
                      <a:pt x="1408" y="1700"/>
                      <a:pt x="1424" y="1765"/>
                      <a:pt x="1457" y="1831"/>
                    </a:cubicBezTo>
                    <a:lnTo>
                      <a:pt x="1899" y="3353"/>
                    </a:lnTo>
                    <a:lnTo>
                      <a:pt x="1130" y="3582"/>
                    </a:lnTo>
                    <a:lnTo>
                      <a:pt x="770" y="2322"/>
                    </a:lnTo>
                    <a:cubicBezTo>
                      <a:pt x="720" y="2109"/>
                      <a:pt x="720" y="1945"/>
                      <a:pt x="753" y="1831"/>
                    </a:cubicBezTo>
                    <a:cubicBezTo>
                      <a:pt x="802" y="1700"/>
                      <a:pt x="884" y="1618"/>
                      <a:pt x="1015" y="1585"/>
                    </a:cubicBezTo>
                    <a:cubicBezTo>
                      <a:pt x="1057" y="1570"/>
                      <a:pt x="1101" y="1562"/>
                      <a:pt x="1144" y="1562"/>
                    </a:cubicBezTo>
                    <a:close/>
                    <a:moveTo>
                      <a:pt x="2584" y="0"/>
                    </a:moveTo>
                    <a:cubicBezTo>
                      <a:pt x="2473" y="0"/>
                      <a:pt x="2354" y="24"/>
                      <a:pt x="2226" y="47"/>
                    </a:cubicBezTo>
                    <a:cubicBezTo>
                      <a:pt x="1997" y="112"/>
                      <a:pt x="1833" y="210"/>
                      <a:pt x="1703" y="341"/>
                    </a:cubicBezTo>
                    <a:cubicBezTo>
                      <a:pt x="1555" y="456"/>
                      <a:pt x="1473" y="620"/>
                      <a:pt x="1408" y="832"/>
                    </a:cubicBezTo>
                    <a:cubicBezTo>
                      <a:pt x="1263" y="781"/>
                      <a:pt x="1124" y="748"/>
                      <a:pt x="980" y="748"/>
                    </a:cubicBezTo>
                    <a:cubicBezTo>
                      <a:pt x="896" y="748"/>
                      <a:pt x="811" y="759"/>
                      <a:pt x="720" y="783"/>
                    </a:cubicBezTo>
                    <a:cubicBezTo>
                      <a:pt x="573" y="832"/>
                      <a:pt x="426" y="882"/>
                      <a:pt x="328" y="996"/>
                    </a:cubicBezTo>
                    <a:cubicBezTo>
                      <a:pt x="229" y="1094"/>
                      <a:pt x="148" y="1209"/>
                      <a:pt x="82" y="1356"/>
                    </a:cubicBezTo>
                    <a:cubicBezTo>
                      <a:pt x="17" y="1504"/>
                      <a:pt x="0" y="1667"/>
                      <a:pt x="0" y="1864"/>
                    </a:cubicBezTo>
                    <a:cubicBezTo>
                      <a:pt x="0" y="2060"/>
                      <a:pt x="33" y="2273"/>
                      <a:pt x="98" y="2518"/>
                    </a:cubicBezTo>
                    <a:lnTo>
                      <a:pt x="671" y="4532"/>
                    </a:lnTo>
                    <a:lnTo>
                      <a:pt x="4436" y="3468"/>
                    </a:lnTo>
                    <a:lnTo>
                      <a:pt x="3781" y="1176"/>
                    </a:lnTo>
                    <a:cubicBezTo>
                      <a:pt x="3700" y="931"/>
                      <a:pt x="3618" y="718"/>
                      <a:pt x="3519" y="554"/>
                    </a:cubicBezTo>
                    <a:cubicBezTo>
                      <a:pt x="3388" y="390"/>
                      <a:pt x="3290" y="260"/>
                      <a:pt x="3143" y="178"/>
                    </a:cubicBezTo>
                    <a:cubicBezTo>
                      <a:pt x="3028" y="96"/>
                      <a:pt x="2881" y="30"/>
                      <a:pt x="2717" y="14"/>
                    </a:cubicBezTo>
                    <a:cubicBezTo>
                      <a:pt x="2674" y="4"/>
                      <a:pt x="2630" y="0"/>
                      <a:pt x="25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4654000" y="2151175"/>
                <a:ext cx="106400" cy="1027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10" extrusionOk="0">
                    <a:moveTo>
                      <a:pt x="0" y="1"/>
                    </a:moveTo>
                    <a:lnTo>
                      <a:pt x="147" y="885"/>
                    </a:lnTo>
                    <a:lnTo>
                      <a:pt x="2537" y="1687"/>
                    </a:lnTo>
                    <a:lnTo>
                      <a:pt x="557" y="3242"/>
                    </a:lnTo>
                    <a:lnTo>
                      <a:pt x="704" y="4109"/>
                    </a:lnTo>
                    <a:lnTo>
                      <a:pt x="3323" y="1949"/>
                    </a:lnTo>
                    <a:lnTo>
                      <a:pt x="4256" y="1801"/>
                    </a:lnTo>
                    <a:lnTo>
                      <a:pt x="4141" y="1032"/>
                    </a:lnTo>
                    <a:lnTo>
                      <a:pt x="3176" y="11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4645400" y="1960500"/>
                <a:ext cx="10070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4486" extrusionOk="0">
                    <a:moveTo>
                      <a:pt x="2587" y="0"/>
                    </a:moveTo>
                    <a:cubicBezTo>
                      <a:pt x="2423" y="0"/>
                      <a:pt x="2292" y="33"/>
                      <a:pt x="2145" y="98"/>
                    </a:cubicBezTo>
                    <a:cubicBezTo>
                      <a:pt x="1997" y="180"/>
                      <a:pt x="1899" y="262"/>
                      <a:pt x="1801" y="393"/>
                    </a:cubicBezTo>
                    <a:cubicBezTo>
                      <a:pt x="1719" y="508"/>
                      <a:pt x="1637" y="655"/>
                      <a:pt x="1588" y="835"/>
                    </a:cubicBezTo>
                    <a:cubicBezTo>
                      <a:pt x="1555" y="1015"/>
                      <a:pt x="1523" y="1228"/>
                      <a:pt x="1523" y="1457"/>
                    </a:cubicBezTo>
                    <a:cubicBezTo>
                      <a:pt x="1523" y="1572"/>
                      <a:pt x="1523" y="1703"/>
                      <a:pt x="1555" y="1817"/>
                    </a:cubicBezTo>
                    <a:cubicBezTo>
                      <a:pt x="1555" y="1964"/>
                      <a:pt x="1572" y="2079"/>
                      <a:pt x="1588" y="2210"/>
                    </a:cubicBezTo>
                    <a:cubicBezTo>
                      <a:pt x="1604" y="2325"/>
                      <a:pt x="1604" y="2455"/>
                      <a:pt x="1637" y="2554"/>
                    </a:cubicBezTo>
                    <a:cubicBezTo>
                      <a:pt x="1654" y="2685"/>
                      <a:pt x="1654" y="2783"/>
                      <a:pt x="1654" y="2865"/>
                    </a:cubicBezTo>
                    <a:cubicBezTo>
                      <a:pt x="1654" y="3094"/>
                      <a:pt x="1637" y="3258"/>
                      <a:pt x="1555" y="3356"/>
                    </a:cubicBezTo>
                    <a:cubicBezTo>
                      <a:pt x="1474" y="3454"/>
                      <a:pt x="1392" y="3519"/>
                      <a:pt x="1261" y="3519"/>
                    </a:cubicBezTo>
                    <a:cubicBezTo>
                      <a:pt x="1195" y="3519"/>
                      <a:pt x="1146" y="3503"/>
                      <a:pt x="1081" y="3470"/>
                    </a:cubicBezTo>
                    <a:cubicBezTo>
                      <a:pt x="1015" y="3454"/>
                      <a:pt x="950" y="3388"/>
                      <a:pt x="917" y="3307"/>
                    </a:cubicBezTo>
                    <a:cubicBezTo>
                      <a:pt x="868" y="3225"/>
                      <a:pt x="835" y="3127"/>
                      <a:pt x="786" y="2979"/>
                    </a:cubicBezTo>
                    <a:cubicBezTo>
                      <a:pt x="753" y="2848"/>
                      <a:pt x="737" y="2685"/>
                      <a:pt x="737" y="2455"/>
                    </a:cubicBezTo>
                    <a:cubicBezTo>
                      <a:pt x="737" y="2308"/>
                      <a:pt x="737" y="2144"/>
                      <a:pt x="753" y="1997"/>
                    </a:cubicBezTo>
                    <a:lnTo>
                      <a:pt x="819" y="1572"/>
                    </a:lnTo>
                    <a:cubicBezTo>
                      <a:pt x="835" y="1457"/>
                      <a:pt x="868" y="1310"/>
                      <a:pt x="917" y="1179"/>
                    </a:cubicBezTo>
                    <a:cubicBezTo>
                      <a:pt x="950" y="1064"/>
                      <a:pt x="999" y="933"/>
                      <a:pt x="1032" y="835"/>
                    </a:cubicBezTo>
                    <a:lnTo>
                      <a:pt x="377" y="508"/>
                    </a:lnTo>
                    <a:cubicBezTo>
                      <a:pt x="328" y="639"/>
                      <a:pt x="262" y="769"/>
                      <a:pt x="213" y="933"/>
                    </a:cubicBezTo>
                    <a:lnTo>
                      <a:pt x="99" y="1424"/>
                    </a:lnTo>
                    <a:cubicBezTo>
                      <a:pt x="66" y="1588"/>
                      <a:pt x="33" y="1752"/>
                      <a:pt x="17" y="1948"/>
                    </a:cubicBezTo>
                    <a:cubicBezTo>
                      <a:pt x="0" y="2128"/>
                      <a:pt x="0" y="2292"/>
                      <a:pt x="0" y="2472"/>
                    </a:cubicBezTo>
                    <a:cubicBezTo>
                      <a:pt x="0" y="2717"/>
                      <a:pt x="17" y="2947"/>
                      <a:pt x="49" y="3127"/>
                    </a:cubicBezTo>
                    <a:cubicBezTo>
                      <a:pt x="99" y="3307"/>
                      <a:pt x="131" y="3470"/>
                      <a:pt x="197" y="3618"/>
                    </a:cubicBezTo>
                    <a:cubicBezTo>
                      <a:pt x="262" y="3765"/>
                      <a:pt x="344" y="3880"/>
                      <a:pt x="426" y="3994"/>
                    </a:cubicBezTo>
                    <a:cubicBezTo>
                      <a:pt x="508" y="4092"/>
                      <a:pt x="590" y="4174"/>
                      <a:pt x="688" y="4240"/>
                    </a:cubicBezTo>
                    <a:cubicBezTo>
                      <a:pt x="786" y="4289"/>
                      <a:pt x="901" y="4354"/>
                      <a:pt x="999" y="4371"/>
                    </a:cubicBezTo>
                    <a:cubicBezTo>
                      <a:pt x="1113" y="4403"/>
                      <a:pt x="1228" y="4420"/>
                      <a:pt x="1326" y="4420"/>
                    </a:cubicBezTo>
                    <a:cubicBezTo>
                      <a:pt x="1506" y="4420"/>
                      <a:pt x="1654" y="4371"/>
                      <a:pt x="1801" y="4289"/>
                    </a:cubicBezTo>
                    <a:cubicBezTo>
                      <a:pt x="1915" y="4207"/>
                      <a:pt x="2046" y="4109"/>
                      <a:pt x="2128" y="3994"/>
                    </a:cubicBezTo>
                    <a:cubicBezTo>
                      <a:pt x="2226" y="3863"/>
                      <a:pt x="2292" y="3716"/>
                      <a:pt x="2325" y="3552"/>
                    </a:cubicBezTo>
                    <a:cubicBezTo>
                      <a:pt x="2374" y="3388"/>
                      <a:pt x="2390" y="3225"/>
                      <a:pt x="2390" y="3045"/>
                    </a:cubicBezTo>
                    <a:cubicBezTo>
                      <a:pt x="2390" y="2947"/>
                      <a:pt x="2390" y="2848"/>
                      <a:pt x="2374" y="2717"/>
                    </a:cubicBezTo>
                    <a:lnTo>
                      <a:pt x="2308" y="2357"/>
                    </a:lnTo>
                    <a:lnTo>
                      <a:pt x="2243" y="1981"/>
                    </a:lnTo>
                    <a:cubicBezTo>
                      <a:pt x="2243" y="1866"/>
                      <a:pt x="2226" y="1735"/>
                      <a:pt x="2226" y="1637"/>
                    </a:cubicBezTo>
                    <a:cubicBezTo>
                      <a:pt x="2226" y="1391"/>
                      <a:pt x="2259" y="1211"/>
                      <a:pt x="2341" y="1080"/>
                    </a:cubicBezTo>
                    <a:cubicBezTo>
                      <a:pt x="2423" y="966"/>
                      <a:pt x="2537" y="900"/>
                      <a:pt x="2668" y="900"/>
                    </a:cubicBezTo>
                    <a:cubicBezTo>
                      <a:pt x="2767" y="900"/>
                      <a:pt x="2848" y="917"/>
                      <a:pt x="2930" y="966"/>
                    </a:cubicBezTo>
                    <a:cubicBezTo>
                      <a:pt x="2996" y="999"/>
                      <a:pt x="3061" y="1080"/>
                      <a:pt x="3127" y="1179"/>
                    </a:cubicBezTo>
                    <a:cubicBezTo>
                      <a:pt x="3192" y="1293"/>
                      <a:pt x="3225" y="1424"/>
                      <a:pt x="3274" y="1588"/>
                    </a:cubicBezTo>
                    <a:cubicBezTo>
                      <a:pt x="3307" y="1752"/>
                      <a:pt x="3340" y="1964"/>
                      <a:pt x="3340" y="2194"/>
                    </a:cubicBezTo>
                    <a:cubicBezTo>
                      <a:pt x="3340" y="2390"/>
                      <a:pt x="3340" y="2570"/>
                      <a:pt x="3307" y="2734"/>
                    </a:cubicBezTo>
                    <a:cubicBezTo>
                      <a:pt x="3290" y="2897"/>
                      <a:pt x="3258" y="3061"/>
                      <a:pt x="3209" y="3225"/>
                    </a:cubicBezTo>
                    <a:cubicBezTo>
                      <a:pt x="3176" y="3372"/>
                      <a:pt x="3110" y="3536"/>
                      <a:pt x="3045" y="3683"/>
                    </a:cubicBezTo>
                    <a:cubicBezTo>
                      <a:pt x="2979" y="3830"/>
                      <a:pt x="2930" y="3961"/>
                      <a:pt x="2848" y="4109"/>
                    </a:cubicBezTo>
                    <a:lnTo>
                      <a:pt x="3487" y="4485"/>
                    </a:lnTo>
                    <a:cubicBezTo>
                      <a:pt x="3569" y="4321"/>
                      <a:pt x="3651" y="4174"/>
                      <a:pt x="3716" y="3994"/>
                    </a:cubicBezTo>
                    <a:cubicBezTo>
                      <a:pt x="3781" y="3798"/>
                      <a:pt x="3847" y="3618"/>
                      <a:pt x="3880" y="3438"/>
                    </a:cubicBezTo>
                    <a:cubicBezTo>
                      <a:pt x="3929" y="3225"/>
                      <a:pt x="3962" y="3028"/>
                      <a:pt x="3978" y="2816"/>
                    </a:cubicBezTo>
                    <a:cubicBezTo>
                      <a:pt x="4027" y="2603"/>
                      <a:pt x="4027" y="2390"/>
                      <a:pt x="4027" y="2161"/>
                    </a:cubicBezTo>
                    <a:cubicBezTo>
                      <a:pt x="4027" y="1833"/>
                      <a:pt x="3978" y="1539"/>
                      <a:pt x="3929" y="1261"/>
                    </a:cubicBezTo>
                    <a:cubicBezTo>
                      <a:pt x="3863" y="999"/>
                      <a:pt x="3765" y="753"/>
                      <a:pt x="3634" y="573"/>
                    </a:cubicBezTo>
                    <a:cubicBezTo>
                      <a:pt x="3520" y="393"/>
                      <a:pt x="3372" y="246"/>
                      <a:pt x="3192" y="147"/>
                    </a:cubicBezTo>
                    <a:cubicBezTo>
                      <a:pt x="3029" y="33"/>
                      <a:pt x="2816" y="0"/>
                      <a:pt x="2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4649900" y="1857775"/>
                <a:ext cx="104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3111" extrusionOk="0">
                    <a:moveTo>
                      <a:pt x="3503" y="1"/>
                    </a:moveTo>
                    <a:lnTo>
                      <a:pt x="3274" y="2243"/>
                    </a:lnTo>
                    <a:lnTo>
                      <a:pt x="82" y="1916"/>
                    </a:lnTo>
                    <a:lnTo>
                      <a:pt x="0" y="2701"/>
                    </a:lnTo>
                    <a:lnTo>
                      <a:pt x="3896" y="3111"/>
                    </a:lnTo>
                    <a:lnTo>
                      <a:pt x="4191" y="50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4662575" y="1800900"/>
                <a:ext cx="998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8" extrusionOk="0">
                    <a:moveTo>
                      <a:pt x="148" y="0"/>
                    </a:moveTo>
                    <a:lnTo>
                      <a:pt x="1" y="770"/>
                    </a:lnTo>
                    <a:lnTo>
                      <a:pt x="3847" y="1457"/>
                    </a:lnTo>
                    <a:lnTo>
                      <a:pt x="3995" y="67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4672825" y="1678550"/>
                <a:ext cx="10722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338" extrusionOk="0">
                    <a:moveTo>
                      <a:pt x="2221" y="845"/>
                    </a:moveTo>
                    <a:cubicBezTo>
                      <a:pt x="2349" y="845"/>
                      <a:pt x="2484" y="864"/>
                      <a:pt x="2619" y="901"/>
                    </a:cubicBezTo>
                    <a:cubicBezTo>
                      <a:pt x="2799" y="966"/>
                      <a:pt x="2963" y="1015"/>
                      <a:pt x="3110" y="1130"/>
                    </a:cubicBezTo>
                    <a:cubicBezTo>
                      <a:pt x="3257" y="1228"/>
                      <a:pt x="3356" y="1359"/>
                      <a:pt x="3437" y="1490"/>
                    </a:cubicBezTo>
                    <a:cubicBezTo>
                      <a:pt x="3519" y="1637"/>
                      <a:pt x="3568" y="1801"/>
                      <a:pt x="3585" y="1981"/>
                    </a:cubicBezTo>
                    <a:cubicBezTo>
                      <a:pt x="3601" y="2194"/>
                      <a:pt x="3585" y="2390"/>
                      <a:pt x="3519" y="2619"/>
                    </a:cubicBezTo>
                    <a:lnTo>
                      <a:pt x="3290" y="3405"/>
                    </a:lnTo>
                    <a:lnTo>
                      <a:pt x="835" y="2767"/>
                    </a:lnTo>
                    <a:lnTo>
                      <a:pt x="1048" y="1964"/>
                    </a:lnTo>
                    <a:cubicBezTo>
                      <a:pt x="1113" y="1735"/>
                      <a:pt x="1195" y="1555"/>
                      <a:pt x="1293" y="1392"/>
                    </a:cubicBezTo>
                    <a:cubicBezTo>
                      <a:pt x="1391" y="1228"/>
                      <a:pt x="1490" y="1097"/>
                      <a:pt x="1637" y="1015"/>
                    </a:cubicBezTo>
                    <a:cubicBezTo>
                      <a:pt x="1784" y="933"/>
                      <a:pt x="1932" y="884"/>
                      <a:pt x="2095" y="851"/>
                    </a:cubicBezTo>
                    <a:cubicBezTo>
                      <a:pt x="2136" y="847"/>
                      <a:pt x="2178" y="845"/>
                      <a:pt x="2221" y="845"/>
                    </a:cubicBezTo>
                    <a:close/>
                    <a:moveTo>
                      <a:pt x="2283" y="1"/>
                    </a:moveTo>
                    <a:cubicBezTo>
                      <a:pt x="2197" y="1"/>
                      <a:pt x="2113" y="6"/>
                      <a:pt x="2030" y="17"/>
                    </a:cubicBezTo>
                    <a:cubicBezTo>
                      <a:pt x="1784" y="66"/>
                      <a:pt x="1539" y="148"/>
                      <a:pt x="1342" y="311"/>
                    </a:cubicBezTo>
                    <a:cubicBezTo>
                      <a:pt x="1113" y="475"/>
                      <a:pt x="933" y="704"/>
                      <a:pt x="769" y="966"/>
                    </a:cubicBezTo>
                    <a:cubicBezTo>
                      <a:pt x="606" y="1244"/>
                      <a:pt x="458" y="1572"/>
                      <a:pt x="360" y="1981"/>
                    </a:cubicBezTo>
                    <a:lnTo>
                      <a:pt x="0" y="3372"/>
                    </a:lnTo>
                    <a:lnTo>
                      <a:pt x="3765" y="4338"/>
                    </a:lnTo>
                    <a:lnTo>
                      <a:pt x="4141" y="2947"/>
                    </a:lnTo>
                    <a:cubicBezTo>
                      <a:pt x="4240" y="2554"/>
                      <a:pt x="4289" y="2194"/>
                      <a:pt x="4256" y="1866"/>
                    </a:cubicBezTo>
                    <a:cubicBezTo>
                      <a:pt x="4240" y="1539"/>
                      <a:pt x="4174" y="1277"/>
                      <a:pt x="4059" y="1031"/>
                    </a:cubicBezTo>
                    <a:cubicBezTo>
                      <a:pt x="3928" y="786"/>
                      <a:pt x="3765" y="590"/>
                      <a:pt x="3568" y="426"/>
                    </a:cubicBezTo>
                    <a:cubicBezTo>
                      <a:pt x="3356" y="262"/>
                      <a:pt x="3110" y="148"/>
                      <a:pt x="2848" y="82"/>
                    </a:cubicBezTo>
                    <a:cubicBezTo>
                      <a:pt x="2658" y="26"/>
                      <a:pt x="2468" y="1"/>
                      <a:pt x="2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4708425" y="1557825"/>
                <a:ext cx="121950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4486" extrusionOk="0">
                    <a:moveTo>
                      <a:pt x="1179" y="1"/>
                    </a:moveTo>
                    <a:lnTo>
                      <a:pt x="0" y="3111"/>
                    </a:lnTo>
                    <a:lnTo>
                      <a:pt x="3699" y="4486"/>
                    </a:lnTo>
                    <a:lnTo>
                      <a:pt x="4878" y="1326"/>
                    </a:lnTo>
                    <a:lnTo>
                      <a:pt x="4223" y="1081"/>
                    </a:lnTo>
                    <a:lnTo>
                      <a:pt x="3307" y="3503"/>
                    </a:lnTo>
                    <a:lnTo>
                      <a:pt x="2292" y="3111"/>
                    </a:lnTo>
                    <a:lnTo>
                      <a:pt x="3077" y="999"/>
                    </a:lnTo>
                    <a:lnTo>
                      <a:pt x="2472" y="786"/>
                    </a:lnTo>
                    <a:lnTo>
                      <a:pt x="1670" y="2881"/>
                    </a:lnTo>
                    <a:lnTo>
                      <a:pt x="933" y="2619"/>
                    </a:lnTo>
                    <a:lnTo>
                      <a:pt x="1833" y="246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4764075" y="1439975"/>
                <a:ext cx="1109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026" extrusionOk="0">
                    <a:moveTo>
                      <a:pt x="1621" y="0"/>
                    </a:moveTo>
                    <a:cubicBezTo>
                      <a:pt x="1490" y="82"/>
                      <a:pt x="1392" y="197"/>
                      <a:pt x="1261" y="311"/>
                    </a:cubicBezTo>
                    <a:cubicBezTo>
                      <a:pt x="1162" y="410"/>
                      <a:pt x="1048" y="541"/>
                      <a:pt x="933" y="688"/>
                    </a:cubicBezTo>
                    <a:lnTo>
                      <a:pt x="639" y="1113"/>
                    </a:lnTo>
                    <a:cubicBezTo>
                      <a:pt x="524" y="1261"/>
                      <a:pt x="442" y="1392"/>
                      <a:pt x="360" y="1555"/>
                    </a:cubicBezTo>
                    <a:cubicBezTo>
                      <a:pt x="262" y="1768"/>
                      <a:pt x="180" y="1965"/>
                      <a:pt x="115" y="2161"/>
                    </a:cubicBezTo>
                    <a:cubicBezTo>
                      <a:pt x="66" y="2341"/>
                      <a:pt x="33" y="2505"/>
                      <a:pt x="17" y="2668"/>
                    </a:cubicBezTo>
                    <a:cubicBezTo>
                      <a:pt x="0" y="2832"/>
                      <a:pt x="17" y="2979"/>
                      <a:pt x="33" y="3094"/>
                    </a:cubicBezTo>
                    <a:cubicBezTo>
                      <a:pt x="66" y="3225"/>
                      <a:pt x="98" y="3340"/>
                      <a:pt x="164" y="3438"/>
                    </a:cubicBezTo>
                    <a:cubicBezTo>
                      <a:pt x="229" y="3552"/>
                      <a:pt x="278" y="3634"/>
                      <a:pt x="360" y="3716"/>
                    </a:cubicBezTo>
                    <a:cubicBezTo>
                      <a:pt x="442" y="3798"/>
                      <a:pt x="524" y="3847"/>
                      <a:pt x="639" y="3896"/>
                    </a:cubicBezTo>
                    <a:cubicBezTo>
                      <a:pt x="802" y="3978"/>
                      <a:pt x="933" y="4011"/>
                      <a:pt x="1097" y="4011"/>
                    </a:cubicBezTo>
                    <a:cubicBezTo>
                      <a:pt x="1244" y="4011"/>
                      <a:pt x="1392" y="3978"/>
                      <a:pt x="1539" y="3912"/>
                    </a:cubicBezTo>
                    <a:cubicBezTo>
                      <a:pt x="1653" y="3847"/>
                      <a:pt x="1784" y="3749"/>
                      <a:pt x="1899" y="3634"/>
                    </a:cubicBezTo>
                    <a:cubicBezTo>
                      <a:pt x="1997" y="3503"/>
                      <a:pt x="2112" y="3389"/>
                      <a:pt x="2194" y="3225"/>
                    </a:cubicBezTo>
                    <a:cubicBezTo>
                      <a:pt x="2243" y="3143"/>
                      <a:pt x="2292" y="3012"/>
                      <a:pt x="2325" y="2914"/>
                    </a:cubicBezTo>
                    <a:cubicBezTo>
                      <a:pt x="2374" y="2783"/>
                      <a:pt x="2406" y="2685"/>
                      <a:pt x="2456" y="2570"/>
                    </a:cubicBezTo>
                    <a:cubicBezTo>
                      <a:pt x="2488" y="2439"/>
                      <a:pt x="2537" y="2341"/>
                      <a:pt x="2570" y="2210"/>
                    </a:cubicBezTo>
                    <a:cubicBezTo>
                      <a:pt x="2619" y="2112"/>
                      <a:pt x="2685" y="2014"/>
                      <a:pt x="2717" y="1916"/>
                    </a:cubicBezTo>
                    <a:cubicBezTo>
                      <a:pt x="2848" y="1686"/>
                      <a:pt x="2947" y="1539"/>
                      <a:pt x="3094" y="1474"/>
                    </a:cubicBezTo>
                    <a:cubicBezTo>
                      <a:pt x="3159" y="1449"/>
                      <a:pt x="3225" y="1437"/>
                      <a:pt x="3288" y="1437"/>
                    </a:cubicBezTo>
                    <a:cubicBezTo>
                      <a:pt x="3352" y="1437"/>
                      <a:pt x="3413" y="1449"/>
                      <a:pt x="3470" y="1474"/>
                    </a:cubicBezTo>
                    <a:cubicBezTo>
                      <a:pt x="3552" y="1523"/>
                      <a:pt x="3618" y="1588"/>
                      <a:pt x="3667" y="1670"/>
                    </a:cubicBezTo>
                    <a:cubicBezTo>
                      <a:pt x="3700" y="1752"/>
                      <a:pt x="3716" y="1850"/>
                      <a:pt x="3716" y="1948"/>
                    </a:cubicBezTo>
                    <a:cubicBezTo>
                      <a:pt x="3716" y="2046"/>
                      <a:pt x="3683" y="2194"/>
                      <a:pt x="3634" y="2357"/>
                    </a:cubicBezTo>
                    <a:cubicBezTo>
                      <a:pt x="3601" y="2521"/>
                      <a:pt x="3519" y="2701"/>
                      <a:pt x="3421" y="2914"/>
                    </a:cubicBezTo>
                    <a:cubicBezTo>
                      <a:pt x="3339" y="3078"/>
                      <a:pt x="3225" y="3241"/>
                      <a:pt x="3127" y="3389"/>
                    </a:cubicBezTo>
                    <a:cubicBezTo>
                      <a:pt x="3045" y="3536"/>
                      <a:pt x="2930" y="3651"/>
                      <a:pt x="2816" y="3765"/>
                    </a:cubicBezTo>
                    <a:cubicBezTo>
                      <a:pt x="2717" y="3896"/>
                      <a:pt x="2603" y="3994"/>
                      <a:pt x="2472" y="4093"/>
                    </a:cubicBezTo>
                    <a:cubicBezTo>
                      <a:pt x="2341" y="4207"/>
                      <a:pt x="2226" y="4305"/>
                      <a:pt x="2079" y="4387"/>
                    </a:cubicBezTo>
                    <a:lnTo>
                      <a:pt x="2456" y="5026"/>
                    </a:lnTo>
                    <a:cubicBezTo>
                      <a:pt x="2603" y="4911"/>
                      <a:pt x="2734" y="4813"/>
                      <a:pt x="2881" y="4698"/>
                    </a:cubicBezTo>
                    <a:cubicBezTo>
                      <a:pt x="3028" y="4567"/>
                      <a:pt x="3143" y="4420"/>
                      <a:pt x="3290" y="4289"/>
                    </a:cubicBezTo>
                    <a:cubicBezTo>
                      <a:pt x="3438" y="4125"/>
                      <a:pt x="3552" y="3962"/>
                      <a:pt x="3683" y="3798"/>
                    </a:cubicBezTo>
                    <a:cubicBezTo>
                      <a:pt x="3798" y="3634"/>
                      <a:pt x="3912" y="3438"/>
                      <a:pt x="4011" y="3241"/>
                    </a:cubicBezTo>
                    <a:cubicBezTo>
                      <a:pt x="4158" y="2947"/>
                      <a:pt x="4272" y="2668"/>
                      <a:pt x="4338" y="2407"/>
                    </a:cubicBezTo>
                    <a:cubicBezTo>
                      <a:pt x="4420" y="2128"/>
                      <a:pt x="4436" y="1883"/>
                      <a:pt x="4420" y="1670"/>
                    </a:cubicBezTo>
                    <a:cubicBezTo>
                      <a:pt x="4403" y="1441"/>
                      <a:pt x="4338" y="1228"/>
                      <a:pt x="4240" y="1064"/>
                    </a:cubicBezTo>
                    <a:cubicBezTo>
                      <a:pt x="4109" y="901"/>
                      <a:pt x="3961" y="770"/>
                      <a:pt x="3765" y="655"/>
                    </a:cubicBezTo>
                    <a:cubicBezTo>
                      <a:pt x="3618" y="573"/>
                      <a:pt x="3454" y="541"/>
                      <a:pt x="3307" y="541"/>
                    </a:cubicBezTo>
                    <a:cubicBezTo>
                      <a:pt x="3176" y="541"/>
                      <a:pt x="3028" y="557"/>
                      <a:pt x="2881" y="622"/>
                    </a:cubicBezTo>
                    <a:cubicBezTo>
                      <a:pt x="2734" y="688"/>
                      <a:pt x="2603" y="770"/>
                      <a:pt x="2472" y="901"/>
                    </a:cubicBezTo>
                    <a:cubicBezTo>
                      <a:pt x="2357" y="1048"/>
                      <a:pt x="2226" y="1212"/>
                      <a:pt x="2128" y="1424"/>
                    </a:cubicBezTo>
                    <a:cubicBezTo>
                      <a:pt x="2063" y="1539"/>
                      <a:pt x="1997" y="1637"/>
                      <a:pt x="1964" y="1768"/>
                    </a:cubicBezTo>
                    <a:cubicBezTo>
                      <a:pt x="1899" y="1866"/>
                      <a:pt x="1866" y="2014"/>
                      <a:pt x="1817" y="2112"/>
                    </a:cubicBezTo>
                    <a:cubicBezTo>
                      <a:pt x="1784" y="2210"/>
                      <a:pt x="1735" y="2341"/>
                      <a:pt x="1703" y="2439"/>
                    </a:cubicBezTo>
                    <a:cubicBezTo>
                      <a:pt x="1653" y="2538"/>
                      <a:pt x="1621" y="2619"/>
                      <a:pt x="1572" y="2701"/>
                    </a:cubicBezTo>
                    <a:cubicBezTo>
                      <a:pt x="1473" y="2898"/>
                      <a:pt x="1375" y="3012"/>
                      <a:pt x="1244" y="3078"/>
                    </a:cubicBezTo>
                    <a:cubicBezTo>
                      <a:pt x="1178" y="3097"/>
                      <a:pt x="1112" y="3115"/>
                      <a:pt x="1049" y="3115"/>
                    </a:cubicBezTo>
                    <a:cubicBezTo>
                      <a:pt x="1003" y="3115"/>
                      <a:pt x="958" y="3105"/>
                      <a:pt x="917" y="3078"/>
                    </a:cubicBezTo>
                    <a:cubicBezTo>
                      <a:pt x="851" y="3061"/>
                      <a:pt x="819" y="3012"/>
                      <a:pt x="770" y="2947"/>
                    </a:cubicBezTo>
                    <a:cubicBezTo>
                      <a:pt x="737" y="2898"/>
                      <a:pt x="737" y="2816"/>
                      <a:pt x="720" y="2734"/>
                    </a:cubicBezTo>
                    <a:cubicBezTo>
                      <a:pt x="688" y="2652"/>
                      <a:pt x="720" y="2521"/>
                      <a:pt x="753" y="2374"/>
                    </a:cubicBezTo>
                    <a:cubicBezTo>
                      <a:pt x="802" y="2259"/>
                      <a:pt x="851" y="2079"/>
                      <a:pt x="966" y="1883"/>
                    </a:cubicBezTo>
                    <a:cubicBezTo>
                      <a:pt x="1015" y="1752"/>
                      <a:pt x="1097" y="1621"/>
                      <a:pt x="1179" y="1506"/>
                    </a:cubicBezTo>
                    <a:cubicBezTo>
                      <a:pt x="1261" y="1375"/>
                      <a:pt x="1375" y="1261"/>
                      <a:pt x="1457" y="1146"/>
                    </a:cubicBezTo>
                    <a:cubicBezTo>
                      <a:pt x="1555" y="1048"/>
                      <a:pt x="1637" y="933"/>
                      <a:pt x="1735" y="852"/>
                    </a:cubicBezTo>
                    <a:cubicBezTo>
                      <a:pt x="1834" y="770"/>
                      <a:pt x="1915" y="688"/>
                      <a:pt x="2030" y="606"/>
                    </a:cubicBezTo>
                    <a:lnTo>
                      <a:pt x="16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4836100" y="1326200"/>
                <a:ext cx="1076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407" extrusionOk="0">
                    <a:moveTo>
                      <a:pt x="1702" y="1"/>
                    </a:moveTo>
                    <a:cubicBezTo>
                      <a:pt x="1604" y="66"/>
                      <a:pt x="1473" y="116"/>
                      <a:pt x="1375" y="197"/>
                    </a:cubicBezTo>
                    <a:cubicBezTo>
                      <a:pt x="1277" y="263"/>
                      <a:pt x="1162" y="345"/>
                      <a:pt x="1064" y="443"/>
                    </a:cubicBezTo>
                    <a:cubicBezTo>
                      <a:pt x="966" y="525"/>
                      <a:pt x="868" y="639"/>
                      <a:pt x="786" y="738"/>
                    </a:cubicBezTo>
                    <a:cubicBezTo>
                      <a:pt x="688" y="836"/>
                      <a:pt x="622" y="950"/>
                      <a:pt x="540" y="1065"/>
                    </a:cubicBezTo>
                    <a:cubicBezTo>
                      <a:pt x="327" y="1360"/>
                      <a:pt x="180" y="1671"/>
                      <a:pt x="98" y="1965"/>
                    </a:cubicBezTo>
                    <a:cubicBezTo>
                      <a:pt x="16" y="2243"/>
                      <a:pt x="0" y="2538"/>
                      <a:pt x="49" y="2800"/>
                    </a:cubicBezTo>
                    <a:cubicBezTo>
                      <a:pt x="82" y="3045"/>
                      <a:pt x="164" y="3291"/>
                      <a:pt x="311" y="3520"/>
                    </a:cubicBezTo>
                    <a:cubicBezTo>
                      <a:pt x="458" y="3749"/>
                      <a:pt x="638" y="3929"/>
                      <a:pt x="868" y="4093"/>
                    </a:cubicBezTo>
                    <a:cubicBezTo>
                      <a:pt x="1080" y="4240"/>
                      <a:pt x="1326" y="4355"/>
                      <a:pt x="1555" y="4371"/>
                    </a:cubicBezTo>
                    <a:cubicBezTo>
                      <a:pt x="1677" y="4394"/>
                      <a:pt x="1802" y="4406"/>
                      <a:pt x="1927" y="4406"/>
                    </a:cubicBezTo>
                    <a:cubicBezTo>
                      <a:pt x="2072" y="4406"/>
                      <a:pt x="2217" y="4390"/>
                      <a:pt x="2357" y="4355"/>
                    </a:cubicBezTo>
                    <a:cubicBezTo>
                      <a:pt x="2619" y="4289"/>
                      <a:pt x="2881" y="4191"/>
                      <a:pt x="3126" y="4011"/>
                    </a:cubicBezTo>
                    <a:cubicBezTo>
                      <a:pt x="3372" y="3815"/>
                      <a:pt x="3601" y="3602"/>
                      <a:pt x="3814" y="3291"/>
                    </a:cubicBezTo>
                    <a:cubicBezTo>
                      <a:pt x="3945" y="3095"/>
                      <a:pt x="4059" y="2865"/>
                      <a:pt x="4141" y="2653"/>
                    </a:cubicBezTo>
                    <a:cubicBezTo>
                      <a:pt x="4223" y="2456"/>
                      <a:pt x="4256" y="2243"/>
                      <a:pt x="4272" y="2047"/>
                    </a:cubicBezTo>
                    <a:cubicBezTo>
                      <a:pt x="4305" y="1834"/>
                      <a:pt x="4305" y="1638"/>
                      <a:pt x="4240" y="1474"/>
                    </a:cubicBezTo>
                    <a:cubicBezTo>
                      <a:pt x="4174" y="1310"/>
                      <a:pt x="4109" y="1114"/>
                      <a:pt x="4010" y="983"/>
                    </a:cubicBezTo>
                    <a:cubicBezTo>
                      <a:pt x="3912" y="836"/>
                      <a:pt x="3781" y="688"/>
                      <a:pt x="3650" y="574"/>
                    </a:cubicBezTo>
                    <a:cubicBezTo>
                      <a:pt x="3487" y="443"/>
                      <a:pt x="3323" y="345"/>
                      <a:pt x="3126" y="263"/>
                    </a:cubicBezTo>
                    <a:lnTo>
                      <a:pt x="1964" y="1982"/>
                    </a:lnTo>
                    <a:lnTo>
                      <a:pt x="2504" y="2358"/>
                    </a:lnTo>
                    <a:lnTo>
                      <a:pt x="3274" y="1229"/>
                    </a:lnTo>
                    <a:cubicBezTo>
                      <a:pt x="3372" y="1327"/>
                      <a:pt x="3454" y="1425"/>
                      <a:pt x="3503" y="1556"/>
                    </a:cubicBezTo>
                    <a:cubicBezTo>
                      <a:pt x="3552" y="1671"/>
                      <a:pt x="3585" y="1801"/>
                      <a:pt x="3585" y="1949"/>
                    </a:cubicBezTo>
                    <a:cubicBezTo>
                      <a:pt x="3585" y="2080"/>
                      <a:pt x="3552" y="2243"/>
                      <a:pt x="3503" y="2391"/>
                    </a:cubicBezTo>
                    <a:cubicBezTo>
                      <a:pt x="3437" y="2554"/>
                      <a:pt x="3356" y="2702"/>
                      <a:pt x="3257" y="2865"/>
                    </a:cubicBezTo>
                    <a:cubicBezTo>
                      <a:pt x="3110" y="3045"/>
                      <a:pt x="2963" y="3209"/>
                      <a:pt x="2799" y="3340"/>
                    </a:cubicBezTo>
                    <a:cubicBezTo>
                      <a:pt x="2635" y="3455"/>
                      <a:pt x="2455" y="3537"/>
                      <a:pt x="2292" y="3586"/>
                    </a:cubicBezTo>
                    <a:cubicBezTo>
                      <a:pt x="2196" y="3605"/>
                      <a:pt x="2094" y="3613"/>
                      <a:pt x="1994" y="3613"/>
                    </a:cubicBezTo>
                    <a:cubicBezTo>
                      <a:pt x="1923" y="3613"/>
                      <a:pt x="1852" y="3609"/>
                      <a:pt x="1784" y="3602"/>
                    </a:cubicBezTo>
                    <a:cubicBezTo>
                      <a:pt x="1621" y="3586"/>
                      <a:pt x="1457" y="3504"/>
                      <a:pt x="1293" y="3389"/>
                    </a:cubicBezTo>
                    <a:cubicBezTo>
                      <a:pt x="1130" y="3291"/>
                      <a:pt x="1031" y="3176"/>
                      <a:pt x="917" y="3029"/>
                    </a:cubicBezTo>
                    <a:cubicBezTo>
                      <a:pt x="819" y="2882"/>
                      <a:pt x="786" y="2718"/>
                      <a:pt x="753" y="2554"/>
                    </a:cubicBezTo>
                    <a:cubicBezTo>
                      <a:pt x="737" y="2391"/>
                      <a:pt x="786" y="2178"/>
                      <a:pt x="819" y="1998"/>
                    </a:cubicBezTo>
                    <a:cubicBezTo>
                      <a:pt x="851" y="1818"/>
                      <a:pt x="966" y="1605"/>
                      <a:pt x="1097" y="1409"/>
                    </a:cubicBezTo>
                    <a:cubicBezTo>
                      <a:pt x="1162" y="1327"/>
                      <a:pt x="1244" y="1245"/>
                      <a:pt x="1310" y="1163"/>
                    </a:cubicBezTo>
                    <a:cubicBezTo>
                      <a:pt x="1391" y="1081"/>
                      <a:pt x="1457" y="999"/>
                      <a:pt x="1539" y="934"/>
                    </a:cubicBezTo>
                    <a:cubicBezTo>
                      <a:pt x="1621" y="868"/>
                      <a:pt x="1686" y="787"/>
                      <a:pt x="1768" y="754"/>
                    </a:cubicBezTo>
                    <a:cubicBezTo>
                      <a:pt x="1850" y="721"/>
                      <a:pt x="1932" y="672"/>
                      <a:pt x="1981" y="639"/>
                    </a:cubicBez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4921625" y="1218450"/>
                <a:ext cx="10845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334" extrusionOk="0">
                    <a:moveTo>
                      <a:pt x="2328" y="770"/>
                    </a:moveTo>
                    <a:cubicBezTo>
                      <a:pt x="2427" y="770"/>
                      <a:pt x="2523" y="786"/>
                      <a:pt x="2619" y="824"/>
                    </a:cubicBezTo>
                    <a:cubicBezTo>
                      <a:pt x="2783" y="890"/>
                      <a:pt x="2946" y="972"/>
                      <a:pt x="3094" y="1119"/>
                    </a:cubicBezTo>
                    <a:cubicBezTo>
                      <a:pt x="3225" y="1250"/>
                      <a:pt x="3339" y="1397"/>
                      <a:pt x="3421" y="1561"/>
                    </a:cubicBezTo>
                    <a:cubicBezTo>
                      <a:pt x="3470" y="1708"/>
                      <a:pt x="3519" y="1888"/>
                      <a:pt x="3519" y="2052"/>
                    </a:cubicBezTo>
                    <a:cubicBezTo>
                      <a:pt x="3519" y="2216"/>
                      <a:pt x="3470" y="2396"/>
                      <a:pt x="3421" y="2560"/>
                    </a:cubicBezTo>
                    <a:cubicBezTo>
                      <a:pt x="3356" y="2723"/>
                      <a:pt x="3257" y="2887"/>
                      <a:pt x="3110" y="3051"/>
                    </a:cubicBezTo>
                    <a:cubicBezTo>
                      <a:pt x="2963" y="3214"/>
                      <a:pt x="2816" y="3345"/>
                      <a:pt x="2652" y="3427"/>
                    </a:cubicBezTo>
                    <a:cubicBezTo>
                      <a:pt x="2521" y="3509"/>
                      <a:pt x="2324" y="3574"/>
                      <a:pt x="2161" y="3591"/>
                    </a:cubicBezTo>
                    <a:cubicBezTo>
                      <a:pt x="2101" y="3597"/>
                      <a:pt x="2039" y="3601"/>
                      <a:pt x="1976" y="3601"/>
                    </a:cubicBezTo>
                    <a:cubicBezTo>
                      <a:pt x="1867" y="3601"/>
                      <a:pt x="1757" y="3589"/>
                      <a:pt x="1653" y="3558"/>
                    </a:cubicBezTo>
                    <a:cubicBezTo>
                      <a:pt x="1490" y="3493"/>
                      <a:pt x="1326" y="3411"/>
                      <a:pt x="1179" y="3263"/>
                    </a:cubicBezTo>
                    <a:cubicBezTo>
                      <a:pt x="1048" y="3116"/>
                      <a:pt x="900" y="2985"/>
                      <a:pt x="835" y="2821"/>
                    </a:cubicBezTo>
                    <a:cubicBezTo>
                      <a:pt x="769" y="2658"/>
                      <a:pt x="737" y="2494"/>
                      <a:pt x="737" y="2330"/>
                    </a:cubicBezTo>
                    <a:cubicBezTo>
                      <a:pt x="753" y="2167"/>
                      <a:pt x="802" y="2003"/>
                      <a:pt x="851" y="1807"/>
                    </a:cubicBezTo>
                    <a:cubicBezTo>
                      <a:pt x="917" y="1626"/>
                      <a:pt x="1015" y="1479"/>
                      <a:pt x="1162" y="1315"/>
                    </a:cubicBezTo>
                    <a:cubicBezTo>
                      <a:pt x="1310" y="1168"/>
                      <a:pt x="1457" y="1037"/>
                      <a:pt x="1621" y="955"/>
                    </a:cubicBezTo>
                    <a:cubicBezTo>
                      <a:pt x="1784" y="874"/>
                      <a:pt x="1948" y="808"/>
                      <a:pt x="2112" y="792"/>
                    </a:cubicBezTo>
                    <a:cubicBezTo>
                      <a:pt x="2186" y="778"/>
                      <a:pt x="2258" y="770"/>
                      <a:pt x="2328" y="770"/>
                    </a:cubicBezTo>
                    <a:close/>
                    <a:moveTo>
                      <a:pt x="2319" y="0"/>
                    </a:moveTo>
                    <a:cubicBezTo>
                      <a:pt x="2261" y="0"/>
                      <a:pt x="2203" y="2"/>
                      <a:pt x="2144" y="6"/>
                    </a:cubicBezTo>
                    <a:cubicBezTo>
                      <a:pt x="1882" y="55"/>
                      <a:pt x="1621" y="137"/>
                      <a:pt x="1375" y="284"/>
                    </a:cubicBezTo>
                    <a:cubicBezTo>
                      <a:pt x="1097" y="415"/>
                      <a:pt x="884" y="628"/>
                      <a:pt x="655" y="874"/>
                    </a:cubicBezTo>
                    <a:cubicBezTo>
                      <a:pt x="426" y="1119"/>
                      <a:pt x="262" y="1381"/>
                      <a:pt x="164" y="1643"/>
                    </a:cubicBezTo>
                    <a:cubicBezTo>
                      <a:pt x="66" y="1921"/>
                      <a:pt x="0" y="2183"/>
                      <a:pt x="0" y="2445"/>
                    </a:cubicBezTo>
                    <a:cubicBezTo>
                      <a:pt x="0" y="2707"/>
                      <a:pt x="66" y="2952"/>
                      <a:pt x="164" y="3198"/>
                    </a:cubicBezTo>
                    <a:cubicBezTo>
                      <a:pt x="262" y="3443"/>
                      <a:pt x="426" y="3656"/>
                      <a:pt x="655" y="3853"/>
                    </a:cubicBezTo>
                    <a:cubicBezTo>
                      <a:pt x="884" y="4049"/>
                      <a:pt x="1130" y="4180"/>
                      <a:pt x="1408" y="4245"/>
                    </a:cubicBezTo>
                    <a:cubicBezTo>
                      <a:pt x="1598" y="4309"/>
                      <a:pt x="1798" y="4333"/>
                      <a:pt x="2008" y="4333"/>
                    </a:cubicBezTo>
                    <a:cubicBezTo>
                      <a:pt x="2069" y="4333"/>
                      <a:pt x="2131" y="4331"/>
                      <a:pt x="2194" y="4327"/>
                    </a:cubicBezTo>
                    <a:cubicBezTo>
                      <a:pt x="2455" y="4311"/>
                      <a:pt x="2717" y="4229"/>
                      <a:pt x="2963" y="4082"/>
                    </a:cubicBezTo>
                    <a:cubicBezTo>
                      <a:pt x="3225" y="3934"/>
                      <a:pt x="3454" y="3738"/>
                      <a:pt x="3683" y="3493"/>
                    </a:cubicBezTo>
                    <a:cubicBezTo>
                      <a:pt x="3912" y="3247"/>
                      <a:pt x="4076" y="2985"/>
                      <a:pt x="4174" y="2707"/>
                    </a:cubicBezTo>
                    <a:cubicBezTo>
                      <a:pt x="4289" y="2445"/>
                      <a:pt x="4338" y="2183"/>
                      <a:pt x="4338" y="1905"/>
                    </a:cubicBezTo>
                    <a:cubicBezTo>
                      <a:pt x="4305" y="1643"/>
                      <a:pt x="4272" y="1397"/>
                      <a:pt x="4158" y="1152"/>
                    </a:cubicBezTo>
                    <a:cubicBezTo>
                      <a:pt x="4027" y="906"/>
                      <a:pt x="3863" y="710"/>
                      <a:pt x="3634" y="497"/>
                    </a:cubicBezTo>
                    <a:cubicBezTo>
                      <a:pt x="3405" y="317"/>
                      <a:pt x="3176" y="170"/>
                      <a:pt x="2930" y="88"/>
                    </a:cubicBezTo>
                    <a:cubicBezTo>
                      <a:pt x="2714" y="24"/>
                      <a:pt x="2518" y="0"/>
                      <a:pt x="2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5037025" y="1095825"/>
                <a:ext cx="6672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587" extrusionOk="0">
                    <a:moveTo>
                      <a:pt x="1768" y="0"/>
                    </a:moveTo>
                    <a:lnTo>
                      <a:pt x="1277" y="786"/>
                    </a:lnTo>
                    <a:lnTo>
                      <a:pt x="704" y="82"/>
                    </a:lnTo>
                    <a:lnTo>
                      <a:pt x="246" y="459"/>
                    </a:lnTo>
                    <a:lnTo>
                      <a:pt x="851" y="1146"/>
                    </a:lnTo>
                    <a:lnTo>
                      <a:pt x="0" y="1474"/>
                    </a:lnTo>
                    <a:lnTo>
                      <a:pt x="213" y="2014"/>
                    </a:lnTo>
                    <a:lnTo>
                      <a:pt x="1048" y="1686"/>
                    </a:lnTo>
                    <a:lnTo>
                      <a:pt x="1113" y="2587"/>
                    </a:lnTo>
                    <a:lnTo>
                      <a:pt x="1702" y="2521"/>
                    </a:lnTo>
                    <a:lnTo>
                      <a:pt x="1637" y="1621"/>
                    </a:lnTo>
                    <a:lnTo>
                      <a:pt x="2521" y="1850"/>
                    </a:lnTo>
                    <a:lnTo>
                      <a:pt x="2668" y="1294"/>
                    </a:lnTo>
                    <a:lnTo>
                      <a:pt x="1784" y="1064"/>
                    </a:lnTo>
                    <a:lnTo>
                      <a:pt x="2259" y="31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5828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092515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0"/>
          <p:cNvGrpSpPr/>
          <p:nvPr/>
        </p:nvGrpSpPr>
        <p:grpSpPr>
          <a:xfrm flipH="1">
            <a:off x="7836536" y="12"/>
            <a:ext cx="2573196" cy="1336405"/>
            <a:chOff x="-837900" y="1541350"/>
            <a:chExt cx="2120125" cy="1101100"/>
          </a:xfrm>
        </p:grpSpPr>
        <p:sp>
          <p:nvSpPr>
            <p:cNvPr id="358" name="Google Shape;358;p30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2" name="Google Shape;372;p30"/>
          <p:cNvCxnSpPr/>
          <p:nvPr/>
        </p:nvCxnSpPr>
        <p:spPr>
          <a:xfrm rot="10800000">
            <a:off x="7674188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30"/>
          <p:cNvSpPr/>
          <p:nvPr/>
        </p:nvSpPr>
        <p:spPr>
          <a:xfrm rot="-5400000">
            <a:off x="-32450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408052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4497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9474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7" y="4041500"/>
            <a:ext cx="3858900" cy="2961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5395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624914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554517" y="909159"/>
            <a:ext cx="41877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554380" y="1636222"/>
            <a:ext cx="41877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11842" y="938786"/>
            <a:ext cx="1795800" cy="1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81210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6874695" y="131147"/>
            <a:ext cx="2146242" cy="315617"/>
            <a:chOff x="4241975" y="2593800"/>
            <a:chExt cx="1581375" cy="232550"/>
          </a:xfrm>
        </p:grpSpPr>
        <p:sp>
          <p:nvSpPr>
            <p:cNvPr id="19" name="Google Shape;19;p3"/>
            <p:cNvSpPr/>
            <p:nvPr/>
          </p:nvSpPr>
          <p:spPr>
            <a:xfrm>
              <a:off x="562422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4266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2298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0322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33950" y="2593800"/>
              <a:ext cx="198350" cy="232550"/>
            </a:xfrm>
            <a:custGeom>
              <a:avLst/>
              <a:gdLst/>
              <a:ahLst/>
              <a:cxnLst/>
              <a:rect l="l" t="t" r="r" b="b"/>
              <a:pathLst>
                <a:path w="793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499" y="9301"/>
                  </a:lnTo>
                  <a:lnTo>
                    <a:pt x="7751" y="9301"/>
                  </a:lnTo>
                  <a:lnTo>
                    <a:pt x="3192" y="477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636375" y="2593800"/>
              <a:ext cx="199100" cy="232550"/>
            </a:xfrm>
            <a:custGeom>
              <a:avLst/>
              <a:gdLst/>
              <a:ahLst/>
              <a:cxnLst/>
              <a:rect l="l" t="t" r="r" b="b"/>
              <a:pathLst>
                <a:path w="796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39550" y="2593800"/>
              <a:ext cx="198375" cy="232550"/>
            </a:xfrm>
            <a:custGeom>
              <a:avLst/>
              <a:gdLst/>
              <a:ahLst/>
              <a:cxnLst/>
              <a:rect l="l" t="t" r="r" b="b"/>
              <a:pathLst>
                <a:path w="793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30" y="9301"/>
                  </a:lnTo>
                  <a:lnTo>
                    <a:pt x="7752" y="9301"/>
                  </a:lnTo>
                  <a:lnTo>
                    <a:pt x="3192" y="477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2419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277073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136229"/>
            <a:ext cx="7717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5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1" name="Google Shape;31;p4"/>
          <p:cNvGrpSpPr/>
          <p:nvPr/>
        </p:nvGrpSpPr>
        <p:grpSpPr>
          <a:xfrm>
            <a:off x="-1264994" y="12"/>
            <a:ext cx="2573196" cy="1336405"/>
            <a:chOff x="-837900" y="1541350"/>
            <a:chExt cx="2120125" cy="1101100"/>
          </a:xfrm>
        </p:grpSpPr>
        <p:sp>
          <p:nvSpPr>
            <p:cNvPr id="32" name="Google Shape;32;p4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46;p4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9855135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579700" y="1969675"/>
            <a:ext cx="38586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4579700" y="3544189"/>
            <a:ext cx="38586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4579700" y="1541135"/>
            <a:ext cx="3858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3"/>
          </p:nvPr>
        </p:nvSpPr>
        <p:spPr>
          <a:xfrm>
            <a:off x="4579700" y="3115625"/>
            <a:ext cx="3858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4"/>
          </p:nvPr>
        </p:nvSpPr>
        <p:spPr>
          <a:xfrm>
            <a:off x="4572200" y="53950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803800" y="29537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2700000">
            <a:off x="8608016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365395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6874695" y="131147"/>
            <a:ext cx="2146242" cy="315617"/>
            <a:chOff x="4241975" y="2593800"/>
            <a:chExt cx="1581375" cy="232550"/>
          </a:xfrm>
        </p:grpSpPr>
        <p:sp>
          <p:nvSpPr>
            <p:cNvPr id="59" name="Google Shape;59;p6"/>
            <p:cNvSpPr/>
            <p:nvPr/>
          </p:nvSpPr>
          <p:spPr>
            <a:xfrm>
              <a:off x="562422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4266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229850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0322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73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833950" y="2593800"/>
              <a:ext cx="198350" cy="232550"/>
            </a:xfrm>
            <a:custGeom>
              <a:avLst/>
              <a:gdLst/>
              <a:ahLst/>
              <a:cxnLst/>
              <a:rect l="l" t="t" r="r" b="b"/>
              <a:pathLst>
                <a:path w="793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499" y="9301"/>
                  </a:lnTo>
                  <a:lnTo>
                    <a:pt x="7751" y="9301"/>
                  </a:lnTo>
                  <a:lnTo>
                    <a:pt x="3192" y="477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636375" y="2593800"/>
              <a:ext cx="199100" cy="232550"/>
            </a:xfrm>
            <a:custGeom>
              <a:avLst/>
              <a:gdLst/>
              <a:ahLst/>
              <a:cxnLst/>
              <a:rect l="l" t="t" r="r" b="b"/>
              <a:pathLst>
                <a:path w="7964" h="9302" extrusionOk="0">
                  <a:moveTo>
                    <a:pt x="4742" y="0"/>
                  </a:moveTo>
                  <a:lnTo>
                    <a:pt x="0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2" y="4772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439550" y="2593800"/>
              <a:ext cx="198375" cy="232550"/>
            </a:xfrm>
            <a:custGeom>
              <a:avLst/>
              <a:gdLst/>
              <a:ahLst/>
              <a:cxnLst/>
              <a:rect l="l" t="t" r="r" b="b"/>
              <a:pathLst>
                <a:path w="793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30" y="9301"/>
                  </a:lnTo>
                  <a:lnTo>
                    <a:pt x="7752" y="9301"/>
                  </a:lnTo>
                  <a:lnTo>
                    <a:pt x="3192" y="477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241975" y="2593800"/>
              <a:ext cx="199125" cy="232550"/>
            </a:xfrm>
            <a:custGeom>
              <a:avLst/>
              <a:gdLst/>
              <a:ahLst/>
              <a:cxnLst/>
              <a:rect l="l" t="t" r="r" b="b"/>
              <a:pathLst>
                <a:path w="7965" h="9302" extrusionOk="0">
                  <a:moveTo>
                    <a:pt x="4743" y="0"/>
                  </a:moveTo>
                  <a:lnTo>
                    <a:pt x="1" y="4772"/>
                  </a:lnTo>
                  <a:lnTo>
                    <a:pt x="4560" y="9301"/>
                  </a:lnTo>
                  <a:lnTo>
                    <a:pt x="7782" y="9301"/>
                  </a:lnTo>
                  <a:lnTo>
                    <a:pt x="3223" y="4772"/>
                  </a:lnTo>
                  <a:lnTo>
                    <a:pt x="7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517926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372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713225" y="1560550"/>
            <a:ext cx="4190700" cy="2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0" name="Google Shape;70;p7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7"/>
          <p:cNvSpPr/>
          <p:nvPr/>
        </p:nvSpPr>
        <p:spPr>
          <a:xfrm rot="2700000">
            <a:off x="144191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803800" y="32042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796795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 flipH="1">
            <a:off x="3165613" y="1530100"/>
            <a:ext cx="5285400" cy="2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5400000" flipH="1">
            <a:off x="8836988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62696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13225" y="994175"/>
            <a:ext cx="40578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713225" y="2277925"/>
            <a:ext cx="34029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128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0814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658041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798125" y="3650325"/>
            <a:ext cx="4449000" cy="1114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7154257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01775"/>
            <a:ext cx="77175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1787175" y="2225850"/>
            <a:ext cx="5569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Google Shape;85;p11"/>
          <p:cNvSpPr/>
          <p:nvPr/>
        </p:nvSpPr>
        <p:spPr>
          <a:xfrm>
            <a:off x="-71199" y="-244874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638173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147694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016300" y="539500"/>
            <a:ext cx="54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3016312" y="1920563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3681712" y="12616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3016312" y="23314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/>
          </p:nvPr>
        </p:nvSpPr>
        <p:spPr>
          <a:xfrm>
            <a:off x="5813900" y="1920563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6479300" y="12616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813900" y="23314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7"/>
          </p:nvPr>
        </p:nvSpPr>
        <p:spPr>
          <a:xfrm>
            <a:off x="3016312" y="3710927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8" hasCustomPrompt="1"/>
          </p:nvPr>
        </p:nvSpPr>
        <p:spPr>
          <a:xfrm>
            <a:off x="3681712" y="30510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3016312" y="41187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/>
          </p:nvPr>
        </p:nvSpPr>
        <p:spPr>
          <a:xfrm>
            <a:off x="5813900" y="3710927"/>
            <a:ext cx="26061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9300" y="30510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5813900" y="4118700"/>
            <a:ext cx="260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430726" y="-244874"/>
            <a:ext cx="784413" cy="784369"/>
          </a:xfrm>
          <a:custGeom>
            <a:avLst/>
            <a:gdLst/>
            <a:ahLst/>
            <a:cxnLst/>
            <a:rect l="l" t="t" r="r" b="b"/>
            <a:pathLst>
              <a:path w="17570" h="17570" extrusionOk="0">
                <a:moveTo>
                  <a:pt x="0" y="0"/>
                </a:moveTo>
                <a:lnTo>
                  <a:pt x="0" y="17569"/>
                </a:lnTo>
                <a:lnTo>
                  <a:pt x="17569" y="17569"/>
                </a:lnTo>
                <a:lnTo>
                  <a:pt x="175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2700000">
            <a:off x="8620879" y="46525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911572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5143578" y="1742655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2"/>
          </p:nvPr>
        </p:nvSpPr>
        <p:spPr>
          <a:xfrm>
            <a:off x="5136975" y="1362751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3"/>
          </p:nvPr>
        </p:nvSpPr>
        <p:spPr>
          <a:xfrm>
            <a:off x="5140285" y="2891169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4"/>
          </p:nvPr>
        </p:nvSpPr>
        <p:spPr>
          <a:xfrm>
            <a:off x="5133700" y="2510650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5"/>
          </p:nvPr>
        </p:nvSpPr>
        <p:spPr>
          <a:xfrm>
            <a:off x="5136991" y="4039694"/>
            <a:ext cx="3139500" cy="5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6"/>
          </p:nvPr>
        </p:nvSpPr>
        <p:spPr>
          <a:xfrm>
            <a:off x="5130400" y="3659326"/>
            <a:ext cx="3139500" cy="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803800" y="320425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45220456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/>
          </p:nvPr>
        </p:nvSpPr>
        <p:spPr>
          <a:xfrm>
            <a:off x="804375" y="179772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804346" y="2165150"/>
            <a:ext cx="26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3"/>
          </p:nvPr>
        </p:nvSpPr>
        <p:spPr>
          <a:xfrm>
            <a:off x="5723805" y="179772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4"/>
          </p:nvPr>
        </p:nvSpPr>
        <p:spPr>
          <a:xfrm>
            <a:off x="5723779" y="2165150"/>
            <a:ext cx="26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 idx="5"/>
          </p:nvPr>
        </p:nvSpPr>
        <p:spPr>
          <a:xfrm>
            <a:off x="804375" y="317197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6"/>
          </p:nvPr>
        </p:nvSpPr>
        <p:spPr>
          <a:xfrm>
            <a:off x="804346" y="3539400"/>
            <a:ext cx="26088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7"/>
          </p:nvPr>
        </p:nvSpPr>
        <p:spPr>
          <a:xfrm>
            <a:off x="5723805" y="3171975"/>
            <a:ext cx="26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8"/>
          </p:nvPr>
        </p:nvSpPr>
        <p:spPr>
          <a:xfrm>
            <a:off x="5723779" y="3539400"/>
            <a:ext cx="26088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803800" y="2905300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2700000">
            <a:off x="8608016" y="86913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79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5969451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2"/>
          </p:nvPr>
        </p:nvSpPr>
        <p:spPr>
          <a:xfrm>
            <a:off x="112818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128180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3"/>
          </p:nvPr>
        </p:nvSpPr>
        <p:spPr>
          <a:xfrm>
            <a:off x="349485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3494843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5"/>
          </p:nvPr>
        </p:nvSpPr>
        <p:spPr>
          <a:xfrm>
            <a:off x="5861520" y="179100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6"/>
          </p:nvPr>
        </p:nvSpPr>
        <p:spPr>
          <a:xfrm>
            <a:off x="5861506" y="2158425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 idx="7"/>
          </p:nvPr>
        </p:nvSpPr>
        <p:spPr>
          <a:xfrm>
            <a:off x="112818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8"/>
          </p:nvPr>
        </p:nvSpPr>
        <p:spPr>
          <a:xfrm>
            <a:off x="1128180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9"/>
          </p:nvPr>
        </p:nvSpPr>
        <p:spPr>
          <a:xfrm>
            <a:off x="349485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3"/>
          </p:nvPr>
        </p:nvSpPr>
        <p:spPr>
          <a:xfrm>
            <a:off x="3494843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14"/>
          </p:nvPr>
        </p:nvSpPr>
        <p:spPr>
          <a:xfrm>
            <a:off x="5861520" y="3418890"/>
            <a:ext cx="2154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5"/>
          </p:nvPr>
        </p:nvSpPr>
        <p:spPr>
          <a:xfrm>
            <a:off x="5861506" y="3786314"/>
            <a:ext cx="21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-1264994" y="12"/>
            <a:ext cx="2573196" cy="1336405"/>
            <a:chOff x="-837900" y="1541350"/>
            <a:chExt cx="2120125" cy="1101100"/>
          </a:xfrm>
        </p:grpSpPr>
        <p:sp>
          <p:nvSpPr>
            <p:cNvPr id="141" name="Google Shape;141;p16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16"/>
          <p:cNvCxnSpPr/>
          <p:nvPr/>
        </p:nvCxnSpPr>
        <p:spPr>
          <a:xfrm>
            <a:off x="12850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 rot="5400000" flipH="1">
            <a:off x="8836988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367766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3825950" y="3126450"/>
            <a:ext cx="460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3826072" y="1481850"/>
            <a:ext cx="46047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6947050" y="288950"/>
            <a:ext cx="220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6767472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705796" y="1274808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hasCustomPrompt="1"/>
          </p:nvPr>
        </p:nvSpPr>
        <p:spPr>
          <a:xfrm>
            <a:off x="705779" y="545350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2"/>
          </p:nvPr>
        </p:nvSpPr>
        <p:spPr>
          <a:xfrm>
            <a:off x="705796" y="2693184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3" hasCustomPrompt="1"/>
          </p:nvPr>
        </p:nvSpPr>
        <p:spPr>
          <a:xfrm>
            <a:off x="705779" y="1963726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4"/>
          </p:nvPr>
        </p:nvSpPr>
        <p:spPr>
          <a:xfrm>
            <a:off x="705796" y="4111560"/>
            <a:ext cx="39840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5" hasCustomPrompt="1"/>
          </p:nvPr>
        </p:nvSpPr>
        <p:spPr>
          <a:xfrm>
            <a:off x="705779" y="3382102"/>
            <a:ext cx="3984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74694644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2"/>
          </p:nvPr>
        </p:nvSpPr>
        <p:spPr>
          <a:xfrm>
            <a:off x="845463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>
            <a:off x="845464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3" hasCustomPrompt="1"/>
          </p:nvPr>
        </p:nvSpPr>
        <p:spPr>
          <a:xfrm>
            <a:off x="845465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4"/>
          </p:nvPr>
        </p:nvSpPr>
        <p:spPr>
          <a:xfrm>
            <a:off x="3526759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5"/>
          </p:nvPr>
        </p:nvSpPr>
        <p:spPr>
          <a:xfrm>
            <a:off x="3526761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 idx="6" hasCustomPrompt="1"/>
          </p:nvPr>
        </p:nvSpPr>
        <p:spPr>
          <a:xfrm>
            <a:off x="3526750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7"/>
          </p:nvPr>
        </p:nvSpPr>
        <p:spPr>
          <a:xfrm>
            <a:off x="6225583" y="3238650"/>
            <a:ext cx="2084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8"/>
          </p:nvPr>
        </p:nvSpPr>
        <p:spPr>
          <a:xfrm>
            <a:off x="6225587" y="3606075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 idx="9" hasCustomPrompt="1"/>
          </p:nvPr>
        </p:nvSpPr>
        <p:spPr>
          <a:xfrm>
            <a:off x="6225584" y="2723650"/>
            <a:ext cx="2084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79" name="Google Shape;179;p19"/>
          <p:cNvGrpSpPr/>
          <p:nvPr/>
        </p:nvGrpSpPr>
        <p:grpSpPr>
          <a:xfrm flipH="1">
            <a:off x="7836536" y="12"/>
            <a:ext cx="2573196" cy="1336405"/>
            <a:chOff x="-837900" y="1541350"/>
            <a:chExt cx="2120125" cy="1101100"/>
          </a:xfrm>
        </p:grpSpPr>
        <p:sp>
          <p:nvSpPr>
            <p:cNvPr id="180" name="Google Shape;180;p19"/>
            <p:cNvSpPr/>
            <p:nvPr/>
          </p:nvSpPr>
          <p:spPr>
            <a:xfrm>
              <a:off x="-8379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-7596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-6813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-6023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-5248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-445800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367525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-289250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-210975" y="1541350"/>
              <a:ext cx="1101850" cy="1101100"/>
            </a:xfrm>
            <a:custGeom>
              <a:avLst/>
              <a:gdLst/>
              <a:ahLst/>
              <a:cxnLst/>
              <a:rect l="l" t="t" r="r" b="b"/>
              <a:pathLst>
                <a:path w="44074" h="44044" fill="none" extrusionOk="0">
                  <a:moveTo>
                    <a:pt x="4407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-13272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-5367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3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4575" y="1541350"/>
              <a:ext cx="1101125" cy="1101100"/>
            </a:xfrm>
            <a:custGeom>
              <a:avLst/>
              <a:gdLst/>
              <a:ahLst/>
              <a:cxnLst/>
              <a:rect l="l" t="t" r="r" b="b"/>
              <a:pathLst>
                <a:path w="44045" h="44044" fill="none" extrusionOk="0">
                  <a:moveTo>
                    <a:pt x="4404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03600" y="1541350"/>
              <a:ext cx="1100350" cy="1101100"/>
            </a:xfrm>
            <a:custGeom>
              <a:avLst/>
              <a:gdLst/>
              <a:ahLst/>
              <a:cxnLst/>
              <a:rect l="l" t="t" r="r" b="b"/>
              <a:pathLst>
                <a:path w="44014" h="44044" fill="none" extrusionOk="0">
                  <a:moveTo>
                    <a:pt x="44014" y="0"/>
                  </a:moveTo>
                  <a:lnTo>
                    <a:pt x="1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81125" y="1541350"/>
              <a:ext cx="1101100" cy="1101100"/>
            </a:xfrm>
            <a:custGeom>
              <a:avLst/>
              <a:gdLst/>
              <a:ahLst/>
              <a:cxnLst/>
              <a:rect l="l" t="t" r="r" b="b"/>
              <a:pathLst>
                <a:path w="44044" h="44044" fill="none" extrusionOk="0">
                  <a:moveTo>
                    <a:pt x="44044" y="0"/>
                  </a:moveTo>
                  <a:lnTo>
                    <a:pt x="0" y="4404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9"/>
          <p:cNvCxnSpPr/>
          <p:nvPr/>
        </p:nvCxnSpPr>
        <p:spPr>
          <a:xfrm rot="10800000">
            <a:off x="7674188" y="4854550"/>
            <a:ext cx="145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9"/>
          <p:cNvSpPr/>
          <p:nvPr/>
        </p:nvSpPr>
        <p:spPr>
          <a:xfrm rot="-5400000">
            <a:off x="-32450" y="3859309"/>
            <a:ext cx="340200" cy="165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 rot="2700000">
            <a:off x="112566" y="86926"/>
            <a:ext cx="404126" cy="404073"/>
          </a:xfrm>
          <a:custGeom>
            <a:avLst/>
            <a:gdLst/>
            <a:ahLst/>
            <a:cxnLst/>
            <a:rect l="l" t="t" r="r" b="b"/>
            <a:pathLst>
              <a:path w="14895" h="14894" extrusionOk="0">
                <a:moveTo>
                  <a:pt x="5776" y="0"/>
                </a:moveTo>
                <a:lnTo>
                  <a:pt x="5776" y="5775"/>
                </a:lnTo>
                <a:lnTo>
                  <a:pt x="0" y="5775"/>
                </a:lnTo>
                <a:lnTo>
                  <a:pt x="0" y="9119"/>
                </a:lnTo>
                <a:lnTo>
                  <a:pt x="5776" y="9119"/>
                </a:lnTo>
                <a:lnTo>
                  <a:pt x="5776" y="14894"/>
                </a:lnTo>
                <a:lnTo>
                  <a:pt x="9119" y="14894"/>
                </a:lnTo>
                <a:lnTo>
                  <a:pt x="9119" y="9119"/>
                </a:lnTo>
                <a:lnTo>
                  <a:pt x="14894" y="9119"/>
                </a:lnTo>
                <a:lnTo>
                  <a:pt x="14894" y="5775"/>
                </a:lnTo>
                <a:lnTo>
                  <a:pt x="9119" y="5775"/>
                </a:lnTo>
                <a:lnTo>
                  <a:pt x="9119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312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52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4" r:id="rId12"/>
  </p:sldLayoutIdLst>
  <p:transition>
    <p:fade thruBlk="1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C925-6FB9-4EA5-8666-01197D86A4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52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ransition>
    <p:fade thruBlk="1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50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1" r:id="rId11"/>
    <p:sldLayoutId id="2147483742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6" r:id="rId24"/>
    <p:sldLayoutId id="2147483757" r:id="rId25"/>
    <p:sldLayoutId id="2147483758" r:id="rId2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73466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0815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1982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  <p:sldLayoutId id="2147483825" r:id="rId2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225" y="539500"/>
            <a:ext cx="6947400" cy="2325620"/>
          </a:xfrm>
        </p:spPr>
        <p:txBody>
          <a:bodyPr/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Method Pattern - </a:t>
            </a:r>
            <a:r>
              <a:rPr lang="vi-VN" sz="4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Encapsulating Algorithms”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25" y="2867770"/>
            <a:ext cx="3858900" cy="18306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ướng dẫn Java Design Pattern – Template Method - GP Coder (Lập trình Java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48" y="2379108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56" y="3690082"/>
            <a:ext cx="4449000" cy="1114200"/>
          </a:xfrm>
        </p:spPr>
        <p:txBody>
          <a:bodyPr/>
          <a:lstStyle/>
          <a:p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  <a:b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Template Method </a:t>
            </a:r>
            <a:endParaRPr lang="en-US" i="1" dirty="0"/>
          </a:p>
        </p:txBody>
      </p:sp>
      <p:pic>
        <p:nvPicPr>
          <p:cNvPr id="3" name="Hình ảnh 7">
            <a:extLst>
              <a:ext uri="{FF2B5EF4-FFF2-40B4-BE49-F238E27FC236}">
                <a16:creationId xmlns:a16="http://schemas.microsoft.com/office/drawing/2014/main" id="{57B0079D-4C04-F825-EC96-5AC12E0B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" y="0"/>
            <a:ext cx="4395738" cy="3848576"/>
          </a:xfrm>
          <a:prstGeom prst="rect">
            <a:avLst/>
          </a:prstGeom>
        </p:spPr>
      </p:pic>
      <p:pic>
        <p:nvPicPr>
          <p:cNvPr id="4" name="Hình ảnh 9">
            <a:extLst>
              <a:ext uri="{FF2B5EF4-FFF2-40B4-BE49-F238E27FC236}">
                <a16:creationId xmlns:a16="http://schemas.microsoft.com/office/drawing/2014/main" id="{DAD2F348-8C08-16CD-6667-DA5FDB10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94" y="0"/>
            <a:ext cx="3924533" cy="3848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4860" y="1242060"/>
            <a:ext cx="2804160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0220" y="1242060"/>
            <a:ext cx="2804160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3920" y="2501847"/>
            <a:ext cx="3116580" cy="4650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6420" y="3124200"/>
            <a:ext cx="2872740" cy="5788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06C883-8449-A4A7-1065-67097E8B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900" y="0"/>
            <a:ext cx="5092200" cy="13602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 :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8F229F2-7F8B-CE0F-5EE8-E639D3AD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36228"/>
            <a:ext cx="7717500" cy="1688251"/>
          </a:xfrm>
        </p:spPr>
        <p:txBody>
          <a:bodyPr/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mất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code ở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nơi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Trùng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tốn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Thầy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Phước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48B38C-DD61-3C8A-AD1C-9F3A3674825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6313" y="4392613"/>
            <a:ext cx="547687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55" y="2824479"/>
            <a:ext cx="1615255" cy="15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0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00" y="4029300"/>
            <a:ext cx="4449000" cy="1114200"/>
          </a:xfrm>
        </p:spPr>
        <p:txBody>
          <a:bodyPr/>
          <a:lstStyle/>
          <a:p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Template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78" y="0"/>
            <a:ext cx="6220693" cy="4182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-1"/>
            <a:ext cx="6365923" cy="418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9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68235"/>
            <a:ext cx="54959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758003"/>
            <a:ext cx="5581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9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926C14-DAFF-3164-9604-72C11AC6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61" y="0"/>
            <a:ext cx="5092200" cy="13602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: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27963CF-0DAC-AD4D-AFEE-120681D9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593" y="1093726"/>
            <a:ext cx="7405800" cy="1787588"/>
          </a:xfrm>
        </p:spPr>
        <p:txBody>
          <a:bodyPr/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tránh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trùng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code.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Thầy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Phước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2D946C-0FBA-2853-B56F-26409C6B7B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6313" y="4392613"/>
            <a:ext cx="547687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9"/>
          <a:stretch/>
        </p:blipFill>
        <p:spPr>
          <a:xfrm>
            <a:off x="5105399" y="1996388"/>
            <a:ext cx="4051507" cy="31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660" y="4221480"/>
            <a:ext cx="310896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1160" y="4221480"/>
            <a:ext cx="310896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699260"/>
            <a:ext cx="310896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2290"/>
            <a:ext cx="4449000" cy="1114200"/>
          </a:xfrm>
        </p:spPr>
        <p:txBody>
          <a:bodyPr/>
          <a:lstStyle/>
          <a:p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Template Method </a:t>
            </a:r>
            <a:b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with Hook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35" y="193893"/>
            <a:ext cx="427732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925"/>
          <a:stretch/>
        </p:blipFill>
        <p:spPr>
          <a:xfrm>
            <a:off x="1" y="0"/>
            <a:ext cx="4381170" cy="3021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105" b="14191"/>
          <a:stretch/>
        </p:blipFill>
        <p:spPr>
          <a:xfrm>
            <a:off x="2981250" y="2609438"/>
            <a:ext cx="6162750" cy="25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300" y="200208"/>
            <a:ext cx="5092200" cy="13602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25" y="1136229"/>
            <a:ext cx="7717500" cy="848358"/>
          </a:xfrm>
        </p:spPr>
        <p:txBody>
          <a:bodyPr/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ông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596313" y="4392613"/>
            <a:ext cx="547687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30" y="24273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0A3133-17DE-B300-C82B-19F06C3C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02" y="847600"/>
            <a:ext cx="6869796" cy="1360200"/>
          </a:xfrm>
        </p:spPr>
        <p:txBody>
          <a:bodyPr/>
          <a:lstStyle/>
          <a:p>
            <a:r>
              <a:rPr lang="en-US" dirty="0">
                <a:gradFill>
                  <a:gsLst>
                    <a:gs pos="50000">
                      <a:srgbClr val="FF0000"/>
                    </a:gs>
                    <a:gs pos="0">
                      <a:srgbClr val="FFFF00"/>
                    </a:gs>
                    <a:gs pos="100000">
                      <a:prstClr val="white"/>
                    </a:gs>
                  </a:gsLst>
                  <a:lin ang="5400000" scaled="0"/>
                </a:gradFill>
              </a:rPr>
              <a:t>CẢM ƠN THẦY VÀ CÁC BẠN ĐÃ LẮNG NGHE!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1259B2-6715-41B7-BBA8-36B3AAA6AAE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6313" y="4392613"/>
            <a:ext cx="547687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12" y="2254726"/>
            <a:ext cx="3314183" cy="1713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57" y="2373445"/>
            <a:ext cx="2095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40164"/>
              </p:ext>
            </p:extLst>
          </p:nvPr>
        </p:nvGraphicFramePr>
        <p:xfrm>
          <a:off x="778433" y="681418"/>
          <a:ext cx="7480454" cy="4044201"/>
        </p:xfrm>
        <a:graphic>
          <a:graphicData uri="http://schemas.openxmlformats.org/drawingml/2006/table">
            <a:tbl>
              <a:tblPr firstRow="1" bandRow="1">
                <a:tableStyleId>{241A81B6-A0AD-4F0F-B451-054D5BA5348F}</a:tableStyleId>
              </a:tblPr>
              <a:tblGrid>
                <a:gridCol w="23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201">
                <a:tc>
                  <a:txBody>
                    <a:bodyPr/>
                    <a:lstStyle/>
                    <a:p>
                      <a:pPr marL="101600" indent="0">
                        <a:buNone/>
                      </a:pPr>
                      <a:endParaRPr lang="en-US" sz="24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" indent="0" algn="ctr">
                        <a:buNone/>
                      </a:pPr>
                      <a:endParaRPr lang="en-US" sz="18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2743" y="681418"/>
            <a:ext cx="70594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i="1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endParaRPr lang="en-US" sz="2000" i="1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b="1" dirty="0">
              <a:solidFill>
                <a:schemeClr val="bg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7350" indent="-285750">
              <a:buFont typeface="Wingdings" panose="05000000000000000000" pitchFamily="2" charset="2"/>
              <a:buChar char="§"/>
            </a:pPr>
            <a:r>
              <a:rPr lang="vi-VN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Method định nghĩa là một bộ khung của một thuật toán trong một chức năng và được cài đè lại cho các class con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 không thay đuổi cấu trúc của thuật toán.Mẫu Template Method cho phép lớp con định nghĩa lại cách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 hiện của một thuật toán, mà không phải thay đổi cấu trúc thuật toán.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92238" y="2093843"/>
            <a:ext cx="400110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2339892"/>
            <a:ext cx="5608320" cy="2803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6096" y="4130235"/>
            <a:ext cx="285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Liên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: </a:t>
            </a:r>
            <a:r>
              <a:rPr lang="en-US" sz="1100" dirty="0" err="1" smtClean="0"/>
              <a:t>Tiểu</a:t>
            </a:r>
            <a:r>
              <a:rPr lang="en-US" sz="1100" dirty="0" smtClean="0"/>
              <a:t> Minh 093.148.7527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03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625" y="274665"/>
            <a:ext cx="4449000" cy="1114200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32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2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2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2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lang="en-US" sz="32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26675" y="1740010"/>
            <a:ext cx="3858900" cy="18306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Support Full Stack</a:t>
            </a: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–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Methods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– Template Methods</a:t>
            </a: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Word, PowerPoint</a:t>
            </a: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67957"/>
              </p:ext>
            </p:extLst>
          </p:nvPr>
        </p:nvGraphicFramePr>
        <p:xfrm>
          <a:off x="778433" y="681418"/>
          <a:ext cx="7480454" cy="4065841"/>
        </p:xfrm>
        <a:graphic>
          <a:graphicData uri="http://schemas.openxmlformats.org/drawingml/2006/table">
            <a:tbl>
              <a:tblPr firstRow="1" bandRow="1">
                <a:tableStyleId>{241A81B6-A0AD-4F0F-B451-054D5BA5348F}</a:tableStyleId>
              </a:tblPr>
              <a:tblGrid>
                <a:gridCol w="25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5841">
                <a:tc>
                  <a:txBody>
                    <a:bodyPr/>
                    <a:lstStyle/>
                    <a:p>
                      <a:pPr marL="101600" indent="0">
                        <a:buNone/>
                      </a:pPr>
                      <a:endParaRPr lang="en-US" sz="24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vi-V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" indent="0" algn="ctr">
                        <a:buNone/>
                      </a:pPr>
                      <a:endParaRPr lang="en-US" sz="18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2238" y="2093843"/>
            <a:ext cx="400110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5530" y="806123"/>
            <a:ext cx="69421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 algn="ctr">
              <a:buNone/>
            </a:pPr>
            <a:r>
              <a:rPr lang="en-US" sz="2000" i="1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000" i="1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endParaRPr lang="en-US" sz="2000" i="1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indent="0">
              <a:buNone/>
            </a:pPr>
            <a:endParaRPr lang="en-US" sz="2000" b="1" dirty="0">
              <a:solidFill>
                <a:schemeClr val="bg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indent="0">
              <a:buNone/>
            </a:pP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Method: Các phương thức chung không thay đổi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Abtracted Method: Các phương thức sẽ được các lớp ConcreteClass thừa kế lại, chỉnh sửa theo từng đặc trưng của chúng.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Method: Phương thức ảo còn được gọi là “Hook” có thể được sử dụng để mở rộng bới các ConcreteClass nếu được override lại.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 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thể kế thừa lại tất cả Base Method đã có ở lớp 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Tùy biến thuật toán của các Abtracted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Method có thể không cần kế thừa trừ khi cần mở rộng.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6">
            <a:extLst>
              <a:ext uri="{FF2B5EF4-FFF2-40B4-BE49-F238E27FC236}">
                <a16:creationId xmlns:a16="http://schemas.microsoft.com/office/drawing/2014/main" id="{9CE2BA4E-8FAD-2636-33B8-A108FB7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20" y="396687"/>
            <a:ext cx="5759531" cy="41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68EE03-5B2D-D200-F920-5A33F67D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69" y="0"/>
            <a:ext cx="7903375" cy="836200"/>
          </a:xfrm>
        </p:spPr>
        <p:txBody>
          <a:bodyPr/>
          <a:lstStyle/>
          <a:p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I.</a:t>
            </a:r>
            <a:r>
              <a:rPr lang="vi-VN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 Ư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u</a:t>
            </a:r>
            <a:r>
              <a:rPr lang="vi-VN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 </a:t>
            </a:r>
            <a:r>
              <a:rPr lang="vi-VN" b="1" i="1" u="sng" dirty="0" err="1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điểm</a:t>
            </a:r>
            <a:r>
              <a:rPr lang="vi-VN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 </a:t>
            </a:r>
            <a:r>
              <a:rPr lang="vi-VN" b="1" i="1" u="sng" dirty="0" err="1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và</a:t>
            </a:r>
            <a:r>
              <a:rPr lang="vi-VN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 </a:t>
            </a:r>
            <a:r>
              <a:rPr lang="vi-VN" b="1" i="1" u="sng" dirty="0" err="1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Nhược</a:t>
            </a:r>
            <a:r>
              <a:rPr lang="vi-VN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 </a:t>
            </a:r>
            <a:r>
              <a:rPr lang="vi-VN" b="1" i="1" u="sng" dirty="0" err="1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điểm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.</a:t>
            </a:r>
            <a:r>
              <a:rPr lang="vi-VN" b="1" i="1" u="sng" dirty="0">
                <a:solidFill>
                  <a:schemeClr val="bg2">
                    <a:lumMod val="75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 </a:t>
            </a:r>
            <a:endParaRPr lang="en-US" b="1" i="1" u="sng" dirty="0">
              <a:solidFill>
                <a:schemeClr val="bg2">
                  <a:lumMod val="75000"/>
                </a:schemeClr>
              </a:solidFill>
              <a:latin typeface="Inter" panose="020B0604020202020204" charset="0"/>
              <a:cs typeface="Inter" panose="020B060402020202020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67A1097-DCA1-3DD7-AE3F-744C5308818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6313" y="4392613"/>
            <a:ext cx="547687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Inter" panose="020B0604020202020204" charset="0"/>
                <a:cs typeface="Inter" panose="020B0604020202020204" charset="0"/>
              </a:rPr>
              <a:t>5</a:t>
            </a:fld>
            <a:endParaRPr lang="en">
              <a:latin typeface="Inter" panose="020B0604020202020204" charset="0"/>
              <a:cs typeface="Inter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53513"/>
              </p:ext>
            </p:extLst>
          </p:nvPr>
        </p:nvGraphicFramePr>
        <p:xfrm>
          <a:off x="831773" y="928033"/>
          <a:ext cx="7480454" cy="3217338"/>
        </p:xfrm>
        <a:graphic>
          <a:graphicData uri="http://schemas.openxmlformats.org/drawingml/2006/table">
            <a:tbl>
              <a:tblPr firstRow="1" bandRow="1">
                <a:tableStyleId>{241A81B6-A0AD-4F0F-B451-054D5BA5348F}</a:tableStyleId>
              </a:tblPr>
              <a:tblGrid>
                <a:gridCol w="374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7338">
                <a:tc>
                  <a:txBody>
                    <a:bodyPr/>
                    <a:lstStyle/>
                    <a:p>
                      <a:pPr algn="ctr"/>
                      <a:r>
                        <a:rPr lang="vi-VN" sz="2400" b="0" i="1" u="sng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Ưu Điểm</a:t>
                      </a:r>
                      <a:endParaRPr lang="en-US" sz="2400" b="0" i="1" u="sng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vi-V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vi-VN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Tái sử dụng code , tránh trùng lặp code , đưa những phần trùng lặp vào lớp cha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vi-V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vi-VN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 phép người dùng override chỉ một số phần nhất định của thuật toán lớn,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 cho chúng ít bị ảnh hưởng hơn bởi những thay đổi xảy ra với các phần khác của thuật toán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i="1" u="sng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Nhược điểm</a:t>
                      </a:r>
                      <a:endParaRPr lang="en-US" sz="2400" i="1" u="sng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vi-V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Template Methods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 </a:t>
                      </a:r>
                      <a:r>
                        <a:rPr lang="vi-VN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càng nhiều bước để override càng khó bảo trì</a:t>
                      </a:r>
                      <a:r>
                        <a:rPr lang="vi-VN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Bắt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buộc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thừa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lớp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Abstract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6">
            <a:extLst>
              <a:ext uri="{FF2B5EF4-FFF2-40B4-BE49-F238E27FC236}">
                <a16:creationId xmlns:a16="http://schemas.microsoft.com/office/drawing/2014/main" id="{9CE2BA4E-8FAD-2636-33B8-A108FB7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20" y="396687"/>
            <a:ext cx="5759531" cy="41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28D0DF-9F02-40C7-AC13-445D260A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63" y="426119"/>
            <a:ext cx="7138994" cy="1360200"/>
          </a:xfrm>
        </p:spPr>
        <p:txBody>
          <a:bodyPr/>
          <a:lstStyle/>
          <a:p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Khi </a:t>
            </a:r>
            <a:r>
              <a:rPr lang="en-US" b="1" i="1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Template Method.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0C5D36E-9AD0-FEB1-8F5C-0DC5B2BD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1826045"/>
            <a:ext cx="7405800" cy="2700510"/>
          </a:xfrm>
        </p:spPr>
        <p:txBody>
          <a:bodyPr/>
          <a:lstStyle/>
          <a:p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Khi có một thuật toán với nhiều bước và mong muốn cho phép tùy chỉnh chúng trong lớp con.</a:t>
            </a:r>
          </a:p>
          <a:p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Mong muốn chỉ có một triển khai phương thức trừu tượng duy nhất của một thuật toán.</a:t>
            </a:r>
          </a:p>
          <a:p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Mong muốn hành vi chung giữa các lớp con nên được đặt ở một lớp chung.</a:t>
            </a:r>
          </a:p>
          <a:p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Các lớp cha có thể gọi các hành vi trong các lớp con của chúng một cách thống nhất (step by step).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0D0A99-EB28-4305-8C9B-8FBE855A907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6313" y="4392613"/>
            <a:ext cx="547687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1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79223C-7FCB-560F-308A-72BA47E4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900" y="492919"/>
            <a:ext cx="5092200" cy="829056"/>
          </a:xfrm>
        </p:spPr>
        <p:txBody>
          <a:bodyPr/>
          <a:lstStyle/>
          <a:p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b="1" i="1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b="1" i="1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B363AC8-12B4-294A-DBAD-931939BCEED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6313" y="4392613"/>
            <a:ext cx="547687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6C1F50F-7B67-495D-5347-810A6DAF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85" y="1344059"/>
            <a:ext cx="4511431" cy="31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Simple Light">
      <a:dk1>
        <a:srgbClr val="E0E1DB"/>
      </a:dk1>
      <a:lt1>
        <a:srgbClr val="353535"/>
      </a:lt1>
      <a:dk2>
        <a:srgbClr val="FF7E02"/>
      </a:dk2>
      <a:lt2>
        <a:srgbClr val="86868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0E1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DC2C6F3-2E03-4C92-9653-2B42B0BD0D22}" vid="{A07E10D3-47C7-476D-A14E-B64111C04244}"/>
    </a:ext>
  </a:extLst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heme1">
  <a:themeElements>
    <a:clrScheme name="Simple Light">
      <a:dk1>
        <a:srgbClr val="E0E1DB"/>
      </a:dk1>
      <a:lt1>
        <a:srgbClr val="353535"/>
      </a:lt1>
      <a:dk2>
        <a:srgbClr val="FF7E02"/>
      </a:dk2>
      <a:lt2>
        <a:srgbClr val="86868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0E1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DC2C6F3-2E03-4C92-9653-2B42B0BD0D22}" vid="{A07E10D3-47C7-476D-A14E-B64111C04244}"/>
    </a:ext>
  </a:extLst>
</a:theme>
</file>

<file path=ppt/theme/theme6.xml><?xml version="1.0" encoding="utf-8"?>
<a:theme xmlns:a="http://schemas.openxmlformats.org/drawingml/2006/main" name="3_Theme1">
  <a:themeElements>
    <a:clrScheme name="Simple Light">
      <a:dk1>
        <a:srgbClr val="E0E1DB"/>
      </a:dk1>
      <a:lt1>
        <a:srgbClr val="353535"/>
      </a:lt1>
      <a:dk2>
        <a:srgbClr val="FF7E02"/>
      </a:dk2>
      <a:lt2>
        <a:srgbClr val="86868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0E1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DC2C6F3-2E03-4C92-9653-2B42B0BD0D22}" vid="{A07E10D3-47C7-476D-A14E-B64111C04244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566</Words>
  <Application>Microsoft Office PowerPoint</Application>
  <PresentationFormat>On-screen Show (16:9)</PresentationFormat>
  <Paragraphs>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Calibri</vt:lpstr>
      <vt:lpstr>Bebas Neue</vt:lpstr>
      <vt:lpstr>Wingdings</vt:lpstr>
      <vt:lpstr>Krona One</vt:lpstr>
      <vt:lpstr>Inter</vt:lpstr>
      <vt:lpstr>Proxima Nova</vt:lpstr>
      <vt:lpstr>Times New Roman</vt:lpstr>
      <vt:lpstr>Arial</vt:lpstr>
      <vt:lpstr>Prata</vt:lpstr>
      <vt:lpstr>Theme2</vt:lpstr>
      <vt:lpstr>Theme1</vt:lpstr>
      <vt:lpstr>1_Theme1</vt:lpstr>
      <vt:lpstr>Slidesgo Final Pages</vt:lpstr>
      <vt:lpstr>2_Theme1</vt:lpstr>
      <vt:lpstr>3_Theme1</vt:lpstr>
      <vt:lpstr>The Template Method Pattern - “Encapsulating Algorithms”</vt:lpstr>
      <vt:lpstr>PowerPoint Presentation</vt:lpstr>
      <vt:lpstr>PowerPoint Presentation</vt:lpstr>
      <vt:lpstr>PowerPoint Presentation</vt:lpstr>
      <vt:lpstr>I. Ưu điểm và Nhược điểm. </vt:lpstr>
      <vt:lpstr>PowerPoint Presentation</vt:lpstr>
      <vt:lpstr>II. Khi nào sử dụng mẫu Template Method.</vt:lpstr>
      <vt:lpstr>III. Cài đặt </vt:lpstr>
      <vt:lpstr>PowerPoint Presentation</vt:lpstr>
      <vt:lpstr>Cài Đặt Lần 1: Khi chưa sử dụng Template Method </vt:lpstr>
      <vt:lpstr>Kết Quả Lần 1 :</vt:lpstr>
      <vt:lpstr>Cài đặt lần 2: sử dụng Template Method</vt:lpstr>
      <vt:lpstr>PowerPoint Presentation</vt:lpstr>
      <vt:lpstr>Kết Quả Lần 2 :</vt:lpstr>
      <vt:lpstr>PowerPoint Presentation</vt:lpstr>
      <vt:lpstr>Cài đặt lần 3: Sử dụng Template Method  with Hook</vt:lpstr>
      <vt:lpstr>PowerPoint Presentation</vt:lpstr>
      <vt:lpstr>Kết quả lần 3</vt:lpstr>
      <vt:lpstr>CẢM ƠN THẦY VÀ CÁC BẠN ĐÃ LẮNG NGHE! </vt:lpstr>
      <vt:lpstr>Bảng phân công  công việc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dc:creator>USER</dc:creator>
  <cp:lastModifiedBy>Hao</cp:lastModifiedBy>
  <cp:revision>98</cp:revision>
  <dcterms:modified xsi:type="dcterms:W3CDTF">2022-08-26T03:43:31Z</dcterms:modified>
</cp:coreProperties>
</file>