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6" r:id="rId15"/>
    <p:sldId id="272" r:id="rId16"/>
    <p:sldId id="277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Huỳnh" userId="f8e5d8d810fa44e2" providerId="LiveId" clId="{C9A9E5AD-F926-4005-869B-584E3BFD9107}"/>
    <pc:docChg chg="undo custSel addSld delSld modSld">
      <pc:chgData name="Minh Huỳnh" userId="f8e5d8d810fa44e2" providerId="LiveId" clId="{C9A9E5AD-F926-4005-869B-584E3BFD9107}" dt="2022-06-23T13:03:15.857" v="461" actId="20577"/>
      <pc:docMkLst>
        <pc:docMk/>
      </pc:docMkLst>
      <pc:sldChg chg="addSp modSp mod">
        <pc:chgData name="Minh Huỳnh" userId="f8e5d8d810fa44e2" providerId="LiveId" clId="{C9A9E5AD-F926-4005-869B-584E3BFD9107}" dt="2022-06-21T13:59:28.004" v="301" actId="1076"/>
        <pc:sldMkLst>
          <pc:docMk/>
          <pc:sldMk cId="3203417726" sldId="263"/>
        </pc:sldMkLst>
        <pc:spChg chg="add mod">
          <ac:chgData name="Minh Huỳnh" userId="f8e5d8d810fa44e2" providerId="LiveId" clId="{C9A9E5AD-F926-4005-869B-584E3BFD9107}" dt="2022-06-21T13:58:31.681" v="236" actId="14100"/>
          <ac:spMkLst>
            <pc:docMk/>
            <pc:sldMk cId="3203417726" sldId="263"/>
            <ac:spMk id="4" creationId="{F927F7AA-FAB8-F04A-41A1-D5573246DAC3}"/>
          </ac:spMkLst>
        </pc:spChg>
        <pc:spChg chg="add mod">
          <ac:chgData name="Minh Huỳnh" userId="f8e5d8d810fa44e2" providerId="LiveId" clId="{C9A9E5AD-F926-4005-869B-584E3BFD9107}" dt="2022-06-21T13:59:28.004" v="301" actId="1076"/>
          <ac:spMkLst>
            <pc:docMk/>
            <pc:sldMk cId="3203417726" sldId="263"/>
            <ac:spMk id="6" creationId="{55A423EA-574A-92B1-92DB-547923987A8F}"/>
          </ac:spMkLst>
        </pc:spChg>
      </pc:sldChg>
      <pc:sldChg chg="modSp mod">
        <pc:chgData name="Minh Huỳnh" userId="f8e5d8d810fa44e2" providerId="LiveId" clId="{C9A9E5AD-F926-4005-869B-584E3BFD9107}" dt="2022-06-21T13:51:47.978" v="88" actId="20577"/>
        <pc:sldMkLst>
          <pc:docMk/>
          <pc:sldMk cId="3285045603" sldId="264"/>
        </pc:sldMkLst>
        <pc:spChg chg="mod">
          <ac:chgData name="Minh Huỳnh" userId="f8e5d8d810fa44e2" providerId="LiveId" clId="{C9A9E5AD-F926-4005-869B-584E3BFD9107}" dt="2022-06-21T13:51:47.978" v="88" actId="20577"/>
          <ac:spMkLst>
            <pc:docMk/>
            <pc:sldMk cId="3285045603" sldId="264"/>
            <ac:spMk id="3" creationId="{8AE7F9BB-80E5-8D2F-9101-3D25695061C7}"/>
          </ac:spMkLst>
        </pc:spChg>
      </pc:sldChg>
      <pc:sldChg chg="delSp modSp mod">
        <pc:chgData name="Minh Huỳnh" userId="f8e5d8d810fa44e2" providerId="LiveId" clId="{C9A9E5AD-F926-4005-869B-584E3BFD9107}" dt="2022-06-21T13:52:33.449" v="98" actId="27636"/>
        <pc:sldMkLst>
          <pc:docMk/>
          <pc:sldMk cId="1706348921" sldId="265"/>
        </pc:sldMkLst>
        <pc:spChg chg="del">
          <ac:chgData name="Minh Huỳnh" userId="f8e5d8d810fa44e2" providerId="LiveId" clId="{C9A9E5AD-F926-4005-869B-584E3BFD9107}" dt="2022-06-21T13:51:57.105" v="89" actId="478"/>
          <ac:spMkLst>
            <pc:docMk/>
            <pc:sldMk cId="1706348921" sldId="265"/>
            <ac:spMk id="2" creationId="{467D7139-3451-7DCD-E782-5984D5CE2F2C}"/>
          </ac:spMkLst>
        </pc:spChg>
        <pc:spChg chg="mod">
          <ac:chgData name="Minh Huỳnh" userId="f8e5d8d810fa44e2" providerId="LiveId" clId="{C9A9E5AD-F926-4005-869B-584E3BFD9107}" dt="2022-06-21T13:52:33.449" v="98" actId="27636"/>
          <ac:spMkLst>
            <pc:docMk/>
            <pc:sldMk cId="1706348921" sldId="265"/>
            <ac:spMk id="3" creationId="{57D037DD-873E-F438-95F6-6B57D10A3EE9}"/>
          </ac:spMkLst>
        </pc:spChg>
      </pc:sldChg>
      <pc:sldChg chg="addSp delSp modSp new del mod">
        <pc:chgData name="Minh Huỳnh" userId="f8e5d8d810fa44e2" providerId="LiveId" clId="{C9A9E5AD-F926-4005-869B-584E3BFD9107}" dt="2022-06-21T13:54:23.096" v="118" actId="47"/>
        <pc:sldMkLst>
          <pc:docMk/>
          <pc:sldMk cId="1543412886" sldId="266"/>
        </pc:sldMkLst>
        <pc:spChg chg="del">
          <ac:chgData name="Minh Huỳnh" userId="f8e5d8d810fa44e2" providerId="LiveId" clId="{C9A9E5AD-F926-4005-869B-584E3BFD9107}" dt="2022-06-21T13:52:43.596" v="100" actId="478"/>
          <ac:spMkLst>
            <pc:docMk/>
            <pc:sldMk cId="1543412886" sldId="266"/>
            <ac:spMk id="2" creationId="{D604CEFD-5852-360A-BF89-E756607908C1}"/>
          </ac:spMkLst>
        </pc:spChg>
        <pc:spChg chg="del">
          <ac:chgData name="Minh Huỳnh" userId="f8e5d8d810fa44e2" providerId="LiveId" clId="{C9A9E5AD-F926-4005-869B-584E3BFD9107}" dt="2022-06-21T13:52:52.483" v="101" actId="478"/>
          <ac:spMkLst>
            <pc:docMk/>
            <pc:sldMk cId="1543412886" sldId="266"/>
            <ac:spMk id="3" creationId="{6B7BA74F-A188-57AB-D689-01024257FF27}"/>
          </ac:spMkLst>
        </pc:spChg>
        <pc:spChg chg="add mod">
          <ac:chgData name="Minh Huỳnh" userId="f8e5d8d810fa44e2" providerId="LiveId" clId="{C9A9E5AD-F926-4005-869B-584E3BFD9107}" dt="2022-06-21T13:54:11.686" v="117" actId="403"/>
          <ac:spMkLst>
            <pc:docMk/>
            <pc:sldMk cId="1543412886" sldId="266"/>
            <ac:spMk id="4" creationId="{FAB8ED3A-F47C-5A0F-E57B-8A1ADBC2D177}"/>
          </ac:spMkLst>
        </pc:spChg>
      </pc:sldChg>
      <pc:sldChg chg="addSp delSp modSp new mod">
        <pc:chgData name="Minh Huỳnh" userId="f8e5d8d810fa44e2" providerId="LiveId" clId="{C9A9E5AD-F926-4005-869B-584E3BFD9107}" dt="2022-06-21T13:53:58.968" v="109" actId="1076"/>
        <pc:sldMkLst>
          <pc:docMk/>
          <pc:sldMk cId="1720859848" sldId="267"/>
        </pc:sldMkLst>
        <pc:spChg chg="del">
          <ac:chgData name="Minh Huỳnh" userId="f8e5d8d810fa44e2" providerId="LiveId" clId="{C9A9E5AD-F926-4005-869B-584E3BFD9107}" dt="2022-06-21T13:53:41.847" v="104" actId="478"/>
          <ac:spMkLst>
            <pc:docMk/>
            <pc:sldMk cId="1720859848" sldId="267"/>
            <ac:spMk id="2" creationId="{223AE9DE-4AF1-5E40-8E9B-427A1577B759}"/>
          </ac:spMkLst>
        </pc:spChg>
        <pc:spChg chg="del">
          <ac:chgData name="Minh Huỳnh" userId="f8e5d8d810fa44e2" providerId="LiveId" clId="{C9A9E5AD-F926-4005-869B-584E3BFD9107}" dt="2022-06-21T13:53:43.357" v="105" actId="478"/>
          <ac:spMkLst>
            <pc:docMk/>
            <pc:sldMk cId="1720859848" sldId="267"/>
            <ac:spMk id="3" creationId="{94A36ED2-3434-2892-2C0D-00542C433DC6}"/>
          </ac:spMkLst>
        </pc:spChg>
        <pc:spChg chg="add mod">
          <ac:chgData name="Minh Huỳnh" userId="f8e5d8d810fa44e2" providerId="LiveId" clId="{C9A9E5AD-F926-4005-869B-584E3BFD9107}" dt="2022-06-21T13:53:58.968" v="109" actId="1076"/>
          <ac:spMkLst>
            <pc:docMk/>
            <pc:sldMk cId="1720859848" sldId="267"/>
            <ac:spMk id="5" creationId="{C145E973-507A-62A4-76AC-25DF09176D07}"/>
          </ac:spMkLst>
        </pc:spChg>
      </pc:sldChg>
      <pc:sldChg chg="addSp delSp modSp new mod">
        <pc:chgData name="Minh Huỳnh" userId="f8e5d8d810fa44e2" providerId="LiveId" clId="{C9A9E5AD-F926-4005-869B-584E3BFD9107}" dt="2022-06-21T13:55:17.823" v="131" actId="403"/>
        <pc:sldMkLst>
          <pc:docMk/>
          <pc:sldMk cId="936714092" sldId="268"/>
        </pc:sldMkLst>
        <pc:spChg chg="del">
          <ac:chgData name="Minh Huỳnh" userId="f8e5d8d810fa44e2" providerId="LiveId" clId="{C9A9E5AD-F926-4005-869B-584E3BFD9107}" dt="2022-06-21T13:54:33.283" v="120" actId="478"/>
          <ac:spMkLst>
            <pc:docMk/>
            <pc:sldMk cId="936714092" sldId="268"/>
            <ac:spMk id="2" creationId="{85AAFFA1-748A-E213-312A-FB7A4324AF97}"/>
          </ac:spMkLst>
        </pc:spChg>
        <pc:spChg chg="del">
          <ac:chgData name="Minh Huỳnh" userId="f8e5d8d810fa44e2" providerId="LiveId" clId="{C9A9E5AD-F926-4005-869B-584E3BFD9107}" dt="2022-06-21T13:54:34.164" v="121" actId="478"/>
          <ac:spMkLst>
            <pc:docMk/>
            <pc:sldMk cId="936714092" sldId="268"/>
            <ac:spMk id="3" creationId="{919D9ED4-ADFD-69BC-0CDD-30DA428E8300}"/>
          </ac:spMkLst>
        </pc:spChg>
        <pc:spChg chg="add mod">
          <ac:chgData name="Minh Huỳnh" userId="f8e5d8d810fa44e2" providerId="LiveId" clId="{C9A9E5AD-F926-4005-869B-584E3BFD9107}" dt="2022-06-21T13:55:17.823" v="131" actId="403"/>
          <ac:spMkLst>
            <pc:docMk/>
            <pc:sldMk cId="936714092" sldId="268"/>
            <ac:spMk id="5" creationId="{57D900FE-2BA5-EEE9-91A2-889C27D6F463}"/>
          </ac:spMkLst>
        </pc:spChg>
      </pc:sldChg>
      <pc:sldChg chg="delSp modSp new mod">
        <pc:chgData name="Minh Huỳnh" userId="f8e5d8d810fa44e2" providerId="LiveId" clId="{C9A9E5AD-F926-4005-869B-584E3BFD9107}" dt="2022-06-21T13:55:29.394" v="135" actId="1076"/>
        <pc:sldMkLst>
          <pc:docMk/>
          <pc:sldMk cId="2103269897" sldId="269"/>
        </pc:sldMkLst>
        <pc:spChg chg="del">
          <ac:chgData name="Minh Huỳnh" userId="f8e5d8d810fa44e2" providerId="LiveId" clId="{C9A9E5AD-F926-4005-869B-584E3BFD9107}" dt="2022-06-21T13:55:24.732" v="133" actId="478"/>
          <ac:spMkLst>
            <pc:docMk/>
            <pc:sldMk cId="2103269897" sldId="269"/>
            <ac:spMk id="2" creationId="{0D99547F-2A66-250B-482F-78EDBC04E21A}"/>
          </ac:spMkLst>
        </pc:spChg>
        <pc:spChg chg="mod">
          <ac:chgData name="Minh Huỳnh" userId="f8e5d8d810fa44e2" providerId="LiveId" clId="{C9A9E5AD-F926-4005-869B-584E3BFD9107}" dt="2022-06-21T13:55:29.394" v="135" actId="1076"/>
          <ac:spMkLst>
            <pc:docMk/>
            <pc:sldMk cId="2103269897" sldId="269"/>
            <ac:spMk id="3" creationId="{E34B42CF-4300-5A57-B611-6952EF6A5EBE}"/>
          </ac:spMkLst>
        </pc:spChg>
      </pc:sldChg>
      <pc:sldChg chg="delSp modSp new mod">
        <pc:chgData name="Minh Huỳnh" userId="f8e5d8d810fa44e2" providerId="LiveId" clId="{C9A9E5AD-F926-4005-869B-584E3BFD9107}" dt="2022-06-21T13:56:14.883" v="161" actId="2711"/>
        <pc:sldMkLst>
          <pc:docMk/>
          <pc:sldMk cId="2950739293" sldId="270"/>
        </pc:sldMkLst>
        <pc:spChg chg="del">
          <ac:chgData name="Minh Huỳnh" userId="f8e5d8d810fa44e2" providerId="LiveId" clId="{C9A9E5AD-F926-4005-869B-584E3BFD9107}" dt="2022-06-21T13:55:51.905" v="137" actId="478"/>
          <ac:spMkLst>
            <pc:docMk/>
            <pc:sldMk cId="2950739293" sldId="270"/>
            <ac:spMk id="2" creationId="{3B56D16C-BD14-8164-02B3-1785E1B74131}"/>
          </ac:spMkLst>
        </pc:spChg>
        <pc:spChg chg="mod">
          <ac:chgData name="Minh Huỳnh" userId="f8e5d8d810fa44e2" providerId="LiveId" clId="{C9A9E5AD-F926-4005-869B-584E3BFD9107}" dt="2022-06-21T13:56:14.883" v="161" actId="2711"/>
          <ac:spMkLst>
            <pc:docMk/>
            <pc:sldMk cId="2950739293" sldId="270"/>
            <ac:spMk id="3" creationId="{C6D4FE10-CD5A-A909-EBDC-B41221A3BFFE}"/>
          </ac:spMkLst>
        </pc:spChg>
      </pc:sldChg>
      <pc:sldChg chg="modSp add mod">
        <pc:chgData name="Minh Huỳnh" userId="f8e5d8d810fa44e2" providerId="LiveId" clId="{C9A9E5AD-F926-4005-869B-584E3BFD9107}" dt="2022-06-21T13:56:33.369" v="187" actId="20577"/>
        <pc:sldMkLst>
          <pc:docMk/>
          <pc:sldMk cId="2616270056" sldId="271"/>
        </pc:sldMkLst>
        <pc:spChg chg="mod">
          <ac:chgData name="Minh Huỳnh" userId="f8e5d8d810fa44e2" providerId="LiveId" clId="{C9A9E5AD-F926-4005-869B-584E3BFD9107}" dt="2022-06-21T13:56:33.369" v="187" actId="20577"/>
          <ac:spMkLst>
            <pc:docMk/>
            <pc:sldMk cId="2616270056" sldId="271"/>
            <ac:spMk id="3" creationId="{C6D4FE10-CD5A-A909-EBDC-B41221A3BFFE}"/>
          </ac:spMkLst>
        </pc:spChg>
      </pc:sldChg>
      <pc:sldChg chg="addSp delSp modSp add mod">
        <pc:chgData name="Minh Huỳnh" userId="f8e5d8d810fa44e2" providerId="LiveId" clId="{C9A9E5AD-F926-4005-869B-584E3BFD9107}" dt="2022-06-23T13:02:27.906" v="303" actId="22"/>
        <pc:sldMkLst>
          <pc:docMk/>
          <pc:sldMk cId="3253284135" sldId="272"/>
        </pc:sldMkLst>
        <pc:spChg chg="mod">
          <ac:chgData name="Minh Huỳnh" userId="f8e5d8d810fa44e2" providerId="LiveId" clId="{C9A9E5AD-F926-4005-869B-584E3BFD9107}" dt="2022-06-21T13:56:47.399" v="230" actId="20577"/>
          <ac:spMkLst>
            <pc:docMk/>
            <pc:sldMk cId="3253284135" sldId="272"/>
            <ac:spMk id="3" creationId="{C6D4FE10-CD5A-A909-EBDC-B41221A3BFFE}"/>
          </ac:spMkLst>
        </pc:spChg>
        <pc:picChg chg="add del">
          <ac:chgData name="Minh Huỳnh" userId="f8e5d8d810fa44e2" providerId="LiveId" clId="{C9A9E5AD-F926-4005-869B-584E3BFD9107}" dt="2022-06-23T13:02:27.906" v="303" actId="22"/>
          <ac:picMkLst>
            <pc:docMk/>
            <pc:sldMk cId="3253284135" sldId="272"/>
            <ac:picMk id="4" creationId="{A493D3AA-49CB-9AD2-1CA5-A168FAC73571}"/>
          </ac:picMkLst>
        </pc:picChg>
      </pc:sldChg>
      <pc:sldChg chg="modSp new mod">
        <pc:chgData name="Minh Huỳnh" userId="f8e5d8d810fa44e2" providerId="LiveId" clId="{C9A9E5AD-F926-4005-869B-584E3BFD9107}" dt="2022-06-23T13:02:51.556" v="351" actId="20577"/>
        <pc:sldMkLst>
          <pc:docMk/>
          <pc:sldMk cId="2920436786" sldId="273"/>
        </pc:sldMkLst>
        <pc:spChg chg="mod">
          <ac:chgData name="Minh Huỳnh" userId="f8e5d8d810fa44e2" providerId="LiveId" clId="{C9A9E5AD-F926-4005-869B-584E3BFD9107}" dt="2022-06-23T13:02:51.556" v="351" actId="20577"/>
          <ac:spMkLst>
            <pc:docMk/>
            <pc:sldMk cId="2920436786" sldId="273"/>
            <ac:spMk id="2" creationId="{8E2043A8-ED56-6913-B884-1C24B3B74EC3}"/>
          </ac:spMkLst>
        </pc:spChg>
      </pc:sldChg>
      <pc:sldChg chg="modSp new mod">
        <pc:chgData name="Minh Huỳnh" userId="f8e5d8d810fa44e2" providerId="LiveId" clId="{C9A9E5AD-F926-4005-869B-584E3BFD9107}" dt="2022-06-23T13:03:02.592" v="395" actId="20577"/>
        <pc:sldMkLst>
          <pc:docMk/>
          <pc:sldMk cId="3142229788" sldId="274"/>
        </pc:sldMkLst>
        <pc:spChg chg="mod">
          <ac:chgData name="Minh Huỳnh" userId="f8e5d8d810fa44e2" providerId="LiveId" clId="{C9A9E5AD-F926-4005-869B-584E3BFD9107}" dt="2022-06-23T13:03:02.592" v="395" actId="20577"/>
          <ac:spMkLst>
            <pc:docMk/>
            <pc:sldMk cId="3142229788" sldId="274"/>
            <ac:spMk id="2" creationId="{A97EDF3C-761E-3268-1470-2C6399FA4A86}"/>
          </ac:spMkLst>
        </pc:spChg>
      </pc:sldChg>
      <pc:sldChg chg="modSp new mod">
        <pc:chgData name="Minh Huỳnh" userId="f8e5d8d810fa44e2" providerId="LiveId" clId="{C9A9E5AD-F926-4005-869B-584E3BFD9107}" dt="2022-06-23T13:03:15.857" v="461" actId="20577"/>
        <pc:sldMkLst>
          <pc:docMk/>
          <pc:sldMk cId="1862807584" sldId="275"/>
        </pc:sldMkLst>
        <pc:spChg chg="mod">
          <ac:chgData name="Minh Huỳnh" userId="f8e5d8d810fa44e2" providerId="LiveId" clId="{C9A9E5AD-F926-4005-869B-584E3BFD9107}" dt="2022-06-23T13:03:15.857" v="461" actId="20577"/>
          <ac:spMkLst>
            <pc:docMk/>
            <pc:sldMk cId="1862807584" sldId="275"/>
            <ac:spMk id="2" creationId="{11936EE5-FF61-8E79-3B53-9844B2C483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đề án phát triển phần mềm quản lí OPEN LIBRARY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FE10-CD5A-A909-EBDC-B41221A3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742950"/>
            <a:ext cx="10887075" cy="5209794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Tuần Tự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Sơ đồ chức năng mượn sách của độc giả khi đã đăng kí mượn trên web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5D292D-BAE6-7774-FCEA-42B205D0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5">
            <a:extLst>
              <a:ext uri="{FF2B5EF4-FFF2-40B4-BE49-F238E27FC236}">
                <a16:creationId xmlns:a16="http://schemas.microsoft.com/office/drawing/2014/main" id="{8C496294-A3ED-9040-C1F1-D4E4929B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052" y="1579627"/>
            <a:ext cx="9316276" cy="421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27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FE10-CD5A-A909-EBDC-B41221A3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742950"/>
            <a:ext cx="10887075" cy="5209794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Tuần Tự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Sơ đồ chức năng của độc giả mới khi mượn tại cửa hàng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5D292D-BAE6-7774-FCEA-42B205D0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4208C3-2DA0-C600-56FA-F2F5BFA8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728216"/>
            <a:ext cx="10334625" cy="43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7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FE10-CD5A-A909-EBDC-B41221A3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742950"/>
            <a:ext cx="10887075" cy="5209794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trạng thái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trạng thái mượn sách của độc giả khi đã đăng kí mượn trên web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0E5DD-31BD-24F9-6B17-27499430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93" y="1471689"/>
            <a:ext cx="767822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8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FE10-CD5A-A909-EBDC-B41221A3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742950"/>
            <a:ext cx="10887075" cy="5209794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trạng thái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trạng thái khi độc giả tới mượn tại chi nhánh thư viện 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79E8D-5D90-3D62-BE10-D07D42D18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2" y="1517904"/>
            <a:ext cx="705180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3A8-ED56-6913-B884-1C24B3B7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Lê Việt Đức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228E-F4DA-6780-CD80-CF5CDF53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3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DF3C-761E-3268-1470-2C6399FA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Vũ Hoàng Tuấn Anh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A686-CE78-AE64-FE35-4229EBFC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2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6EE5-FF61-8E79-3B53-9844B2C4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Nguyễn Đình Khiêm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2C2E-295C-9D54-BCC6-AB848C21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E92C-C98C-2FBC-1BAC-8FB5BD27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85216"/>
            <a:ext cx="10058400" cy="1956816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HUỲNH HỮU MINH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LÊ VIỆT ĐỨC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VŨ HOÀNG TUẤN ANH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NGUYỄN ĐÌNH KHIÊM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8E1A54-1D59-E115-27E4-CD3618557F6A}"/>
              </a:ext>
            </a:extLst>
          </p:cNvPr>
          <p:cNvSpPr txBox="1">
            <a:spLocks/>
          </p:cNvSpPr>
          <p:nvPr/>
        </p:nvSpPr>
        <p:spPr>
          <a:xfrm>
            <a:off x="1066800" y="2612136"/>
            <a:ext cx="10058400" cy="195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NHIỆM VỤ: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HUỲNH HỮU MINH : Phụ trách chức năng của quản thư là quản lí mượn trả sách của đọc giả + code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LÊ VIỆT ĐỨC: Phụ trách chức năng đăng nhập , đăng kí , đăng xuất tài khoản của độc giả + code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VŨ HOÀNG TUẤN ANH: Phụ trách chức năng của phần đọc giả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NGUYỄN ĐÌNH KHIÊM: Phụ trách một phần chức năng của đọc giả và chức năng của quản lí</a:t>
            </a:r>
          </a:p>
        </p:txBody>
      </p:sp>
    </p:spTree>
    <p:extLst>
      <p:ext uri="{BB962C8B-B14F-4D97-AF65-F5344CB8AC3E}">
        <p14:creationId xmlns:p14="http://schemas.microsoft.com/office/powerpoint/2010/main" val="219182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EEB9-7CEA-E283-29DD-0885B7B2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2737104" cy="39982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HUỲNH HỮU MINH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4016-A9AE-BE9B-B02C-43DA0F68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5331"/>
            <a:ext cx="10058400" cy="44749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USE CASE: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0CABAE-6C83-52B6-DEDB-E6405E2DEC73}"/>
              </a:ext>
            </a:extLst>
          </p:cNvPr>
          <p:cNvSpPr txBox="1">
            <a:spLocks/>
          </p:cNvSpPr>
          <p:nvPr/>
        </p:nvSpPr>
        <p:spPr>
          <a:xfrm>
            <a:off x="1066800" y="1060170"/>
            <a:ext cx="6614160" cy="3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lí mượn trả sách tại cửa hàng của quản thư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D1CE6-5040-46C3-0898-1E8D0A10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08" y="2029968"/>
            <a:ext cx="4450784" cy="36257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927F7AA-FAB8-F04A-41A1-D5573246DAC3}"/>
              </a:ext>
            </a:extLst>
          </p:cNvPr>
          <p:cNvSpPr/>
          <p:nvPr/>
        </p:nvSpPr>
        <p:spPr>
          <a:xfrm>
            <a:off x="5334000" y="2790826"/>
            <a:ext cx="952500" cy="6381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423EA-574A-92B1-92DB-547923987A8F}"/>
              </a:ext>
            </a:extLst>
          </p:cNvPr>
          <p:cNvSpPr txBox="1"/>
          <p:nvPr/>
        </p:nvSpPr>
        <p:spPr>
          <a:xfrm>
            <a:off x="5238750" y="2994497"/>
            <a:ext cx="1142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Độc giả mượn sách</a:t>
            </a:r>
          </a:p>
        </p:txBody>
      </p:sp>
    </p:spTree>
    <p:extLst>
      <p:ext uri="{BB962C8B-B14F-4D97-AF65-F5344CB8AC3E}">
        <p14:creationId xmlns:p14="http://schemas.microsoft.com/office/powerpoint/2010/main" val="320341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F9BB-80E5-8D2F-9101-3D256950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612647"/>
            <a:ext cx="10981944" cy="568337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Mô tả USE CASE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UC.7: Độc giả mượn sách</a:t>
            </a:r>
            <a:endParaRPr lang="en-US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Actor: Readers (Độc giả) , Librarians (Quản thư)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 tả: Độc giả đến mượn sách tại cửa hàng khi đã đăng kí mượn trên web trước đó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Ưu tiên: Cao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Rủi ro: thấp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bản: 2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 1: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Độc giả: Đến yêu cầu được mượn sách đã đăng kí mượn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Chọn chức năng độc giả mượn sách.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Hiển thị bảng điền mã số độc giả.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Yêu cầu độc giả cung cấp mã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Độc giả: Cung cấp mã số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Nhập mã số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Sysytem: Hiển thị thông tin độc giả và sách đã đăng kí mượn.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Lấy sách cho độc giả và xác nhận.</a:t>
            </a:r>
          </a:p>
          <a:p>
            <a:pPr marL="617220" lvl="1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5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 2:</a:t>
            </a:r>
          </a:p>
          <a:p>
            <a:pPr marL="914400">
              <a:lnSpc>
                <a:spcPct val="107000"/>
              </a:lnSpc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 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 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 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4 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 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6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7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Hiển thị thông tin độc giả và không hiển thị sách đã đăng kí mượn (Vì khách hàng chưa đăng kí mượn trên web)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4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37DD-873E-F438-95F6-6B57D10A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619125"/>
            <a:ext cx="10858500" cy="5572125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UC.8: Order sách cho độc giả.</a:t>
            </a:r>
            <a:endParaRPr lang="en-US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Actor: Readers (Độc giả) , Librarians (Quản thư)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 tả: Độc giả đến mượn sách tại cửa hàng và quản thư tiến hành đặt sách cho độc giả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Ưu tiên: Cao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Rủi ro: thấp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bản: 2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 1: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Độc giả: Chọn sách từ trong thư viện và yêu cầu được mượn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Chọn chức năng Order sách cho độc giả.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Hiển thị bảng biểu điền thông tin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Yêu cầu độc giả cung cấp thông tin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Độc giả: Cung cấp thông tin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Nhập thông tin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Yêu cầu xác nhận thông tin đã điền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Xác nhận thông tin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Hiển thị bảng biểu điền mã sách độc giả mượn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Điền mã sách mà độc giả mượn.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Yêu cầu xác nhận thông tin đã điền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Xác nhận thông tin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Thông báo đã lưu thông tin độc giả mượn sách.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Tiến hàng Order sách cho độc giả trên web.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45E973-507A-62A4-76AC-25DF09176D07}"/>
              </a:ext>
            </a:extLst>
          </p:cNvPr>
          <p:cNvSpPr txBox="1"/>
          <p:nvPr/>
        </p:nvSpPr>
        <p:spPr>
          <a:xfrm>
            <a:off x="561974" y="522380"/>
            <a:ext cx="10810875" cy="451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 2:</a:t>
            </a:r>
          </a:p>
          <a:p>
            <a:pPr marL="914400">
              <a:lnSpc>
                <a:spcPct val="107000"/>
              </a:lnSpc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4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6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7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8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Thông báo độc giả đã có tài khoản web.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Chọn xác nhận.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Hiển thị bảng điền mã số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Yêu cầu độc giả cung cấp mã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Độc giả: Cung cấp mã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Nhập mã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 Hiển thị thông tin độc giả.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Chọn xác nhận.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Hiển thị bảng biểu điền mã sách độc giả mượn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Điền mã sách mà độc giả mượn.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Yêu cầu xác nhận thông tin đã điền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Xác nhận thông tin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9"/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Tiến hàng Order sách cho độc giả.</a:t>
            </a:r>
          </a:p>
        </p:txBody>
      </p:sp>
    </p:spTree>
    <p:extLst>
      <p:ext uri="{BB962C8B-B14F-4D97-AF65-F5344CB8AC3E}">
        <p14:creationId xmlns:p14="http://schemas.microsoft.com/office/powerpoint/2010/main" val="172085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D900FE-2BA5-EEE9-91A2-889C27D6F463}"/>
              </a:ext>
            </a:extLst>
          </p:cNvPr>
          <p:cNvSpPr txBox="1"/>
          <p:nvPr/>
        </p:nvSpPr>
        <p:spPr>
          <a:xfrm>
            <a:off x="590551" y="361950"/>
            <a:ext cx="11058524" cy="5406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UC.9: Quản lí trả </a:t>
            </a:r>
            <a:endParaRPr lang="en-US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Actor: Readers (Độc giả) , Librarians (Quản thư)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 tả: Độc giả đến trả sách tại cửa hàng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Ưu tiên: Cao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Rủi ro: Trung bình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bản: 2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 1: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Độc giả: Đến chi nhánh và yêu cầu được trả sách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Chọn chức năng độc giả trả sách.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Hiển thị bảng số đọc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Yêu cầu độc giả cung cấp mã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Độc giả: Cung cấp mã số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Nhập mã số độc giả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Sytem: Hiển thị thông tin độc giả và sách đã đăng kí mượn.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Chọn chức năng kiểm tra thời gian mượn của sách.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Thông báo sách trả đúng thời hạn và Hiển thị bảng thông báo xác nhận độc giả trả sách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Xác nhận.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Thông báo độc giả trả sách thành công.</a:t>
            </a:r>
          </a:p>
        </p:txBody>
      </p:sp>
    </p:spTree>
    <p:extLst>
      <p:ext uri="{BB962C8B-B14F-4D97-AF65-F5344CB8AC3E}">
        <p14:creationId xmlns:p14="http://schemas.microsoft.com/office/powerpoint/2010/main" val="93671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42CF-4300-5A57-B611-6952EF6A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493395"/>
            <a:ext cx="10058400" cy="3849624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Kịch bản 2:</a:t>
            </a:r>
          </a:p>
          <a:p>
            <a:pPr marL="914400">
              <a:lnSpc>
                <a:spcPct val="107000"/>
              </a:lnSpc>
            </a:pP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4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6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7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8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Thông báo đã quá hạn trả sách và Hiển thị bảng xửa lí sách trả quá hạn.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vi-VN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Chọn cách xử lí khi độc giả trả quá hạn 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vi-VN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Yêu cầu xác nhận xử lí trả quá hạn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vi-VN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Xác nhận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System: Hiển thị bảng thông báo xác nhận độc giả trả sách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9"/>
            </a:pPr>
            <a:r>
              <a:rPr lang="vi-VN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Librarians: Xác nhận.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9"/>
            </a:pPr>
            <a:r>
              <a:rPr lang="vi-VN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System: Thông báo độc giả trả sách thành công.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6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FE10-CD5A-A909-EBDC-B41221A3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742950"/>
            <a:ext cx="10887075" cy="5209794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Class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BAF02-22B1-24E2-C88B-B85E2881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12" y="1070991"/>
            <a:ext cx="10552176" cy="455371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36AA6A-B04F-54E6-FD0D-999C32413139}"/>
              </a:ext>
            </a:extLst>
          </p:cNvPr>
          <p:cNvCxnSpPr/>
          <p:nvPr/>
        </p:nvCxnSpPr>
        <p:spPr>
          <a:xfrm>
            <a:off x="8741664" y="5029200"/>
            <a:ext cx="0" cy="502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C7FFB50-159A-1F4C-795E-3139EC4E66D6}"/>
              </a:ext>
            </a:extLst>
          </p:cNvPr>
          <p:cNvSpPr/>
          <p:nvPr/>
        </p:nvSpPr>
        <p:spPr>
          <a:xfrm>
            <a:off x="7914132" y="5532120"/>
            <a:ext cx="1655064" cy="8126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A2B195-6A0E-C454-A774-837F3D501053}"/>
              </a:ext>
            </a:extLst>
          </p:cNvPr>
          <p:cNvCxnSpPr/>
          <p:nvPr/>
        </p:nvCxnSpPr>
        <p:spPr>
          <a:xfrm>
            <a:off x="7895844" y="5706998"/>
            <a:ext cx="1673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3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{7629273B-B17A-4223-A1FB-F91AD0BA94E0}tf78438558_win32</Template>
  <TotalTime>743</TotalTime>
  <Words>1035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Garamond</vt:lpstr>
      <vt:lpstr>Symbol</vt:lpstr>
      <vt:lpstr>Times New Roman</vt:lpstr>
      <vt:lpstr>Wingdings</vt:lpstr>
      <vt:lpstr>SavonVTI</vt:lpstr>
      <vt:lpstr>Báo cáo đề án phát triển phần mềm quản lí OPEN LIBRARY</vt:lpstr>
      <vt:lpstr>PowerPoint Presentation</vt:lpstr>
      <vt:lpstr>1. HUỲNH HỮU MINH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Lê Việt Đức</vt:lpstr>
      <vt:lpstr>Vũ Hoàng Tuấn Anh</vt:lpstr>
      <vt:lpstr>Nguyễn Đình Khiêm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đề án phát triển phần mềm quản lí OPEN LIBRARY</dc:title>
  <dc:creator>Minh Huỳnh</dc:creator>
  <cp:lastModifiedBy>Minh Huỳnh</cp:lastModifiedBy>
  <cp:revision>5</cp:revision>
  <dcterms:created xsi:type="dcterms:W3CDTF">2022-06-20T15:29:07Z</dcterms:created>
  <dcterms:modified xsi:type="dcterms:W3CDTF">2022-06-27T08:31:38Z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