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3C249C-FC48-4205-94DA-9BFBAC3FBAB7}"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50453-C668-4760-9E76-C0D5BD662E1B}" type="slidenum">
              <a:rPr lang="en-US" smtClean="0"/>
              <a:t>‹#›</a:t>
            </a:fld>
            <a:endParaRPr lang="en-US"/>
          </a:p>
        </p:txBody>
      </p:sp>
    </p:spTree>
    <p:extLst>
      <p:ext uri="{BB962C8B-B14F-4D97-AF65-F5344CB8AC3E}">
        <p14:creationId xmlns:p14="http://schemas.microsoft.com/office/powerpoint/2010/main" val="171696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C249C-FC48-4205-94DA-9BFBAC3FBAB7}"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50453-C668-4760-9E76-C0D5BD662E1B}" type="slidenum">
              <a:rPr lang="en-US" smtClean="0"/>
              <a:t>‹#›</a:t>
            </a:fld>
            <a:endParaRPr lang="en-US"/>
          </a:p>
        </p:txBody>
      </p:sp>
    </p:spTree>
    <p:extLst>
      <p:ext uri="{BB962C8B-B14F-4D97-AF65-F5344CB8AC3E}">
        <p14:creationId xmlns:p14="http://schemas.microsoft.com/office/powerpoint/2010/main" val="3655286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C249C-FC48-4205-94DA-9BFBAC3FBAB7}"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50453-C668-4760-9E76-C0D5BD662E1B}" type="slidenum">
              <a:rPr lang="en-US" smtClean="0"/>
              <a:t>‹#›</a:t>
            </a:fld>
            <a:endParaRPr lang="en-US"/>
          </a:p>
        </p:txBody>
      </p:sp>
    </p:spTree>
    <p:extLst>
      <p:ext uri="{BB962C8B-B14F-4D97-AF65-F5344CB8AC3E}">
        <p14:creationId xmlns:p14="http://schemas.microsoft.com/office/powerpoint/2010/main" val="259259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C249C-FC48-4205-94DA-9BFBAC3FBAB7}"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50453-C668-4760-9E76-C0D5BD662E1B}" type="slidenum">
              <a:rPr lang="en-US" smtClean="0"/>
              <a:t>‹#›</a:t>
            </a:fld>
            <a:endParaRPr lang="en-US"/>
          </a:p>
        </p:txBody>
      </p:sp>
    </p:spTree>
    <p:extLst>
      <p:ext uri="{BB962C8B-B14F-4D97-AF65-F5344CB8AC3E}">
        <p14:creationId xmlns:p14="http://schemas.microsoft.com/office/powerpoint/2010/main" val="272200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3C249C-FC48-4205-94DA-9BFBAC3FBAB7}"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50453-C668-4760-9E76-C0D5BD662E1B}" type="slidenum">
              <a:rPr lang="en-US" smtClean="0"/>
              <a:t>‹#›</a:t>
            </a:fld>
            <a:endParaRPr lang="en-US"/>
          </a:p>
        </p:txBody>
      </p:sp>
    </p:spTree>
    <p:extLst>
      <p:ext uri="{BB962C8B-B14F-4D97-AF65-F5344CB8AC3E}">
        <p14:creationId xmlns:p14="http://schemas.microsoft.com/office/powerpoint/2010/main" val="220726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3C249C-FC48-4205-94DA-9BFBAC3FBAB7}" type="datetimeFigureOut">
              <a:rPr lang="en-US" smtClean="0"/>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B50453-C668-4760-9E76-C0D5BD662E1B}" type="slidenum">
              <a:rPr lang="en-US" smtClean="0"/>
              <a:t>‹#›</a:t>
            </a:fld>
            <a:endParaRPr lang="en-US"/>
          </a:p>
        </p:txBody>
      </p:sp>
    </p:spTree>
    <p:extLst>
      <p:ext uri="{BB962C8B-B14F-4D97-AF65-F5344CB8AC3E}">
        <p14:creationId xmlns:p14="http://schemas.microsoft.com/office/powerpoint/2010/main" val="3105339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3C249C-FC48-4205-94DA-9BFBAC3FBAB7}" type="datetimeFigureOut">
              <a:rPr lang="en-US" smtClean="0"/>
              <a:t>3/16/2018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B50453-C668-4760-9E76-C0D5BD662E1B}" type="slidenum">
              <a:rPr lang="en-US" smtClean="0"/>
              <a:t>‹#›</a:t>
            </a:fld>
            <a:endParaRPr lang="en-US"/>
          </a:p>
        </p:txBody>
      </p:sp>
    </p:spTree>
    <p:extLst>
      <p:ext uri="{BB962C8B-B14F-4D97-AF65-F5344CB8AC3E}">
        <p14:creationId xmlns:p14="http://schemas.microsoft.com/office/powerpoint/2010/main" val="3386697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3C249C-FC48-4205-94DA-9BFBAC3FBAB7}" type="datetimeFigureOut">
              <a:rPr lang="en-US" smtClean="0"/>
              <a:t>3/16/2018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B50453-C668-4760-9E76-C0D5BD662E1B}" type="slidenum">
              <a:rPr lang="en-US" smtClean="0"/>
              <a:t>‹#›</a:t>
            </a:fld>
            <a:endParaRPr lang="en-US"/>
          </a:p>
        </p:txBody>
      </p:sp>
    </p:spTree>
    <p:extLst>
      <p:ext uri="{BB962C8B-B14F-4D97-AF65-F5344CB8AC3E}">
        <p14:creationId xmlns:p14="http://schemas.microsoft.com/office/powerpoint/2010/main" val="38378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C249C-FC48-4205-94DA-9BFBAC3FBAB7}" type="datetimeFigureOut">
              <a:rPr lang="en-US" smtClean="0"/>
              <a:t>3/16/2018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B50453-C668-4760-9E76-C0D5BD662E1B}" type="slidenum">
              <a:rPr lang="en-US" smtClean="0"/>
              <a:t>‹#›</a:t>
            </a:fld>
            <a:endParaRPr lang="en-US"/>
          </a:p>
        </p:txBody>
      </p:sp>
    </p:spTree>
    <p:extLst>
      <p:ext uri="{BB962C8B-B14F-4D97-AF65-F5344CB8AC3E}">
        <p14:creationId xmlns:p14="http://schemas.microsoft.com/office/powerpoint/2010/main" val="161545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3C249C-FC48-4205-94DA-9BFBAC3FBAB7}" type="datetimeFigureOut">
              <a:rPr lang="en-US" smtClean="0"/>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B50453-C668-4760-9E76-C0D5BD662E1B}" type="slidenum">
              <a:rPr lang="en-US" smtClean="0"/>
              <a:t>‹#›</a:t>
            </a:fld>
            <a:endParaRPr lang="en-US"/>
          </a:p>
        </p:txBody>
      </p:sp>
    </p:spTree>
    <p:extLst>
      <p:ext uri="{BB962C8B-B14F-4D97-AF65-F5344CB8AC3E}">
        <p14:creationId xmlns:p14="http://schemas.microsoft.com/office/powerpoint/2010/main" val="4035212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3C249C-FC48-4205-94DA-9BFBAC3FBAB7}" type="datetimeFigureOut">
              <a:rPr lang="en-US" smtClean="0"/>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B50453-C668-4760-9E76-C0D5BD662E1B}" type="slidenum">
              <a:rPr lang="en-US" smtClean="0"/>
              <a:t>‹#›</a:t>
            </a:fld>
            <a:endParaRPr lang="en-US"/>
          </a:p>
        </p:txBody>
      </p:sp>
    </p:spTree>
    <p:extLst>
      <p:ext uri="{BB962C8B-B14F-4D97-AF65-F5344CB8AC3E}">
        <p14:creationId xmlns:p14="http://schemas.microsoft.com/office/powerpoint/2010/main" val="206453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C249C-FC48-4205-94DA-9BFBAC3FBAB7}" type="datetimeFigureOut">
              <a:rPr lang="en-US" smtClean="0"/>
              <a:t>3/16/2018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50453-C668-4760-9E76-C0D5BD662E1B}" type="slidenum">
              <a:rPr lang="en-US" smtClean="0"/>
              <a:t>‹#›</a:t>
            </a:fld>
            <a:endParaRPr lang="en-US"/>
          </a:p>
        </p:txBody>
      </p:sp>
    </p:spTree>
    <p:extLst>
      <p:ext uri="{BB962C8B-B14F-4D97-AF65-F5344CB8AC3E}">
        <p14:creationId xmlns:p14="http://schemas.microsoft.com/office/powerpoint/2010/main" val="708575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455" y="762000"/>
            <a:ext cx="8534400" cy="707886"/>
          </a:xfrm>
          <a:prstGeom prst="rect">
            <a:avLst/>
          </a:prstGeom>
          <a:noFill/>
        </p:spPr>
        <p:txBody>
          <a:bodyPr wrap="square" rtlCol="0">
            <a:spAutoFit/>
          </a:bodyPr>
          <a:lstStyle/>
          <a:p>
            <a:pPr algn="ctr"/>
            <a:r>
              <a:rPr lang="en-US" sz="4000" b="1" u="sng" dirty="0" smtClean="0"/>
              <a:t>Mini sharing files</a:t>
            </a:r>
            <a:endParaRPr lang="en-US" sz="4000" b="1" u="sng" dirty="0"/>
          </a:p>
        </p:txBody>
      </p:sp>
      <p:sp>
        <p:nvSpPr>
          <p:cNvPr id="7" name="TextBox 6"/>
          <p:cNvSpPr txBox="1"/>
          <p:nvPr/>
        </p:nvSpPr>
        <p:spPr>
          <a:xfrm>
            <a:off x="838200" y="2971800"/>
            <a:ext cx="7924800" cy="2462213"/>
          </a:xfrm>
          <a:prstGeom prst="rect">
            <a:avLst/>
          </a:prstGeom>
          <a:noFill/>
        </p:spPr>
        <p:txBody>
          <a:bodyPr wrap="square" rtlCol="0">
            <a:spAutoFit/>
          </a:bodyPr>
          <a:lstStyle/>
          <a:p>
            <a:r>
              <a:rPr lang="en-US" sz="2800" b="1" dirty="0" smtClean="0"/>
              <a:t>Members:</a:t>
            </a:r>
          </a:p>
          <a:p>
            <a:pPr marL="1200150" lvl="2" indent="-285750">
              <a:buFont typeface="Arial" panose="020B0604020202020204" pitchFamily="34" charset="0"/>
              <a:buChar char="•"/>
            </a:pPr>
            <a:r>
              <a:rPr lang="en-US" dirty="0" smtClean="0"/>
              <a:t>Ngo </a:t>
            </a:r>
            <a:r>
              <a:rPr lang="en-US" dirty="0" err="1" smtClean="0"/>
              <a:t>Nguyet</a:t>
            </a:r>
            <a:r>
              <a:rPr lang="en-US" dirty="0" smtClean="0"/>
              <a:t> Hanh</a:t>
            </a:r>
          </a:p>
          <a:p>
            <a:pPr marL="1200150" lvl="2" indent="-285750">
              <a:buFont typeface="Arial" panose="020B0604020202020204" pitchFamily="34" charset="0"/>
              <a:buChar char="•"/>
            </a:pPr>
            <a:r>
              <a:rPr lang="en-US" dirty="0" smtClean="0"/>
              <a:t>Vu Minh Tin</a:t>
            </a:r>
          </a:p>
          <a:p>
            <a:pPr marL="1200150" lvl="2" indent="-285750">
              <a:buFont typeface="Arial" panose="020B0604020202020204" pitchFamily="34" charset="0"/>
              <a:buChar char="•"/>
            </a:pPr>
            <a:r>
              <a:rPr lang="en-US" dirty="0" smtClean="0"/>
              <a:t>Ho Nguyen Truong </a:t>
            </a:r>
            <a:r>
              <a:rPr lang="en-US" dirty="0" err="1" smtClean="0"/>
              <a:t>Nhac</a:t>
            </a:r>
            <a:endParaRPr lang="en-US" dirty="0" smtClean="0"/>
          </a:p>
          <a:p>
            <a:pPr marL="1200150" lvl="2" indent="-285750">
              <a:buFont typeface="Arial" panose="020B0604020202020204" pitchFamily="34" charset="0"/>
              <a:buChar char="•"/>
            </a:pPr>
            <a:r>
              <a:rPr lang="en-US" dirty="0" smtClean="0"/>
              <a:t>Nguyen </a:t>
            </a:r>
            <a:r>
              <a:rPr lang="en-US" dirty="0" err="1" smtClean="0"/>
              <a:t>Quang</a:t>
            </a:r>
            <a:r>
              <a:rPr lang="en-US" dirty="0" smtClean="0"/>
              <a:t> </a:t>
            </a:r>
            <a:r>
              <a:rPr lang="en-US" dirty="0" err="1" smtClean="0"/>
              <a:t>Phung</a:t>
            </a:r>
            <a:endParaRPr lang="en-US" dirty="0" smtClean="0"/>
          </a:p>
          <a:p>
            <a:pPr marL="1200150" lvl="2" indent="-285750">
              <a:buFont typeface="Arial" panose="020B0604020202020204" pitchFamily="34" charset="0"/>
              <a:buChar char="•"/>
            </a:pPr>
            <a:r>
              <a:rPr lang="en-US" dirty="0" smtClean="0"/>
              <a:t>Huynh Hoang </a:t>
            </a:r>
            <a:r>
              <a:rPr lang="en-US" dirty="0" err="1" smtClean="0"/>
              <a:t>Huy</a:t>
            </a:r>
            <a:endParaRPr lang="en-US" dirty="0" smtClean="0"/>
          </a:p>
          <a:p>
            <a:r>
              <a:rPr lang="en-US" dirty="0" smtClean="0"/>
              <a:t>	/ home /</a:t>
            </a:r>
            <a:r>
              <a:rPr lang="en-US" dirty="0" err="1" smtClean="0"/>
              <a:t>sgaydfa</a:t>
            </a:r>
            <a:r>
              <a:rPr lang="en-US" dirty="0" smtClean="0"/>
              <a:t>/</a:t>
            </a:r>
            <a:r>
              <a:rPr lang="en-US" dirty="0" err="1" smtClean="0"/>
              <a:t>asdhfjahsdjfh</a:t>
            </a:r>
            <a:endParaRPr lang="en-US" dirty="0" smtClean="0"/>
          </a:p>
          <a:p>
            <a:endParaRPr lang="en-US" dirty="0" smtClean="0"/>
          </a:p>
        </p:txBody>
      </p:sp>
      <p:sp>
        <p:nvSpPr>
          <p:cNvPr id="8" name="TextBox 7"/>
          <p:cNvSpPr txBox="1"/>
          <p:nvPr/>
        </p:nvSpPr>
        <p:spPr>
          <a:xfrm>
            <a:off x="990600" y="1981199"/>
            <a:ext cx="6324600" cy="800219"/>
          </a:xfrm>
          <a:prstGeom prst="rect">
            <a:avLst/>
          </a:prstGeom>
          <a:noFill/>
        </p:spPr>
        <p:txBody>
          <a:bodyPr wrap="square" rtlCol="0">
            <a:spAutoFit/>
          </a:bodyPr>
          <a:lstStyle/>
          <a:p>
            <a:r>
              <a:rPr lang="en-US" sz="2800" b="1" dirty="0" smtClean="0"/>
              <a:t>Mentor</a:t>
            </a:r>
            <a:r>
              <a:rPr lang="en-US" sz="2800" dirty="0" smtClean="0"/>
              <a:t>: </a:t>
            </a:r>
          </a:p>
          <a:p>
            <a:pPr marL="1200150" lvl="2" indent="-285750">
              <a:buFont typeface="Arial" panose="020B0604020202020204" pitchFamily="34" charset="0"/>
              <a:buChar char="•"/>
            </a:pPr>
            <a:r>
              <a:rPr lang="en-US" dirty="0" smtClean="0"/>
              <a:t>Nguyen Quoc Trinh</a:t>
            </a:r>
            <a:endParaRPr lang="en-US" dirty="0"/>
          </a:p>
        </p:txBody>
      </p:sp>
    </p:spTree>
    <p:extLst>
      <p:ext uri="{BB962C8B-B14F-4D97-AF65-F5344CB8AC3E}">
        <p14:creationId xmlns:p14="http://schemas.microsoft.com/office/powerpoint/2010/main" val="859067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TRELLO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4582" y="1600200"/>
            <a:ext cx="6454835" cy="4525963"/>
          </a:xfrm>
        </p:spPr>
      </p:pic>
    </p:spTree>
    <p:extLst>
      <p:ext uri="{BB962C8B-B14F-4D97-AF65-F5344CB8AC3E}">
        <p14:creationId xmlns:p14="http://schemas.microsoft.com/office/powerpoint/2010/main" val="5159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Fornt</a:t>
            </a:r>
            <a:r>
              <a:rPr lang="en-US" dirty="0" smtClean="0"/>
              <a:t> end</a:t>
            </a:r>
            <a:endParaRPr lang="en-US" dirty="0"/>
          </a:p>
        </p:txBody>
      </p:sp>
      <p:sp>
        <p:nvSpPr>
          <p:cNvPr id="3" name="Content Placeholder 2"/>
          <p:cNvSpPr>
            <a:spLocks noGrp="1"/>
          </p:cNvSpPr>
          <p:nvPr>
            <p:ph idx="1"/>
          </p:nvPr>
        </p:nvSpPr>
        <p:spPr/>
        <p:txBody>
          <a:bodyPr/>
          <a:lstStyle/>
          <a:p>
            <a:pPr marL="0" indent="0">
              <a:buNone/>
            </a:pPr>
            <a:r>
              <a:rPr lang="en-US" smtClean="0"/>
              <a:t>User:</a:t>
            </a:r>
            <a:endParaRPr lang="en-US" dirty="0"/>
          </a:p>
        </p:txBody>
      </p:sp>
    </p:spTree>
    <p:extLst>
      <p:ext uri="{BB962C8B-B14F-4D97-AF65-F5344CB8AC3E}">
        <p14:creationId xmlns:p14="http://schemas.microsoft.com/office/powerpoint/2010/main" val="3544587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end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2759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Mini shearing file</a:t>
            </a:r>
            <a:endParaRPr lang="en-US" u="sng" dirty="0"/>
          </a:p>
        </p:txBody>
      </p:sp>
      <p:sp>
        <p:nvSpPr>
          <p:cNvPr id="3" name="Content Placeholder 2"/>
          <p:cNvSpPr>
            <a:spLocks noGrp="1"/>
          </p:cNvSpPr>
          <p:nvPr>
            <p:ph idx="1"/>
          </p:nvPr>
        </p:nvSpPr>
        <p:spPr/>
        <p:txBody>
          <a:bodyPr/>
          <a:lstStyle/>
          <a:p>
            <a:pPr marL="0" lvl="1" indent="0">
              <a:buNone/>
            </a:pPr>
            <a:r>
              <a:rPr lang="en-US" b="1" dirty="0" smtClean="0"/>
              <a:t>Description:</a:t>
            </a:r>
          </a:p>
          <a:p>
            <a:pPr marL="457200" lvl="1" indent="-457200"/>
            <a:r>
              <a:rPr lang="en-US" b="1" dirty="0"/>
              <a:t>	</a:t>
            </a:r>
            <a:r>
              <a:rPr lang="en-US" dirty="0"/>
              <a:t>MFS is a web application which allows user to share their file to the other over the internet. Users are required to register and login if they want to upload or download any file from MFS. Guest user could browse file by category, size or uploader but cannot download any file from MFS.</a:t>
            </a:r>
          </a:p>
          <a:p>
            <a:pPr marL="457200" lvl="1" indent="-457200"/>
            <a:endParaRPr lang="en-US" b="1" dirty="0"/>
          </a:p>
          <a:p>
            <a:pPr marL="0" indent="0">
              <a:buNone/>
            </a:pPr>
            <a:endParaRPr lang="en-US" dirty="0"/>
          </a:p>
        </p:txBody>
      </p:sp>
    </p:spTree>
    <p:extLst>
      <p:ext uri="{BB962C8B-B14F-4D97-AF65-F5344CB8AC3E}">
        <p14:creationId xmlns:p14="http://schemas.microsoft.com/office/powerpoint/2010/main" val="6446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4000" b="1" dirty="0"/>
              <a:t>Functional Specification </a:t>
            </a:r>
            <a:r>
              <a:rPr lang="en-US" b="1" dirty="0"/>
              <a:t/>
            </a:r>
            <a:br>
              <a:rPr lang="en-US" b="1" dirty="0"/>
            </a:br>
            <a:endParaRPr lang="en-US"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smtClean="0">
                <a:effectLst/>
              </a:rPr>
              <a:t>Guest (not login): </a:t>
            </a:r>
          </a:p>
          <a:p>
            <a:pPr lvl="1">
              <a:buFont typeface="Arial" panose="020B0604020202020204" pitchFamily="34" charset="0"/>
              <a:buChar char="•"/>
            </a:pPr>
            <a:r>
              <a:rPr lang="en-US" dirty="0" smtClean="0">
                <a:effectLst/>
              </a:rPr>
              <a:t>Search file by name, category, uploader, size </a:t>
            </a:r>
          </a:p>
          <a:p>
            <a:pPr lvl="1">
              <a:buFont typeface="Arial" panose="020B0604020202020204" pitchFamily="34" charset="0"/>
              <a:buChar char="•"/>
            </a:pPr>
            <a:r>
              <a:rPr lang="en-US" dirty="0" smtClean="0">
                <a:effectLst/>
              </a:rPr>
              <a:t>View information of an uploaded file (with comment). </a:t>
            </a:r>
          </a:p>
          <a:p>
            <a:pPr lvl="1">
              <a:buFont typeface="Arial" panose="020B0604020202020204" pitchFamily="34" charset="0"/>
              <a:buChar char="•"/>
            </a:pPr>
            <a:r>
              <a:rPr lang="en-US" dirty="0" smtClean="0">
                <a:effectLst/>
              </a:rPr>
              <a:t>Register new account. </a:t>
            </a:r>
          </a:p>
          <a:p>
            <a:endParaRPr lang="en-US" dirty="0"/>
          </a:p>
        </p:txBody>
      </p:sp>
    </p:spTree>
    <p:extLst>
      <p:ext uri="{BB962C8B-B14F-4D97-AF65-F5344CB8AC3E}">
        <p14:creationId xmlns:p14="http://schemas.microsoft.com/office/powerpoint/2010/main" val="20780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Functional Specification</a:t>
            </a:r>
            <a:endParaRPr lang="en-US" dirty="0"/>
          </a:p>
        </p:txBody>
      </p:sp>
      <p:sp>
        <p:nvSpPr>
          <p:cNvPr id="3" name="Content Placeholder 2"/>
          <p:cNvSpPr>
            <a:spLocks noGrp="1"/>
          </p:cNvSpPr>
          <p:nvPr>
            <p:ph idx="1"/>
          </p:nvPr>
        </p:nvSpPr>
        <p:spPr/>
        <p:txBody>
          <a:bodyPr>
            <a:normAutofit lnSpcReduction="10000"/>
          </a:bodyPr>
          <a:lstStyle/>
          <a:p>
            <a:pPr marL="0" lvl="0" indent="0">
              <a:buNone/>
            </a:pPr>
            <a:r>
              <a:rPr lang="en-US" dirty="0" smtClean="0">
                <a:effectLst/>
              </a:rPr>
              <a:t>2 .Registered user: </a:t>
            </a:r>
          </a:p>
          <a:p>
            <a:pPr lvl="1">
              <a:buFont typeface="Arial" panose="020B0604020202020204" pitchFamily="34" charset="0"/>
              <a:buChar char="•"/>
            </a:pPr>
            <a:r>
              <a:rPr lang="en-US" dirty="0" smtClean="0">
                <a:effectLst/>
              </a:rPr>
              <a:t>Search file by name, category, uploader, size </a:t>
            </a:r>
          </a:p>
          <a:p>
            <a:pPr lvl="1">
              <a:buFont typeface="Arial" panose="020B0604020202020204" pitchFamily="34" charset="0"/>
              <a:buChar char="•"/>
            </a:pPr>
            <a:r>
              <a:rPr lang="en-US" dirty="0" smtClean="0">
                <a:effectLst/>
              </a:rPr>
              <a:t>View information of an uploaded file (with comment). </a:t>
            </a:r>
          </a:p>
          <a:p>
            <a:pPr lvl="1">
              <a:buFont typeface="Arial" panose="020B0604020202020204" pitchFamily="34" charset="0"/>
              <a:buChar char="•"/>
            </a:pPr>
            <a:r>
              <a:rPr lang="en-US" dirty="0" smtClean="0">
                <a:effectLst/>
              </a:rPr>
              <a:t>Upload file with a limitation of file size according to account level </a:t>
            </a:r>
          </a:p>
          <a:p>
            <a:pPr lvl="1">
              <a:buFont typeface="Arial" panose="020B0604020202020204" pitchFamily="34" charset="0"/>
              <a:buChar char="•"/>
            </a:pPr>
            <a:r>
              <a:rPr lang="en-US" dirty="0" smtClean="0">
                <a:effectLst/>
              </a:rPr>
              <a:t>Download a file from MFS </a:t>
            </a:r>
          </a:p>
          <a:p>
            <a:pPr lvl="1">
              <a:buFont typeface="Arial" panose="020B0604020202020204" pitchFamily="34" charset="0"/>
              <a:buChar char="•"/>
            </a:pPr>
            <a:r>
              <a:rPr lang="en-US" dirty="0" smtClean="0">
                <a:effectLst/>
              </a:rPr>
              <a:t>CRUD files which have been uploaded by the his/her self </a:t>
            </a:r>
          </a:p>
          <a:p>
            <a:pPr lvl="1">
              <a:buFont typeface="Arial" panose="020B0604020202020204" pitchFamily="34" charset="0"/>
              <a:buChar char="•"/>
            </a:pPr>
            <a:r>
              <a:rPr lang="en-US" dirty="0" smtClean="0">
                <a:effectLst/>
              </a:rPr>
              <a:t>Comment on an uploaded file. </a:t>
            </a:r>
          </a:p>
          <a:p>
            <a:endParaRPr lang="en-US" dirty="0"/>
          </a:p>
        </p:txBody>
      </p:sp>
    </p:spTree>
    <p:extLst>
      <p:ext uri="{BB962C8B-B14F-4D97-AF65-F5344CB8AC3E}">
        <p14:creationId xmlns:p14="http://schemas.microsoft.com/office/powerpoint/2010/main" val="2809611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Functional Specification</a:t>
            </a:r>
            <a:endParaRPr lang="en-US" dirty="0"/>
          </a:p>
        </p:txBody>
      </p:sp>
      <p:sp>
        <p:nvSpPr>
          <p:cNvPr id="3" name="Content Placeholder 2"/>
          <p:cNvSpPr>
            <a:spLocks noGrp="1"/>
          </p:cNvSpPr>
          <p:nvPr>
            <p:ph idx="1"/>
          </p:nvPr>
        </p:nvSpPr>
        <p:spPr/>
        <p:txBody>
          <a:bodyPr/>
          <a:lstStyle/>
          <a:p>
            <a:pPr marL="0" lvl="0" indent="0">
              <a:buNone/>
            </a:pPr>
            <a:r>
              <a:rPr lang="en-US" dirty="0" smtClean="0">
                <a:effectLst/>
              </a:rPr>
              <a:t>3. Admin: </a:t>
            </a:r>
          </a:p>
          <a:p>
            <a:pPr lvl="1">
              <a:buFont typeface="Arial" panose="020B0604020202020204" pitchFamily="34" charset="0"/>
              <a:buChar char="•"/>
            </a:pPr>
            <a:r>
              <a:rPr lang="en-US" dirty="0" smtClean="0">
                <a:effectLst/>
              </a:rPr>
              <a:t>CRUD users </a:t>
            </a:r>
          </a:p>
          <a:p>
            <a:pPr lvl="1">
              <a:buFont typeface="Arial" panose="020B0604020202020204" pitchFamily="34" charset="0"/>
              <a:buChar char="•"/>
            </a:pPr>
            <a:r>
              <a:rPr lang="en-US" dirty="0" smtClean="0">
                <a:effectLst/>
              </a:rPr>
              <a:t>View information of each user from user dashboard </a:t>
            </a:r>
          </a:p>
          <a:p>
            <a:pPr lvl="1">
              <a:buFont typeface="Arial" panose="020B0604020202020204" pitchFamily="34" charset="0"/>
              <a:buChar char="•"/>
            </a:pPr>
            <a:r>
              <a:rPr lang="en-US" dirty="0" smtClean="0">
                <a:effectLst/>
              </a:rPr>
              <a:t>Upgrade/downgrade level of a user </a:t>
            </a:r>
          </a:p>
          <a:p>
            <a:endParaRPr lang="en-US" dirty="0"/>
          </a:p>
        </p:txBody>
      </p:sp>
    </p:spTree>
    <p:extLst>
      <p:ext uri="{BB962C8B-B14F-4D97-AF65-F5344CB8AC3E}">
        <p14:creationId xmlns:p14="http://schemas.microsoft.com/office/powerpoint/2010/main" val="3556335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Functional Specification</a:t>
            </a:r>
            <a:endParaRPr lang="en-US" dirty="0"/>
          </a:p>
        </p:txBody>
      </p:sp>
      <p:sp>
        <p:nvSpPr>
          <p:cNvPr id="3" name="Content Placeholder 2"/>
          <p:cNvSpPr>
            <a:spLocks noGrp="1"/>
          </p:cNvSpPr>
          <p:nvPr>
            <p:ph idx="1"/>
          </p:nvPr>
        </p:nvSpPr>
        <p:spPr/>
        <p:txBody>
          <a:bodyPr/>
          <a:lstStyle/>
          <a:p>
            <a:pPr marL="0" lvl="0" indent="0">
              <a:buNone/>
            </a:pPr>
            <a:r>
              <a:rPr lang="en-US" dirty="0" smtClean="0"/>
              <a:t>4. </a:t>
            </a:r>
            <a:r>
              <a:rPr lang="en-US" dirty="0" smtClean="0">
                <a:effectLst/>
              </a:rPr>
              <a:t>System constrains </a:t>
            </a:r>
          </a:p>
          <a:p>
            <a:pPr lvl="1">
              <a:buFont typeface="Arial" panose="020B0604020202020204" pitchFamily="34" charset="0"/>
              <a:buChar char="•"/>
            </a:pPr>
            <a:r>
              <a:rPr lang="en-US" dirty="0" smtClean="0">
                <a:effectLst/>
              </a:rPr>
              <a:t>Checking uploading every level of user </a:t>
            </a:r>
          </a:p>
          <a:p>
            <a:pPr lvl="2">
              <a:buFont typeface="Wingdings" panose="05000000000000000000" pitchFamily="2" charset="2"/>
              <a:buChar char="Ø"/>
            </a:pPr>
            <a:r>
              <a:rPr lang="en-US" dirty="0" smtClean="0">
                <a:effectLst/>
              </a:rPr>
              <a:t>Bronze: maximum 5MB each upload </a:t>
            </a:r>
          </a:p>
          <a:p>
            <a:pPr lvl="2">
              <a:buFont typeface="Wingdings" panose="05000000000000000000" pitchFamily="2" charset="2"/>
              <a:buChar char="Ø"/>
            </a:pPr>
            <a:r>
              <a:rPr lang="en-US" dirty="0" smtClean="0">
                <a:effectLst/>
              </a:rPr>
              <a:t>Silver: maximum 10MB each upload </a:t>
            </a:r>
          </a:p>
          <a:p>
            <a:pPr lvl="2">
              <a:buFont typeface="Wingdings" panose="05000000000000000000" pitchFamily="2" charset="2"/>
              <a:buChar char="Ø"/>
            </a:pPr>
            <a:r>
              <a:rPr lang="en-US" dirty="0" smtClean="0">
                <a:effectLst/>
              </a:rPr>
              <a:t>Gold: maximum 20MB each upload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506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Functional Specification</a:t>
            </a:r>
            <a:endParaRPr lang="en-US" dirty="0"/>
          </a:p>
        </p:txBody>
      </p:sp>
      <p:sp>
        <p:nvSpPr>
          <p:cNvPr id="3" name="Content Placeholder 2"/>
          <p:cNvSpPr>
            <a:spLocks noGrp="1"/>
          </p:cNvSpPr>
          <p:nvPr>
            <p:ph idx="1"/>
          </p:nvPr>
        </p:nvSpPr>
        <p:spPr/>
        <p:txBody>
          <a:bodyPr/>
          <a:lstStyle/>
          <a:p>
            <a:pPr marL="0" lvl="0" indent="0">
              <a:buNone/>
            </a:pPr>
            <a:r>
              <a:rPr lang="en-US" dirty="0" smtClean="0"/>
              <a:t>4. </a:t>
            </a:r>
            <a:r>
              <a:rPr lang="en-US" dirty="0" smtClean="0">
                <a:effectLst/>
              </a:rPr>
              <a:t>System constrains </a:t>
            </a:r>
          </a:p>
          <a:p>
            <a:pPr lvl="1">
              <a:buFont typeface="Arial" panose="020B0604020202020204" pitchFamily="34" charset="0"/>
              <a:buChar char="•"/>
            </a:pPr>
            <a:r>
              <a:rPr lang="en-US" dirty="0" smtClean="0">
                <a:effectLst/>
              </a:rPr>
              <a:t>Auto upgrade user level following total size of uploaded files: </a:t>
            </a:r>
          </a:p>
          <a:p>
            <a:pPr lvl="2">
              <a:buFont typeface="Wingdings" panose="05000000000000000000" pitchFamily="2" charset="2"/>
              <a:buChar char="Ø"/>
            </a:pPr>
            <a:r>
              <a:rPr lang="en-US" dirty="0" smtClean="0">
                <a:effectLst/>
              </a:rPr>
              <a:t>Bronze: 20MB </a:t>
            </a:r>
          </a:p>
          <a:p>
            <a:pPr lvl="2">
              <a:buFont typeface="Wingdings" panose="05000000000000000000" pitchFamily="2" charset="2"/>
              <a:buChar char="Ø"/>
            </a:pPr>
            <a:r>
              <a:rPr lang="en-US" dirty="0" smtClean="0">
                <a:effectLst/>
              </a:rPr>
              <a:t>Silver: 50MB </a:t>
            </a:r>
          </a:p>
          <a:p>
            <a:pPr lvl="2">
              <a:buFont typeface="Wingdings" panose="05000000000000000000" pitchFamily="2" charset="2"/>
              <a:buChar char="Ø"/>
            </a:pPr>
            <a:r>
              <a:rPr lang="en-US" dirty="0" smtClean="0">
                <a:effectLst/>
              </a:rPr>
              <a:t>Gold: above 100MB </a:t>
            </a:r>
          </a:p>
          <a:p>
            <a:pPr marL="0" indent="0">
              <a:buNone/>
            </a:pPr>
            <a:endParaRPr lang="en-US" dirty="0"/>
          </a:p>
        </p:txBody>
      </p:sp>
    </p:spTree>
    <p:extLst>
      <p:ext uri="{BB962C8B-B14F-4D97-AF65-F5344CB8AC3E}">
        <p14:creationId xmlns:p14="http://schemas.microsoft.com/office/powerpoint/2010/main" val="377225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Functional Specification</a:t>
            </a:r>
            <a:endParaRPr lang="en-US" dirty="0"/>
          </a:p>
        </p:txBody>
      </p:sp>
      <p:sp>
        <p:nvSpPr>
          <p:cNvPr id="3" name="Content Placeholder 2"/>
          <p:cNvSpPr>
            <a:spLocks noGrp="1"/>
          </p:cNvSpPr>
          <p:nvPr>
            <p:ph idx="1"/>
          </p:nvPr>
        </p:nvSpPr>
        <p:spPr/>
        <p:txBody>
          <a:bodyPr/>
          <a:lstStyle/>
          <a:p>
            <a:pPr marL="0" lvl="0" indent="0">
              <a:buNone/>
            </a:pPr>
            <a:r>
              <a:rPr lang="en-US" dirty="0" smtClean="0"/>
              <a:t>4. </a:t>
            </a:r>
            <a:r>
              <a:rPr lang="en-US" dirty="0" smtClean="0">
                <a:effectLst/>
              </a:rPr>
              <a:t>System constrains </a:t>
            </a:r>
          </a:p>
          <a:p>
            <a:pPr lvl="1">
              <a:buFont typeface="Arial" panose="020B0604020202020204" pitchFamily="34" charset="0"/>
              <a:buChar char="•"/>
            </a:pPr>
            <a:r>
              <a:rPr lang="en-US" dirty="0" smtClean="0">
                <a:effectLst/>
              </a:rPr>
              <a:t>Limit on daily downloading quota: </a:t>
            </a:r>
          </a:p>
          <a:p>
            <a:pPr lvl="2">
              <a:buFont typeface="Wingdings" panose="05000000000000000000" pitchFamily="2" charset="2"/>
              <a:buChar char="Ø"/>
            </a:pPr>
            <a:r>
              <a:rPr lang="en-US" dirty="0" smtClean="0">
                <a:effectLst/>
              </a:rPr>
              <a:t>Bronze: Below 50 MB </a:t>
            </a:r>
          </a:p>
          <a:p>
            <a:pPr lvl="2">
              <a:buFont typeface="Wingdings" panose="05000000000000000000" pitchFamily="2" charset="2"/>
              <a:buChar char="Ø"/>
            </a:pPr>
            <a:r>
              <a:rPr lang="en-US" dirty="0" smtClean="0">
                <a:effectLst/>
              </a:rPr>
              <a:t>Silver: Below 70MB </a:t>
            </a:r>
          </a:p>
          <a:p>
            <a:pPr lvl="2">
              <a:buFont typeface="Wingdings" panose="05000000000000000000" pitchFamily="2" charset="2"/>
              <a:buChar char="Ø"/>
            </a:pPr>
            <a:r>
              <a:rPr lang="en-US" dirty="0" smtClean="0">
                <a:effectLst/>
              </a:rPr>
              <a:t>Gold: Unlimited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52337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600200"/>
            <a:ext cx="4260269" cy="4525963"/>
          </a:xfrm>
        </p:spPr>
      </p:pic>
    </p:spTree>
    <p:extLst>
      <p:ext uri="{BB962C8B-B14F-4D97-AF65-F5344CB8AC3E}">
        <p14:creationId xmlns:p14="http://schemas.microsoft.com/office/powerpoint/2010/main" val="310402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232</Words>
  <Application>Microsoft Office PowerPoint</Application>
  <PresentationFormat>On-screen Show (4:3)</PresentationFormat>
  <Paragraphs>54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Mini shearing file</vt:lpstr>
      <vt:lpstr>Functional Specification  </vt:lpstr>
      <vt:lpstr>Functional Specification</vt:lpstr>
      <vt:lpstr>Functional Specification</vt:lpstr>
      <vt:lpstr>Functional Specification</vt:lpstr>
      <vt:lpstr>Functional Specification</vt:lpstr>
      <vt:lpstr>Functional Specification</vt:lpstr>
      <vt:lpstr>DATABASE</vt:lpstr>
      <vt:lpstr>TRELLO</vt:lpstr>
      <vt:lpstr>Fornt end</vt:lpstr>
      <vt:lpstr>Back end</vt:lpstr>
    </vt:vector>
  </TitlesOfParts>
  <Company>CSC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training</dc:creator>
  <cp:lastModifiedBy>training</cp:lastModifiedBy>
  <cp:revision>13</cp:revision>
  <dcterms:created xsi:type="dcterms:W3CDTF">2018-03-15T08:31:49Z</dcterms:created>
  <dcterms:modified xsi:type="dcterms:W3CDTF">2018-03-16T04:20:39Z</dcterms:modified>
</cp:coreProperties>
</file>