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76" r:id="rId3"/>
    <p:sldId id="257" r:id="rId4"/>
    <p:sldId id="258" r:id="rId5"/>
    <p:sldId id="260" r:id="rId6"/>
    <p:sldId id="277" r:id="rId7"/>
    <p:sldId id="275" r:id="rId8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AFEF4B-E876-6B44-9E84-AC3B31E00D9B}" v="2" dt="2023-12-18T05:17:54.286"/>
    <p1510:client id="{BE150C51-BD16-410B-882B-14DEE679B95A}" v="118" dt="2023-12-18T05:17:11.426"/>
    <p1510:client id="{C7DA5E36-0814-C06B-68E0-FA08414325AB}" v="231" dt="2023-12-18T04:49:31.605"/>
    <p1510:client id="{E6BC2EF4-C063-4A0F-8D92-9F29CD56779A}" v="139" dt="2023-12-18T05:16:26.9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1E4AEA4-8DFA-4A89-87EB-49C32662AFE0}" styleName="Kiểu Trung bình 2 - Màu chủ đề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Kiểu Trung bình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Kiểu Sáng 1 - Màu chủ đề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Kiểu Sáng 1 - Màu chủ đề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3" autoAdjust="0"/>
    <p:restoredTop sz="87630" autoAdjust="0"/>
  </p:normalViewPr>
  <p:slideViewPr>
    <p:cSldViewPr snapToGrid="0">
      <p:cViewPr>
        <p:scale>
          <a:sx n="98" d="100"/>
          <a:sy n="98" d="100"/>
        </p:scale>
        <p:origin x="686" y="32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416C3A-8555-200F-AB84-8398CBDB3D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B78398-0E38-413F-98C0-A11CD827172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E6B021-69F5-7743-A039-58B9B70E13DF}" type="datetimeFigureOut">
              <a:rPr lang="en-VN" smtClean="0"/>
              <a:t>01/08/2024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00912-692E-B15E-9E60-21777E07C0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22126F-8844-4547-4326-37614D1F2B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B998B-740F-FC44-97FE-BD051DEDC531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370249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07CBED-6539-4048-98CC-17AB8E0C7A7F}" type="datetimeFigureOut">
              <a:rPr lang="en-VN" smtClean="0"/>
              <a:t>01/08/2024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3ED25-860A-5444-BADD-4B3C13B2807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8286692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CFC60-F219-10E4-6BEB-FBBA2A4D4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EE86A-256F-E1C2-6A39-CD3A69B4F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296D1-CCC4-85BB-A7F5-A60A853FB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7D15A-B2E4-274F-8954-3C1A7E00D17A}" type="datetime1">
              <a:rPr lang="en-US" smtClean="0"/>
              <a:t>1/8/2024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36AF8-BE49-C41D-CC1A-184921EE9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VN"/>
              <a:t>723-725-748-795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D9BF1-A920-76F8-FF47-35DE6A667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45ADD-D38E-1B40-9FCC-23403C0358B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2434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4A7CB-4617-3A43-60FA-EB5EE4A34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66B2AB-CCA3-746C-0DE6-C5FC3D153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B1B07-057A-7418-688D-D457C4279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86E64-668A-2848-932C-5B3722886C15}" type="datetime1">
              <a:rPr lang="en-US" smtClean="0"/>
              <a:t>1/8/2024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C03DD-73BC-0B30-3BBA-800018C01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VN"/>
              <a:t>723-725-748-795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B05AA-1AF9-33D7-D52F-A8BB53403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45ADD-D38E-1B40-9FCC-23403C0358B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27640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356A96-A6C0-42E9-1CB5-0D0DF05B6B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80156A-8B6F-1C5C-4FDF-DA34F8781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A4366-B469-D213-BD82-3883152C1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8BA2A-6E13-8742-9DCE-DD3B26022E13}" type="datetime1">
              <a:rPr lang="en-US" smtClean="0"/>
              <a:t>1/8/2024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48286-1E3F-7FEB-1DA4-D9C51CBA7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VN"/>
              <a:t>723-725-748-795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0E3F6-8881-5757-37DA-F32671201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45ADD-D38E-1B40-9FCC-23403C0358B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18286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1D375-DA26-D783-7F36-7646687CC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F3084-AE80-1375-6943-32D27B1D6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3D1A2-52E5-1F1B-733D-5115E7EA2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A866-35D3-C142-8C61-D7D3E6340E43}" type="datetime1">
              <a:rPr lang="en-US" smtClean="0"/>
              <a:t>1/8/2024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95B83-D2D7-933D-CAA0-CFF27D6DD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VN"/>
              <a:t>723-725-748-795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40D52-4800-510B-DDBD-4DE0E9B5B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45ADD-D38E-1B40-9FCC-23403C0358B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36945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C8C74-B652-DB58-0D20-7B7BA9FB7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164D2-5142-D70E-EB76-378645AF8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CA581-5D81-809B-CC65-AEA012362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AAABA-F10B-B444-8105-1C3F14989FD3}" type="datetime1">
              <a:rPr lang="en-US" smtClean="0"/>
              <a:t>1/8/2024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0B5E3-7C1F-49BE-CA5E-046913378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VN"/>
              <a:t>723-725-748-795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3B13C-5DCE-F5B1-37E4-A99E7B5E2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45ADD-D38E-1B40-9FCC-23403C0358B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23380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27F46-8EB1-3C35-2DA5-0ECCA479A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6E516-B765-565D-35A1-CCE753CD29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C1A469-8662-BB5B-520A-07D6D13CE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3A2FB-A3D1-C9BA-D499-CBA4BF1FB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6646-8BA1-B342-9895-C6DFDD04BB85}" type="datetime1">
              <a:rPr lang="en-US" smtClean="0"/>
              <a:t>1/8/2024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46C02-D7CF-AADB-DD70-00EFAE6F4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VN"/>
              <a:t>723-725-748-795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7B655-ACB3-EA73-0102-66BEDA79E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45ADD-D38E-1B40-9FCC-23403C0358B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75658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BA69C-6366-0412-16E0-7E9595ADD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5C1EA-970F-0AB8-76B6-C2D286E03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B449C-FB30-CD95-700F-793F2B3C8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35C440-9C7E-AABB-27D6-9F2E86BEA1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175E30-FD60-32F1-452F-21FCAC8D74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85C88B-98BB-F520-6E32-76723385F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8E570-6F6B-1847-9737-0738BF216FA4}" type="datetime1">
              <a:rPr lang="en-US" smtClean="0"/>
              <a:t>1/8/2024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54F465-8300-AC8A-10D1-823DDE14C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VN"/>
              <a:t>723-725-748-795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A1186-F6BF-3F35-2A36-017E551FE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45ADD-D38E-1B40-9FCC-23403C0358B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4856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47DF8-33CA-B2FB-7A6C-839665A83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78E059-C97F-4F04-7769-B19EF0321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8BD45-03D6-B747-87C1-60982BFF6A8A}" type="datetime1">
              <a:rPr lang="en-US" smtClean="0"/>
              <a:t>1/8/2024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EAEF7B-5C12-072E-9039-D37CF53BA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VN"/>
              <a:t>723-725-748-795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B8631F-ED75-BC7C-5C1B-DEBAD3CA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45ADD-D38E-1B40-9FCC-23403C0358B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68180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5DBB50-A204-598D-F1F0-6FA5E0EAB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C155F-BDA1-EC42-A936-78698F48A95E}" type="datetime1">
              <a:rPr lang="en-US" smtClean="0"/>
              <a:t>1/8/2024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2E6AA8-B0F4-4581-740E-CE401C1BD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VN"/>
              <a:t>723-725-748-795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AC5508-AB96-8D45-8A23-839F3901A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45ADD-D38E-1B40-9FCC-23403C0358B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42520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5BB4F-B4A6-5292-0BD5-51997F65D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E6A44-8E64-3E71-E298-C78470F7A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3E52D-2BB3-6154-0DFB-94C88A027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260BA-7246-FC50-5DDB-FDFA3D19E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21B6-32EE-CB4F-B0B8-BBD03154FA56}" type="datetime1">
              <a:rPr lang="en-US" smtClean="0"/>
              <a:t>1/8/2024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E6543-9522-AD4B-BB81-2C2D2ADC8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VN"/>
              <a:t>723-725-748-795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E0DB4-7FF0-357A-BDC7-C9D353C12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45ADD-D38E-1B40-9FCC-23403C0358B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72992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9F0A6-2F9B-7912-9CD4-AD474301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3B4332-8BBA-2174-1F37-FD60DDA76E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1E89C1-2308-3402-6A1F-85CC4E1D2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E2BE1-0E83-6FDE-B938-1D080786D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2B7D-E42D-2F49-A77D-FD337CABB324}" type="datetime1">
              <a:rPr lang="en-US" smtClean="0"/>
              <a:t>1/8/2024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F2DBC-4F6A-BA48-4233-4C0AA6126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VN"/>
              <a:t>723-725-748-795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16408-0AA2-8ECF-3434-A31DBDF2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45ADD-D38E-1B40-9FCC-23403C0358B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286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179F92-ADC9-F2A8-FAF1-AED24B3D2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7FD71-D3D9-0759-F954-4B8ECEAC4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3095A-75C6-2BD4-5D9E-B6FF14B4CC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E1BEF-2414-FD44-92B7-ABF320EAB058}" type="datetime1">
              <a:rPr lang="en-US" smtClean="0"/>
              <a:t>1/8/2024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5EA6E-5BE4-B102-5199-500799178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VN"/>
              <a:t>723-725-748-795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6BDF8-E06D-9AF6-EA43-357B1F161D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45ADD-D38E-1B40-9FCC-23403C0358B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8880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7B610-BBA4-CA8C-6586-5CC147A15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9511" y="2269066"/>
            <a:ext cx="9572978" cy="958674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PHẦN MỀM HƯỚNG DỊCH VỤ</a:t>
            </a:r>
            <a:endParaRPr lang="en-V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BDE3D7-7512-F879-1239-7907B0850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676451"/>
          </a:xfrm>
        </p:spPr>
        <p:txBody>
          <a:bodyPr>
            <a:normAutofit/>
          </a:bodyPr>
          <a:lstStyle/>
          <a:p>
            <a:r>
              <a:rPr lang="en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ĐẶT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VÉ TOUR</a:t>
            </a:r>
            <a:endParaRPr lang="en-V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BCE6C180-B208-6C2F-9AFA-9B80C209E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45ADD-D38E-1B40-9FCC-23403C0358B3}" type="slidenum">
              <a:rPr lang="en-VN" smtClean="0"/>
              <a:t>1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E0A94586-B2A8-CD1D-98F5-F41C4181B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723-725-748-795</a:t>
            </a:r>
          </a:p>
        </p:txBody>
      </p:sp>
    </p:spTree>
    <p:extLst>
      <p:ext uri="{BB962C8B-B14F-4D97-AF65-F5344CB8AC3E}">
        <p14:creationId xmlns:p14="http://schemas.microsoft.com/office/powerpoint/2010/main" val="1570602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C204ED-2FAF-24C5-2681-CF4F43C0B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89"/>
            <a:ext cx="9795637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XÂY DỰNG SERVER</a:t>
            </a:r>
          </a:p>
        </p:txBody>
      </p:sp>
      <p:pic>
        <p:nvPicPr>
          <p:cNvPr id="9" name="Picture 8" descr="A logo with a circle and a circle with a circle and a circle with a circle with a circle with a circle with a circle with a circle with a circle with a circle with a circle with&#10;&#10;Description automatically generated">
            <a:extLst>
              <a:ext uri="{FF2B5EF4-FFF2-40B4-BE49-F238E27FC236}">
                <a16:creationId xmlns:a16="http://schemas.microsoft.com/office/drawing/2014/main" id="{1C3F33A6-AF74-255D-F82E-CB470C1F0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99" y="3470226"/>
            <a:ext cx="3797536" cy="2126620"/>
          </a:xfrm>
          <a:prstGeom prst="rect">
            <a:avLst/>
          </a:prstGeom>
        </p:spPr>
      </p:pic>
      <p:pic>
        <p:nvPicPr>
          <p:cNvPr id="11" name="Picture 10" descr="A logo with a sailboat and birds&#10;&#10;Description automatically generated">
            <a:extLst>
              <a:ext uri="{FF2B5EF4-FFF2-40B4-BE49-F238E27FC236}">
                <a16:creationId xmlns:a16="http://schemas.microsoft.com/office/drawing/2014/main" id="{9C4CEFC0-B82E-4199-948F-E9B52521D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386" y="3489908"/>
            <a:ext cx="3797536" cy="2106938"/>
          </a:xfrm>
          <a:prstGeom prst="rect">
            <a:avLst/>
          </a:prstGeom>
        </p:spPr>
      </p:pic>
      <p:pic>
        <p:nvPicPr>
          <p:cNvPr id="5" name="Picture 4" descr="A logo of a cat&#10;&#10;Description automatically generated">
            <a:extLst>
              <a:ext uri="{FF2B5EF4-FFF2-40B4-BE49-F238E27FC236}">
                <a16:creationId xmlns:a16="http://schemas.microsoft.com/office/drawing/2014/main" id="{494E16A4-2F42-F736-8674-90CAC84AA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168" y="3863432"/>
            <a:ext cx="3797536" cy="1898768"/>
          </a:xfrm>
          <a:prstGeom prst="rect">
            <a:avLst/>
          </a:prstGeom>
        </p:spPr>
      </p:pic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223DE01-3984-62FA-980C-1C6FC84CE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723-725-748-795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302C10-F8D2-709A-AB5C-805202AA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7545ADD-D38E-1B40-9FCC-23403C0358B3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10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F07D9-17A9-327C-B21E-E66EBD4EF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CHÍNH</a:t>
            </a:r>
            <a:endParaRPr lang="en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A8D12-74B6-D453-E6F0-805887B4C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3753"/>
          </a:xfrm>
        </p:spPr>
        <p:txBody>
          <a:bodyPr/>
          <a:lstStyle/>
          <a:p>
            <a:r>
              <a:rPr lang="en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module</a:t>
            </a:r>
          </a:p>
          <a:p>
            <a:pPr marL="0" indent="0">
              <a:buNone/>
            </a:pPr>
            <a:endParaRPr lang="en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AA5774-5E83-C4B2-495C-0D68F4364EE2}"/>
              </a:ext>
            </a:extLst>
          </p:cNvPr>
          <p:cNvSpPr txBox="1">
            <a:spLocks/>
          </p:cNvSpPr>
          <p:nvPr/>
        </p:nvSpPr>
        <p:spPr>
          <a:xfrm>
            <a:off x="1058333" y="2359378"/>
            <a:ext cx="10295467" cy="3180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Module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endParaRPr lang="vi-VN" sz="1800" i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vi-VN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Module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tour</a:t>
            </a:r>
            <a:endParaRPr lang="vi-VN" sz="1800" i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Module </a:t>
            </a:r>
            <a:r>
              <a:rPr lang="en-US" sz="1800" i="1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i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i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vé</a:t>
            </a:r>
            <a:r>
              <a:rPr lang="en-US" sz="1800" i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tour</a:t>
            </a:r>
            <a:endParaRPr lang="en-V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vi-VN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Module </a:t>
            </a:r>
            <a:r>
              <a:rPr lang="en-US" sz="1800" i="1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i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i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1800" i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vé</a:t>
            </a:r>
            <a:endParaRPr lang="en-US" sz="1800" i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800" i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odule </a:t>
            </a:r>
            <a:r>
              <a:rPr lang="en-US" sz="1800" i="1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1800" i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khoản</a:t>
            </a:r>
            <a:endParaRPr lang="en-US" sz="1800" i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Module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xem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1800" i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vé</a:t>
            </a:r>
            <a:endParaRPr lang="en-US" sz="1800" i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800" i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odule </a:t>
            </a:r>
            <a:r>
              <a:rPr lang="en-US" sz="1800" i="1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i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i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tour (</a:t>
            </a:r>
            <a:r>
              <a:rPr lang="en-US" sz="1800" i="1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i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i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i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V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D872DD-4BA4-9350-29F0-45278DE6F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45ADD-D38E-1B40-9FCC-23403C0358B3}" type="slidenum">
              <a:rPr lang="en-VN" smtClean="0"/>
              <a:t>3</a:t>
            </a:fld>
            <a:endParaRPr lang="en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7628E7E-9E05-A198-11B1-75143053B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/>
              <a:t>723-725-748-795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CAAA24-9DCC-7E84-5AB1-D834D1DD9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099" y="1602154"/>
            <a:ext cx="6573291" cy="3595076"/>
          </a:xfrm>
          <a:prstGeom prst="rect">
            <a:avLst/>
          </a:prstGeom>
        </p:spPr>
      </p:pic>
      <p:sp>
        <p:nvSpPr>
          <p:cNvPr id="9" name="Chỗ dành sẵn cho Chân trang 4">
            <a:extLst>
              <a:ext uri="{FF2B5EF4-FFF2-40B4-BE49-F238E27FC236}">
                <a16:creationId xmlns:a16="http://schemas.microsoft.com/office/drawing/2014/main" id="{BBE921F8-E228-5ECF-C20B-115BE630F064}"/>
              </a:ext>
            </a:extLst>
          </p:cNvPr>
          <p:cNvSpPr txBox="1">
            <a:spLocks/>
          </p:cNvSpPr>
          <p:nvPr/>
        </p:nvSpPr>
        <p:spPr>
          <a:xfrm>
            <a:off x="6293339" y="533216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V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vi-VN" sz="1800" i="0" kern="100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Sơ đồ Usecase Website đặt vé Tour</a:t>
            </a:r>
            <a:endParaRPr lang="en-US" sz="1800" i="1" kern="100" dirty="0">
              <a:solidFill>
                <a:srgbClr val="44546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359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F07D9-17A9-327C-B21E-E66EBD4EF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SƠ ĐỒ QUAN HỆ</a:t>
            </a:r>
            <a:endParaRPr lang="en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CD3A28-4ADE-527A-4D31-15AACDC94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45ADD-D38E-1B40-9FCC-23403C0358B3}" type="slidenum">
              <a:rPr lang="en-VN" smtClean="0"/>
              <a:t>4</a:t>
            </a:fld>
            <a:endParaRPr lang="en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D5B7364-5617-17B2-E6E3-A825DA6AD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vi-VN"/>
              <a:t>723-725-748-795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C969652-0622-EACB-8CFD-F17FD252B2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1" r="45680"/>
          <a:stretch/>
        </p:blipFill>
        <p:spPr>
          <a:xfrm>
            <a:off x="3425093" y="1408562"/>
            <a:ext cx="6836507" cy="508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14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F07D9-17A9-327C-B21E-E66EBD4EF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KẾT LUẬN</a:t>
            </a:r>
            <a:endParaRPr lang="en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0FF5A0E-6858-44A4-1B8F-D508F7DA033C}"/>
              </a:ext>
            </a:extLst>
          </p:cNvPr>
          <p:cNvSpPr txBox="1">
            <a:spLocks/>
          </p:cNvSpPr>
          <p:nvPr/>
        </p:nvSpPr>
        <p:spPr>
          <a:xfrm>
            <a:off x="838200" y="1778330"/>
            <a:ext cx="10515600" cy="3708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  <a:tabLst>
                <a:tab pos="0" algn="l"/>
              </a:tabLst>
            </a:pPr>
            <a:r>
              <a:rPr lang="vi-VN" sz="3200" kern="100" dirty="0"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Những thuộc tính được ràng buộc</a:t>
            </a:r>
            <a:endParaRPr lang="en-US" sz="3200" kern="100" dirty="0">
              <a:effectLst/>
              <a:latin typeface="Times New Roman 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  <a:tabLst>
                <a:tab pos="0" algn="l"/>
              </a:tabLst>
            </a:pPr>
            <a:r>
              <a:rPr lang="vi-VN" sz="3200" kern="100" dirty="0"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Giao diện được thiết kế đơn giản</a:t>
            </a:r>
            <a:endParaRPr lang="en-US" sz="3200" kern="100" dirty="0">
              <a:effectLst/>
              <a:latin typeface="Times New Roman 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  <a:tabLst>
                <a:tab pos="0" algn="l"/>
              </a:tabLst>
            </a:pPr>
            <a:r>
              <a:rPr lang="vi-VN" sz="3200" kern="100" dirty="0"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Thông tin được thể hiện rất chi tiết</a:t>
            </a:r>
            <a:endParaRPr lang="en-US" sz="3200" kern="100" dirty="0">
              <a:effectLst/>
              <a:latin typeface="Times New Roman 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  <a:tabLst>
                <a:tab pos="0" algn="l"/>
              </a:tabLst>
            </a:pPr>
            <a:r>
              <a:rPr lang="vi-VN" sz="3200" kern="100" dirty="0"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Các thông tin có thể dễ dàng xử lí.</a:t>
            </a:r>
            <a:endParaRPr lang="en-US" sz="3200" kern="100" dirty="0">
              <a:effectLst/>
              <a:latin typeface="Times New Roman 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  <a:tabLst>
                <a:tab pos="0" algn="l"/>
              </a:tabLst>
            </a:pPr>
            <a:r>
              <a:rPr lang="en-US" sz="3200" kern="100" dirty="0"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Thông </a:t>
            </a:r>
            <a:r>
              <a:rPr lang="en-US" sz="3200" kern="100" dirty="0" err="1"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báo</a:t>
            </a:r>
            <a:r>
              <a:rPr lang="en-US" sz="3200" kern="100" dirty="0"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đầy</a:t>
            </a:r>
            <a:r>
              <a:rPr lang="en-US" sz="3200" kern="100" dirty="0"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đủ</a:t>
            </a:r>
            <a:r>
              <a:rPr lang="en-US" sz="3200" kern="100" dirty="0"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3200" kern="100" dirty="0"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3200" kern="100" dirty="0"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3200" kern="100" dirty="0"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vi-VN" sz="3200" kern="100" dirty="0"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3200" kern="100" dirty="0">
              <a:effectLst/>
              <a:latin typeface="Times New Roman 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  <a:tabLst>
                <a:tab pos="0" algn="l"/>
              </a:tabLst>
            </a:pPr>
            <a:r>
              <a:rPr lang="vi-VN" sz="3200" kern="100" dirty="0">
                <a:effectLst/>
                <a:latin typeface="Times New Roman "/>
                <a:ea typeface="Calibri" panose="020F0502020204030204" pitchFamily="34" charset="0"/>
                <a:cs typeface="Times New Roman" panose="02020603050405020304" pitchFamily="18" charset="0"/>
              </a:rPr>
              <a:t>Có phân quyền riêng biệt giữa quản lí và khách hàng.</a:t>
            </a:r>
            <a:endParaRPr lang="en-US" sz="3200" kern="100" dirty="0">
              <a:effectLst/>
              <a:latin typeface="Times New Roman 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BD90D82-CE65-D3DC-4832-A6591E3C4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45ADD-D38E-1B40-9FCC-23403C0358B3}" type="slidenum">
              <a:rPr lang="en-VN" smtClean="0"/>
              <a:t>5</a:t>
            </a:fld>
            <a:endParaRPr lang="en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DEB12B43-4277-BE11-841C-9AFCB6B93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723-725-748-795</a:t>
            </a:r>
          </a:p>
        </p:txBody>
      </p:sp>
    </p:spTree>
    <p:extLst>
      <p:ext uri="{BB962C8B-B14F-4D97-AF65-F5344CB8AC3E}">
        <p14:creationId xmlns:p14="http://schemas.microsoft.com/office/powerpoint/2010/main" val="87475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F07D9-17A9-327C-B21E-E66EBD4EF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HƯỚNG PHÁT TRIỂN</a:t>
            </a:r>
            <a:endParaRPr lang="en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0FF5A0E-6858-44A4-1B8F-D508F7DA033C}"/>
              </a:ext>
            </a:extLst>
          </p:cNvPr>
          <p:cNvSpPr txBox="1">
            <a:spLocks/>
          </p:cNvSpPr>
          <p:nvPr/>
        </p:nvSpPr>
        <p:spPr>
          <a:xfrm>
            <a:off x="838200" y="1958083"/>
            <a:ext cx="10515600" cy="3708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 mềm dễ dàng bảo trì, thêm chức năng mới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 thể kết nối với các thiết bị khác nhau để dễ dàng truy xuất dữ liệu.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 kê số liệu theo biểu đồ.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vi-V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 nền tảng.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BD90D82-CE65-D3DC-4832-A6591E3C4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45ADD-D38E-1B40-9FCC-23403C0358B3}" type="slidenum">
              <a:rPr lang="en-VN" smtClean="0"/>
              <a:t>6</a:t>
            </a:fld>
            <a:endParaRPr lang="en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DEB12B43-4277-BE11-841C-9AFCB6B93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723-725-748-795</a:t>
            </a:r>
          </a:p>
        </p:txBody>
      </p:sp>
    </p:spTree>
    <p:extLst>
      <p:ext uri="{BB962C8B-B14F-4D97-AF65-F5344CB8AC3E}">
        <p14:creationId xmlns:p14="http://schemas.microsoft.com/office/powerpoint/2010/main" val="3833783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F0694A0-CF51-47AE-17AC-616A1A28B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5427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 FOR 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WATCHING</a:t>
            </a:r>
            <a:endParaRPr lang="en-US" sz="4000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748DBA3C-159F-5D4B-7DF1-3886DDFF8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044" y="550333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VN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B4F3D43-3FD7-71A1-7109-9A428F987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45ADD-D38E-1B40-9FCC-23403C0358B3}" type="slidenum">
              <a:rPr lang="en-VN" smtClean="0"/>
              <a:t>7</a:t>
            </a:fld>
            <a:endParaRPr lang="en-VN"/>
          </a:p>
        </p:txBody>
      </p:sp>
      <p:sp>
        <p:nvSpPr>
          <p:cNvPr id="2" name="Chỗ dành sẵn cho Chân trang 1">
            <a:extLst>
              <a:ext uri="{FF2B5EF4-FFF2-40B4-BE49-F238E27FC236}">
                <a16:creationId xmlns:a16="http://schemas.microsoft.com/office/drawing/2014/main" id="{2C69B8CD-63BA-88B4-D533-319F8020D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723-725-748-795</a:t>
            </a:r>
          </a:p>
        </p:txBody>
      </p:sp>
    </p:spTree>
    <p:extLst>
      <p:ext uri="{BB962C8B-B14F-4D97-AF65-F5344CB8AC3E}">
        <p14:creationId xmlns:p14="http://schemas.microsoft.com/office/powerpoint/2010/main" val="3740137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182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Times New Roman </vt:lpstr>
      <vt:lpstr>Office Theme</vt:lpstr>
      <vt:lpstr>XÂY DỰNG PHẦN MỀM HƯỚNG DỊCH VỤ</vt:lpstr>
      <vt:lpstr>XÂY DỰNG SERVER</vt:lpstr>
      <vt:lpstr>MODULE CHÍNH</vt:lpstr>
      <vt:lpstr>SƠ ĐỒ QUAN HỆ</vt:lpstr>
      <vt:lpstr>KẾT LUẬN</vt:lpstr>
      <vt:lpstr>HƯỚNG PHÁT TRIỂN</vt:lpstr>
      <vt:lpstr>THANKS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QUẢN LÝ DỰ ÁN PHẦN MỀM</dc:title>
  <dc:creator>Chí Cường Nguyễn</dc:creator>
  <cp:lastModifiedBy>Chí Cường Nguyễn</cp:lastModifiedBy>
  <cp:revision>2</cp:revision>
  <dcterms:created xsi:type="dcterms:W3CDTF">2023-12-18T01:22:29Z</dcterms:created>
  <dcterms:modified xsi:type="dcterms:W3CDTF">2024-01-08T17:18:43Z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Name">
    <vt:lpwstr>defa4170-0d19-0005-0004-bc88714345d2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2023-12-18T05:08:41Z</vt:lpwstr>
  </property>
  <property fmtid="{D5CDD505-2E9C-101B-9397-08002B2CF9AE}" pid="5" name="MSIP_Label_defa4170-0d19-0005-0004-bc88714345d2_ContentBits">
    <vt:lpwstr>0</vt:lpwstr>
  </property>
  <property fmtid="{D5CDD505-2E9C-101B-9397-08002B2CF9AE}" pid="6" name="MSIP_Label_defa4170-0d19-0005-0004-bc88714345d2_ActionId">
    <vt:lpwstr>4dbcaee0-f309-41e7-8a6b-2eea07239064</vt:lpwstr>
  </property>
  <property fmtid="{D5CDD505-2E9C-101B-9397-08002B2CF9AE}" pid="7" name="MSIP_Label_defa4170-0d19-0005-0004-bc88714345d2_SiteId">
    <vt:lpwstr>742025e4-1d9e-40b2-94fd-2a53d167f1c6</vt:lpwstr>
  </property>
  <property fmtid="{D5CDD505-2E9C-101B-9397-08002B2CF9AE}" pid="8" name="MSIP_Label_defa4170-0d19-0005-0004-bc88714345d2_Method">
    <vt:lpwstr>Standard</vt:lpwstr>
  </property>
</Properties>
</file>