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14"/>
  </p:notesMasterIdLst>
  <p:sldIdLst>
    <p:sldId id="256" r:id="rId2"/>
    <p:sldId id="273" r:id="rId3"/>
    <p:sldId id="257" r:id="rId4"/>
    <p:sldId id="258" r:id="rId5"/>
    <p:sldId id="259" r:id="rId6"/>
    <p:sldId id="260" r:id="rId7"/>
    <p:sldId id="261" r:id="rId8"/>
    <p:sldId id="265" r:id="rId9"/>
    <p:sldId id="266" r:id="rId10"/>
    <p:sldId id="267" r:id="rId11"/>
    <p:sldId id="271" r:id="rId12"/>
    <p:sldId id="272" r:id="rId13"/>
  </p:sldIdLst>
  <p:sldSz cx="9144000" cy="5143500" type="screen16x9"/>
  <p:notesSz cx="6858000" cy="9144000"/>
  <p:embeddedFontLst>
    <p:embeddedFont>
      <p:font typeface="Wingdings 3" panose="05040102010807070707" pitchFamily="18" charset="2"/>
      <p:regular r:id="rId15"/>
    </p:embeddedFont>
    <p:embeddedFont>
      <p:font typeface="Space Grotesk SemiBold" panose="020B0604020202020204" charset="0"/>
      <p:regular r:id="rId16"/>
      <p:bold r:id="rId17"/>
    </p:embeddedFont>
    <p:embeddedFont>
      <p:font typeface="Trebuchet MS" panose="020B0603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9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23765a14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23765a14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SLIDES_API128732366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SLIDES_API128732366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23765a144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23765a144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SLIDES_API139633107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SLIDES_API139633107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SLIDES_API4545170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SLIDES_API4545170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SLIDES_API14296194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SLIDES_API14296194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SLIDES_API10735854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SLIDES_API10735854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SLIDES_API66013358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SLIDES_API66013358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SLIDES_API22631892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SLIDES_API22631892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23765a144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23765a144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SLIDES_API154906003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SLIDES_API154906003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390641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6957757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8016116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8881546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14348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9858002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391387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6100296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with 3 paragraphs">
  <p:cSld name="Slide with 3 paragraphs">
    <p:spTree>
      <p:nvGrpSpPr>
        <p:cNvPr id="1" name="Shape 237"/>
        <p:cNvGrpSpPr/>
        <p:nvPr/>
      </p:nvGrpSpPr>
      <p:grpSpPr>
        <a:xfrm>
          <a:off x="0" y="0"/>
          <a:ext cx="0" cy="0"/>
          <a:chOff x="0" y="0"/>
          <a:chExt cx="0" cy="0"/>
        </a:xfrm>
      </p:grpSpPr>
      <p:sp>
        <p:nvSpPr>
          <p:cNvPr id="242" name="Google Shape;242;p37"/>
          <p:cNvSpPr txBox="1">
            <a:spLocks noGrp="1"/>
          </p:cNvSpPr>
          <p:nvPr>
            <p:ph type="title"/>
          </p:nvPr>
        </p:nvSpPr>
        <p:spPr>
          <a:xfrm>
            <a:off x="566250" y="445025"/>
            <a:ext cx="80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3" name="Google Shape;243;p37"/>
          <p:cNvSpPr txBox="1">
            <a:spLocks noGrp="1"/>
          </p:cNvSpPr>
          <p:nvPr>
            <p:ph type="sldNum" idx="12"/>
          </p:nvPr>
        </p:nvSpPr>
        <p:spPr>
          <a:xfrm>
            <a:off x="80290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244" name="Google Shape;244;p37"/>
          <p:cNvSpPr txBox="1">
            <a:spLocks noGrp="1"/>
          </p:cNvSpPr>
          <p:nvPr>
            <p:ph type="body" idx="1"/>
          </p:nvPr>
        </p:nvSpPr>
        <p:spPr>
          <a:xfrm>
            <a:off x="645900" y="1594929"/>
            <a:ext cx="2328600" cy="2188200"/>
          </a:xfrm>
          <a:prstGeom prst="rect">
            <a:avLst/>
          </a:prstGeom>
        </p:spPr>
        <p:txBody>
          <a:bodyPr spcFirstLastPara="1" wrap="square" lIns="91425" tIns="91425" rIns="167400"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245" name="Google Shape;245;p37"/>
          <p:cNvSpPr txBox="1">
            <a:spLocks noGrp="1"/>
          </p:cNvSpPr>
          <p:nvPr>
            <p:ph type="body" idx="2"/>
          </p:nvPr>
        </p:nvSpPr>
        <p:spPr>
          <a:xfrm>
            <a:off x="3358950" y="1594954"/>
            <a:ext cx="2328600" cy="21882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246" name="Google Shape;246;p37"/>
          <p:cNvSpPr txBox="1">
            <a:spLocks noGrp="1"/>
          </p:cNvSpPr>
          <p:nvPr>
            <p:ph type="body" idx="3"/>
          </p:nvPr>
        </p:nvSpPr>
        <p:spPr>
          <a:xfrm>
            <a:off x="6079500" y="1594954"/>
            <a:ext cx="2328600" cy="21882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Tree>
    <p:extLst>
      <p:ext uri="{BB962C8B-B14F-4D97-AF65-F5344CB8AC3E}">
        <p14:creationId xmlns:p14="http://schemas.microsoft.com/office/powerpoint/2010/main" val="3289215491"/>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with 2 columns v1" type="tx">
  <p:cSld name="Slide with 2 columns v1">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566250" y="408150"/>
            <a:ext cx="80115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a:endParaRPr/>
          </a:p>
        </p:txBody>
      </p:sp>
      <p:sp>
        <p:nvSpPr>
          <p:cNvPr id="56" name="Google Shape;56;p14"/>
          <p:cNvSpPr txBox="1">
            <a:spLocks noGrp="1"/>
          </p:cNvSpPr>
          <p:nvPr>
            <p:ph type="body" idx="1"/>
          </p:nvPr>
        </p:nvSpPr>
        <p:spPr>
          <a:xfrm>
            <a:off x="650850" y="1987200"/>
            <a:ext cx="3776700" cy="27669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57" name="Google Shape;57;p14"/>
          <p:cNvSpPr txBox="1">
            <a:spLocks noGrp="1"/>
          </p:cNvSpPr>
          <p:nvPr>
            <p:ph type="sldNum" idx="12"/>
          </p:nvPr>
        </p:nvSpPr>
        <p:spPr>
          <a:xfrm>
            <a:off x="80290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58" name="Google Shape;58;p14"/>
          <p:cNvSpPr txBox="1">
            <a:spLocks noGrp="1"/>
          </p:cNvSpPr>
          <p:nvPr>
            <p:ph type="body" idx="2"/>
          </p:nvPr>
        </p:nvSpPr>
        <p:spPr>
          <a:xfrm>
            <a:off x="4845450" y="1987200"/>
            <a:ext cx="3732300" cy="27669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63" name="Google Shape;63;p14"/>
          <p:cNvSpPr txBox="1">
            <a:spLocks noGrp="1"/>
          </p:cNvSpPr>
          <p:nvPr>
            <p:ph type="subTitle" idx="3"/>
          </p:nvPr>
        </p:nvSpPr>
        <p:spPr>
          <a:xfrm>
            <a:off x="650850" y="1367825"/>
            <a:ext cx="3732300" cy="43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None/>
              <a:defRPr sz="1200" b="1"/>
            </a:lvl2pPr>
            <a:lvl3pPr lvl="2">
              <a:lnSpc>
                <a:spcPct val="100000"/>
              </a:lnSpc>
              <a:spcBef>
                <a:spcPts val="0"/>
              </a:spcBef>
              <a:spcAft>
                <a:spcPts val="0"/>
              </a:spcAft>
              <a:buSzPts val="1200"/>
              <a:buNone/>
              <a:defRPr sz="1200" b="1"/>
            </a:lvl3pPr>
            <a:lvl4pPr lvl="3">
              <a:lnSpc>
                <a:spcPct val="100000"/>
              </a:lnSpc>
              <a:spcBef>
                <a:spcPts val="0"/>
              </a:spcBef>
              <a:spcAft>
                <a:spcPts val="0"/>
              </a:spcAft>
              <a:buSzPts val="1200"/>
              <a:buNone/>
              <a:defRPr sz="1200" b="1"/>
            </a:lvl4pPr>
            <a:lvl5pPr lvl="4">
              <a:lnSpc>
                <a:spcPct val="100000"/>
              </a:lnSpc>
              <a:spcBef>
                <a:spcPts val="0"/>
              </a:spcBef>
              <a:spcAft>
                <a:spcPts val="0"/>
              </a:spcAft>
              <a:buSzPts val="1200"/>
              <a:buNone/>
              <a:defRPr sz="1200" b="1"/>
            </a:lvl5pPr>
            <a:lvl6pPr lvl="5">
              <a:lnSpc>
                <a:spcPct val="100000"/>
              </a:lnSpc>
              <a:spcBef>
                <a:spcPts val="0"/>
              </a:spcBef>
              <a:spcAft>
                <a:spcPts val="0"/>
              </a:spcAft>
              <a:buSzPts val="1200"/>
              <a:buNone/>
              <a:defRPr sz="1200" b="1"/>
            </a:lvl6pPr>
            <a:lvl7pPr lvl="6">
              <a:lnSpc>
                <a:spcPct val="100000"/>
              </a:lnSpc>
              <a:spcBef>
                <a:spcPts val="0"/>
              </a:spcBef>
              <a:spcAft>
                <a:spcPts val="0"/>
              </a:spcAft>
              <a:buSzPts val="1200"/>
              <a:buNone/>
              <a:defRPr sz="1200" b="1"/>
            </a:lvl7pPr>
            <a:lvl8pPr lvl="7">
              <a:lnSpc>
                <a:spcPct val="100000"/>
              </a:lnSpc>
              <a:spcBef>
                <a:spcPts val="0"/>
              </a:spcBef>
              <a:spcAft>
                <a:spcPts val="0"/>
              </a:spcAft>
              <a:buSzPts val="1200"/>
              <a:buNone/>
              <a:defRPr sz="1200" b="1"/>
            </a:lvl8pPr>
            <a:lvl9pPr lvl="8">
              <a:lnSpc>
                <a:spcPct val="100000"/>
              </a:lnSpc>
              <a:spcBef>
                <a:spcPts val="0"/>
              </a:spcBef>
              <a:spcAft>
                <a:spcPts val="0"/>
              </a:spcAft>
              <a:buSzPts val="1200"/>
              <a:buNone/>
              <a:defRPr sz="1200" b="1"/>
            </a:lvl9pPr>
          </a:lstStyle>
          <a:p>
            <a:endParaRPr/>
          </a:p>
        </p:txBody>
      </p:sp>
      <p:sp>
        <p:nvSpPr>
          <p:cNvPr id="64" name="Google Shape;64;p14"/>
          <p:cNvSpPr txBox="1">
            <a:spLocks noGrp="1"/>
          </p:cNvSpPr>
          <p:nvPr>
            <p:ph type="subTitle" idx="4"/>
          </p:nvPr>
        </p:nvSpPr>
        <p:spPr>
          <a:xfrm>
            <a:off x="4845525" y="1367825"/>
            <a:ext cx="3732300" cy="43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None/>
              <a:defRPr sz="1200" b="1"/>
            </a:lvl2pPr>
            <a:lvl3pPr lvl="2">
              <a:lnSpc>
                <a:spcPct val="100000"/>
              </a:lnSpc>
              <a:spcBef>
                <a:spcPts val="0"/>
              </a:spcBef>
              <a:spcAft>
                <a:spcPts val="0"/>
              </a:spcAft>
              <a:buSzPts val="1200"/>
              <a:buNone/>
              <a:defRPr sz="1200" b="1"/>
            </a:lvl3pPr>
            <a:lvl4pPr lvl="3">
              <a:lnSpc>
                <a:spcPct val="100000"/>
              </a:lnSpc>
              <a:spcBef>
                <a:spcPts val="0"/>
              </a:spcBef>
              <a:spcAft>
                <a:spcPts val="0"/>
              </a:spcAft>
              <a:buSzPts val="1200"/>
              <a:buNone/>
              <a:defRPr sz="1200" b="1"/>
            </a:lvl4pPr>
            <a:lvl5pPr lvl="4">
              <a:lnSpc>
                <a:spcPct val="100000"/>
              </a:lnSpc>
              <a:spcBef>
                <a:spcPts val="0"/>
              </a:spcBef>
              <a:spcAft>
                <a:spcPts val="0"/>
              </a:spcAft>
              <a:buSzPts val="1200"/>
              <a:buNone/>
              <a:defRPr sz="1200" b="1"/>
            </a:lvl5pPr>
            <a:lvl6pPr lvl="5">
              <a:lnSpc>
                <a:spcPct val="100000"/>
              </a:lnSpc>
              <a:spcBef>
                <a:spcPts val="0"/>
              </a:spcBef>
              <a:spcAft>
                <a:spcPts val="0"/>
              </a:spcAft>
              <a:buSzPts val="1200"/>
              <a:buNone/>
              <a:defRPr sz="1200" b="1"/>
            </a:lvl6pPr>
            <a:lvl7pPr lvl="6">
              <a:lnSpc>
                <a:spcPct val="100000"/>
              </a:lnSpc>
              <a:spcBef>
                <a:spcPts val="0"/>
              </a:spcBef>
              <a:spcAft>
                <a:spcPts val="0"/>
              </a:spcAft>
              <a:buSzPts val="1200"/>
              <a:buNone/>
              <a:defRPr sz="1200" b="1"/>
            </a:lvl7pPr>
            <a:lvl8pPr lvl="7">
              <a:lnSpc>
                <a:spcPct val="100000"/>
              </a:lnSpc>
              <a:spcBef>
                <a:spcPts val="0"/>
              </a:spcBef>
              <a:spcAft>
                <a:spcPts val="0"/>
              </a:spcAft>
              <a:buSzPts val="1200"/>
              <a:buNone/>
              <a:defRPr sz="1200" b="1"/>
            </a:lvl8pPr>
            <a:lvl9pPr lvl="8">
              <a:lnSpc>
                <a:spcPct val="100000"/>
              </a:lnSpc>
              <a:spcBef>
                <a:spcPts val="0"/>
              </a:spcBef>
              <a:spcAft>
                <a:spcPts val="0"/>
              </a:spcAft>
              <a:buSzPts val="1200"/>
              <a:buNone/>
              <a:defRPr sz="1200" b="1"/>
            </a:lvl9pPr>
          </a:lstStyle>
          <a:p>
            <a:endParaRPr/>
          </a:p>
        </p:txBody>
      </p:sp>
    </p:spTree>
    <p:extLst>
      <p:ext uri="{BB962C8B-B14F-4D97-AF65-F5344CB8AC3E}">
        <p14:creationId xmlns:p14="http://schemas.microsoft.com/office/powerpoint/2010/main" val="2205667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3 items in a list v2">
  <p:cSld name="Slide 3 items in a list v2">
    <p:spTree>
      <p:nvGrpSpPr>
        <p:cNvPr id="1" name="Shape 165"/>
        <p:cNvGrpSpPr/>
        <p:nvPr/>
      </p:nvGrpSpPr>
      <p:grpSpPr>
        <a:xfrm>
          <a:off x="0" y="0"/>
          <a:ext cx="0" cy="0"/>
          <a:chOff x="0" y="0"/>
          <a:chExt cx="0" cy="0"/>
        </a:xfrm>
      </p:grpSpPr>
      <p:sp>
        <p:nvSpPr>
          <p:cNvPr id="170" name="Google Shape;170;p27"/>
          <p:cNvSpPr txBox="1">
            <a:spLocks noGrp="1"/>
          </p:cNvSpPr>
          <p:nvPr>
            <p:ph type="title"/>
          </p:nvPr>
        </p:nvSpPr>
        <p:spPr>
          <a:xfrm>
            <a:off x="566250" y="445025"/>
            <a:ext cx="80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71" name="Google Shape;171;p27"/>
          <p:cNvSpPr txBox="1">
            <a:spLocks noGrp="1"/>
          </p:cNvSpPr>
          <p:nvPr>
            <p:ph type="sldNum" idx="12"/>
          </p:nvPr>
        </p:nvSpPr>
        <p:spPr>
          <a:xfrm>
            <a:off x="80290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184" name="Google Shape;184;p27"/>
          <p:cNvSpPr txBox="1">
            <a:spLocks noGrp="1"/>
          </p:cNvSpPr>
          <p:nvPr>
            <p:ph type="body" idx="1"/>
          </p:nvPr>
        </p:nvSpPr>
        <p:spPr>
          <a:xfrm>
            <a:off x="726750" y="2105225"/>
            <a:ext cx="2261400" cy="21882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185" name="Google Shape;185;p27"/>
          <p:cNvSpPr txBox="1">
            <a:spLocks noGrp="1"/>
          </p:cNvSpPr>
          <p:nvPr>
            <p:ph type="body" idx="2"/>
          </p:nvPr>
        </p:nvSpPr>
        <p:spPr>
          <a:xfrm>
            <a:off x="3441300" y="2105225"/>
            <a:ext cx="2261400" cy="21882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186" name="Google Shape;186;p27"/>
          <p:cNvSpPr txBox="1">
            <a:spLocks noGrp="1"/>
          </p:cNvSpPr>
          <p:nvPr>
            <p:ph type="body" idx="3"/>
          </p:nvPr>
        </p:nvSpPr>
        <p:spPr>
          <a:xfrm>
            <a:off x="6155850" y="2105225"/>
            <a:ext cx="2261400" cy="21882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Tree>
    <p:extLst>
      <p:ext uri="{BB962C8B-B14F-4D97-AF65-F5344CB8AC3E}">
        <p14:creationId xmlns:p14="http://schemas.microsoft.com/office/powerpoint/2010/main" val="378815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98715246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 3 items in a list">
  <p:cSld name="Slide 3 items in a list">
    <p:spTree>
      <p:nvGrpSpPr>
        <p:cNvPr id="1" name="Shape 144"/>
        <p:cNvGrpSpPr/>
        <p:nvPr/>
      </p:nvGrpSpPr>
      <p:grpSpPr>
        <a:xfrm>
          <a:off x="0" y="0"/>
          <a:ext cx="0" cy="0"/>
          <a:chOff x="0" y="0"/>
          <a:chExt cx="0" cy="0"/>
        </a:xfrm>
      </p:grpSpPr>
      <p:sp>
        <p:nvSpPr>
          <p:cNvPr id="157" name="Google Shape;157;p26"/>
          <p:cNvSpPr txBox="1">
            <a:spLocks noGrp="1"/>
          </p:cNvSpPr>
          <p:nvPr>
            <p:ph type="title"/>
          </p:nvPr>
        </p:nvSpPr>
        <p:spPr>
          <a:xfrm>
            <a:off x="566250" y="445025"/>
            <a:ext cx="80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8" name="Google Shape;158;p26"/>
          <p:cNvSpPr txBox="1">
            <a:spLocks noGrp="1"/>
          </p:cNvSpPr>
          <p:nvPr>
            <p:ph type="sldNum" idx="12"/>
          </p:nvPr>
        </p:nvSpPr>
        <p:spPr>
          <a:xfrm>
            <a:off x="80290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162" name="Google Shape;162;p26"/>
          <p:cNvSpPr txBox="1">
            <a:spLocks noGrp="1"/>
          </p:cNvSpPr>
          <p:nvPr>
            <p:ph type="body" idx="1"/>
          </p:nvPr>
        </p:nvSpPr>
        <p:spPr>
          <a:xfrm>
            <a:off x="726750" y="2105225"/>
            <a:ext cx="2261400" cy="21882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163" name="Google Shape;163;p26"/>
          <p:cNvSpPr txBox="1">
            <a:spLocks noGrp="1"/>
          </p:cNvSpPr>
          <p:nvPr>
            <p:ph type="body" idx="2"/>
          </p:nvPr>
        </p:nvSpPr>
        <p:spPr>
          <a:xfrm>
            <a:off x="3441300" y="2105225"/>
            <a:ext cx="2261400" cy="21882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164" name="Google Shape;164;p26"/>
          <p:cNvSpPr txBox="1">
            <a:spLocks noGrp="1"/>
          </p:cNvSpPr>
          <p:nvPr>
            <p:ph type="body" idx="3"/>
          </p:nvPr>
        </p:nvSpPr>
        <p:spPr>
          <a:xfrm>
            <a:off x="6155850" y="2105225"/>
            <a:ext cx="2261400" cy="21882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Tree>
    <p:extLst>
      <p:ext uri="{BB962C8B-B14F-4D97-AF65-F5344CB8AC3E}">
        <p14:creationId xmlns:p14="http://schemas.microsoft.com/office/powerpoint/2010/main" val="994123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 With Bullet Points v1">
  <p:cSld name="Slide With Bullet Points v1">
    <p:spTree>
      <p:nvGrpSpPr>
        <p:cNvPr id="1" name="Shape 78"/>
        <p:cNvGrpSpPr/>
        <p:nvPr/>
      </p:nvGrpSpPr>
      <p:grpSpPr>
        <a:xfrm>
          <a:off x="0" y="0"/>
          <a:ext cx="0" cy="0"/>
          <a:chOff x="0" y="0"/>
          <a:chExt cx="0" cy="0"/>
        </a:xfrm>
      </p:grpSpPr>
      <p:sp>
        <p:nvSpPr>
          <p:cNvPr id="80" name="Google Shape;80;p18"/>
          <p:cNvSpPr>
            <a:spLocks noGrp="1"/>
          </p:cNvSpPr>
          <p:nvPr>
            <p:ph type="pic" idx="2"/>
          </p:nvPr>
        </p:nvSpPr>
        <p:spPr>
          <a:xfrm>
            <a:off x="4977275" y="0"/>
            <a:ext cx="4166700" cy="5143500"/>
          </a:xfrm>
          <a:prstGeom prst="rect">
            <a:avLst/>
          </a:prstGeom>
          <a:noFill/>
          <a:ln>
            <a:noFill/>
          </a:ln>
        </p:spPr>
      </p:sp>
      <p:sp>
        <p:nvSpPr>
          <p:cNvPr id="81" name="Google Shape;81;p18"/>
          <p:cNvSpPr txBox="1">
            <a:spLocks noGrp="1"/>
          </p:cNvSpPr>
          <p:nvPr>
            <p:ph type="title"/>
          </p:nvPr>
        </p:nvSpPr>
        <p:spPr>
          <a:xfrm>
            <a:off x="566250" y="445025"/>
            <a:ext cx="4093500" cy="9378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82" name="Google Shape;82;p18"/>
          <p:cNvSpPr txBox="1">
            <a:spLocks noGrp="1"/>
          </p:cNvSpPr>
          <p:nvPr>
            <p:ph type="sldNum" idx="12"/>
          </p:nvPr>
        </p:nvSpPr>
        <p:spPr>
          <a:xfrm>
            <a:off x="7999953" y="4663224"/>
            <a:ext cx="577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83" name="Google Shape;83;p18"/>
          <p:cNvSpPr txBox="1">
            <a:spLocks noGrp="1"/>
          </p:cNvSpPr>
          <p:nvPr>
            <p:ph type="body" idx="1"/>
          </p:nvPr>
        </p:nvSpPr>
        <p:spPr>
          <a:xfrm>
            <a:off x="566250" y="1382725"/>
            <a:ext cx="3986700" cy="3280500"/>
          </a:xfrm>
          <a:prstGeom prst="rect">
            <a:avLst/>
          </a:prstGeom>
        </p:spPr>
        <p:txBody>
          <a:bodyPr spcFirstLastPara="1" wrap="square" lIns="91425" tIns="91425" rIns="91425" bIns="91425" anchor="t" anchorCtr="0">
            <a:normAutofit/>
          </a:bodyPr>
          <a:lstStyle>
            <a:lvl1pPr marL="457200" lvl="0" indent="-298450">
              <a:spcBef>
                <a:spcPts val="0"/>
              </a:spcBef>
              <a:spcAft>
                <a:spcPts val="0"/>
              </a:spcAft>
              <a:buClr>
                <a:schemeClr val="accent1"/>
              </a:buClr>
              <a:buSzPts val="1100"/>
              <a:buChar char="✓"/>
              <a:defRPr/>
            </a:lvl1pPr>
            <a:lvl2pPr marL="914400" lvl="1" indent="-298450">
              <a:spcBef>
                <a:spcPts val="0"/>
              </a:spcBef>
              <a:spcAft>
                <a:spcPts val="0"/>
              </a:spcAft>
              <a:buClr>
                <a:schemeClr val="accent1"/>
              </a:buClr>
              <a:buSzPts val="1100"/>
              <a:buChar char="✓"/>
              <a:defRPr/>
            </a:lvl2pPr>
            <a:lvl3pPr marL="1371600" lvl="2" indent="-298450">
              <a:spcBef>
                <a:spcPts val="0"/>
              </a:spcBef>
              <a:spcAft>
                <a:spcPts val="0"/>
              </a:spcAft>
              <a:buClr>
                <a:schemeClr val="accent1"/>
              </a:buClr>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extLst>
      <p:ext uri="{BB962C8B-B14F-4D97-AF65-F5344CB8AC3E}">
        <p14:creationId xmlns:p14="http://schemas.microsoft.com/office/powerpoint/2010/main" val="414521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4247842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5961621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1379682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627066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61403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449126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8502937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1/9/2025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76581678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p:nvPr/>
        </p:nvSpPr>
        <p:spPr>
          <a:xfrm>
            <a:off x="0" y="0"/>
            <a:ext cx="1200" cy="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 name="Google Shape;286;p43"/>
          <p:cNvSpPr txBox="1">
            <a:spLocks noGrp="1"/>
          </p:cNvSpPr>
          <p:nvPr>
            <p:ph type="ctrTitle"/>
          </p:nvPr>
        </p:nvSpPr>
        <p:spPr>
          <a:xfrm>
            <a:off x="-399971" y="443135"/>
            <a:ext cx="8520600" cy="2339072"/>
          </a:xfrm>
          <a:prstGeom prst="rect">
            <a:avLst/>
          </a:prstGeom>
        </p:spPr>
        <p:txBody>
          <a:bodyPr spcFirstLastPara="1" wrap="square" lIns="91425" tIns="91425" rIns="91425" bIns="91425" anchor="b" anchorCtr="0">
            <a:spAutoFit/>
          </a:bodyPr>
          <a:lstStyle/>
          <a:p>
            <a:pPr lvl="0" algn="ctr">
              <a:spcBef>
                <a:spcPts val="0"/>
              </a:spcBef>
            </a:pPr>
            <a:r>
              <a:rPr lang="vi-VN" sz="2800" b="1" dirty="0" smtClean="0">
                <a:latin typeface="Arial" panose="020B0604020202020204" pitchFamily="34" charset="0"/>
                <a:cs typeface="Arial" panose="020B0604020202020204" pitchFamily="34" charset="0"/>
              </a:rPr>
              <a:t>THIẾT KẾ VÀ CÀI ĐẶT CƠ SỞ DỮ LIỆU</a:t>
            </a:r>
            <a:br>
              <a:rPr lang="vi-VN" sz="2800" b="1" dirty="0" smtClean="0">
                <a:latin typeface="Arial" panose="020B0604020202020204" pitchFamily="34" charset="0"/>
                <a:cs typeface="Arial" panose="020B0604020202020204" pitchFamily="34" charset="0"/>
              </a:rPr>
            </a:br>
            <a:r>
              <a:rPr lang="vi-VN" sz="2800" b="1" dirty="0" smtClean="0">
                <a:latin typeface="Arial" panose="020B0604020202020204" pitchFamily="34" charset="0"/>
                <a:cs typeface="Arial" panose="020B0604020202020204" pitchFamily="34" charset="0"/>
              </a:rPr>
              <a:t>CHO HỆ THỐNG THI </a:t>
            </a:r>
            <a:br>
              <a:rPr lang="vi-VN" sz="2800" b="1" dirty="0" smtClean="0">
                <a:latin typeface="Arial" panose="020B0604020202020204" pitchFamily="34" charset="0"/>
                <a:cs typeface="Arial" panose="020B0604020202020204" pitchFamily="34" charset="0"/>
              </a:rPr>
            </a:br>
            <a:r>
              <a:rPr lang="vi-VN" sz="2800" b="1" dirty="0" smtClean="0">
                <a:latin typeface="Arial" panose="020B0604020202020204" pitchFamily="34" charset="0"/>
                <a:cs typeface="Arial" panose="020B0604020202020204" pitchFamily="34" charset="0"/>
              </a:rPr>
              <a:t>TRẮC NGHIỆM TRỰC TUYẾN </a:t>
            </a:r>
            <a:br>
              <a:rPr lang="vi-VN" sz="2800" b="1" dirty="0" smtClean="0">
                <a:latin typeface="Arial" panose="020B0604020202020204" pitchFamily="34" charset="0"/>
                <a:cs typeface="Arial" panose="020B0604020202020204" pitchFamily="34" charset="0"/>
              </a:rPr>
            </a:br>
            <a:r>
              <a:rPr lang="vi-VN" sz="2800" b="1" dirty="0" smtClean="0">
                <a:latin typeface="Arial" panose="020B0604020202020204" pitchFamily="34" charset="0"/>
                <a:cs typeface="Arial" panose="020B0604020202020204" pitchFamily="34" charset="0"/>
              </a:rPr>
              <a:t>KỸ NĂNG LISTENING</a:t>
            </a:r>
            <a:br>
              <a:rPr lang="vi-VN" sz="2800" b="1" dirty="0" smtClean="0">
                <a:latin typeface="Arial" panose="020B0604020202020204" pitchFamily="34" charset="0"/>
                <a:cs typeface="Arial" panose="020B0604020202020204" pitchFamily="34" charset="0"/>
              </a:rPr>
            </a:br>
            <a:r>
              <a:rPr lang="vi-VN" sz="2800" b="1" dirty="0" smtClean="0">
                <a:latin typeface="Arial" panose="020B0604020202020204" pitchFamily="34" charset="0"/>
                <a:cs typeface="Arial" panose="020B0604020202020204" pitchFamily="34" charset="0"/>
              </a:rPr>
              <a:t>THEO CHUẨN VSTEP BẰNG NOSQL</a:t>
            </a:r>
            <a:endParaRPr lang="vi-VN" sz="2800" b="1" dirty="0">
              <a:latin typeface="Arial" panose="020B0604020202020204" pitchFamily="34" charset="0"/>
              <a:cs typeface="Arial" panose="020B0604020202020204" pitchFamily="34" charset="0"/>
            </a:endParaRPr>
          </a:p>
        </p:txBody>
      </p:sp>
      <p:sp>
        <p:nvSpPr>
          <p:cNvPr id="287" name="Google Shape;287;p43"/>
          <p:cNvSpPr txBox="1">
            <a:spLocks noGrp="1"/>
          </p:cNvSpPr>
          <p:nvPr>
            <p:ph type="subTitle" idx="1"/>
          </p:nvPr>
        </p:nvSpPr>
        <p:spPr>
          <a:xfrm>
            <a:off x="645885" y="3130549"/>
            <a:ext cx="2866100" cy="1454983"/>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vi" sz="1600" i="1" dirty="0">
                <a:solidFill>
                  <a:schemeClr val="tx1"/>
                </a:solidFill>
                <a:latin typeface="Arial" panose="020B0604020202020204" pitchFamily="34" charset="0"/>
                <a:cs typeface="Arial" panose="020B0604020202020204" pitchFamily="34" charset="0"/>
              </a:rPr>
              <a:t>Giảng viên hướng dẫn:</a:t>
            </a:r>
            <a:endParaRPr sz="1600" i="1" dirty="0">
              <a:solidFill>
                <a:schemeClr val="tx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en-US" sz="1600" dirty="0" smtClean="0">
                <a:solidFill>
                  <a:schemeClr val="tx1"/>
                </a:solidFill>
                <a:latin typeface="Arial" panose="020B0604020202020204" pitchFamily="34" charset="0"/>
                <a:cs typeface="Arial" panose="020B0604020202020204" pitchFamily="34" charset="0"/>
              </a:rPr>
              <a:t>Phan </a:t>
            </a:r>
            <a:r>
              <a:rPr lang="en-US" sz="1600" dirty="0" err="1" smtClean="0">
                <a:solidFill>
                  <a:schemeClr val="tx1"/>
                </a:solidFill>
                <a:latin typeface="Arial" panose="020B0604020202020204" pitchFamily="34" charset="0"/>
                <a:cs typeface="Arial" panose="020B0604020202020204" pitchFamily="34" charset="0"/>
              </a:rPr>
              <a:t>Thị</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Phương</a:t>
            </a:r>
            <a:r>
              <a:rPr lang="en-US" sz="1600" dirty="0" smtClean="0">
                <a:solidFill>
                  <a:schemeClr val="tx1"/>
                </a:solidFill>
                <a:latin typeface="Arial" panose="020B0604020202020204" pitchFamily="34" charset="0"/>
                <a:cs typeface="Arial" panose="020B0604020202020204" pitchFamily="34" charset="0"/>
              </a:rPr>
              <a:t> Nam</a:t>
            </a:r>
            <a:endParaRPr sz="1600" dirty="0">
              <a:solidFill>
                <a:schemeClr val="tx1"/>
              </a:solidFill>
              <a:latin typeface="Arial" panose="020B0604020202020204" pitchFamily="34" charset="0"/>
              <a:cs typeface="Arial" panose="020B0604020202020204" pitchFamily="34" charset="0"/>
            </a:endParaRPr>
          </a:p>
          <a:p>
            <a:pPr marL="0" lvl="0" indent="0" algn="ctr" rtl="0">
              <a:spcBef>
                <a:spcPts val="1200"/>
              </a:spcBef>
              <a:spcAft>
                <a:spcPts val="0"/>
              </a:spcAft>
              <a:buNone/>
            </a:pPr>
            <a:endParaRPr dirty="0">
              <a:solidFill>
                <a:schemeClr val="tx1"/>
              </a:solidFill>
              <a:latin typeface="Arial" panose="020B0604020202020204" pitchFamily="34" charset="0"/>
              <a:cs typeface="Arial" panose="020B0604020202020204" pitchFamily="34" charset="0"/>
            </a:endParaRPr>
          </a:p>
        </p:txBody>
      </p:sp>
      <p:sp>
        <p:nvSpPr>
          <p:cNvPr id="288" name="Google Shape;288;p43"/>
          <p:cNvSpPr txBox="1">
            <a:spLocks noGrp="1"/>
          </p:cNvSpPr>
          <p:nvPr>
            <p:ph type="subTitle" idx="4294967295"/>
          </p:nvPr>
        </p:nvSpPr>
        <p:spPr>
          <a:xfrm>
            <a:off x="4259943" y="3130549"/>
            <a:ext cx="4470400" cy="231775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vi" sz="1600" i="1" dirty="0">
                <a:solidFill>
                  <a:schemeClr val="tx1"/>
                </a:solidFill>
                <a:latin typeface="Arial" panose="020B0604020202020204" pitchFamily="34" charset="0"/>
                <a:cs typeface="Arial" panose="020B0604020202020204" pitchFamily="34" charset="0"/>
              </a:rPr>
              <a:t>Sinh viên thực hiện:</a:t>
            </a:r>
            <a:endParaRPr sz="1600" i="1" dirty="0">
              <a:solidFill>
                <a:schemeClr val="tx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vi" sz="1600" dirty="0">
                <a:solidFill>
                  <a:schemeClr val="tx1"/>
                </a:solidFill>
                <a:latin typeface="Arial" panose="020B0604020202020204" pitchFamily="34" charset="0"/>
                <a:cs typeface="Arial" panose="020B0604020202020204" pitchFamily="34" charset="0"/>
              </a:rPr>
              <a:t>Họ tên: </a:t>
            </a:r>
            <a:r>
              <a:rPr lang="en-US" sz="1600" dirty="0" err="1" smtClean="0">
                <a:solidFill>
                  <a:schemeClr val="tx1"/>
                </a:solidFill>
                <a:latin typeface="Arial" panose="020B0604020202020204" pitchFamily="34" charset="0"/>
                <a:cs typeface="Arial" panose="020B0604020202020204" pitchFamily="34" charset="0"/>
              </a:rPr>
              <a:t>Huỳnh</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Phước</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Thọ</a:t>
            </a:r>
            <a:endParaRPr sz="1600" dirty="0">
              <a:solidFill>
                <a:schemeClr val="tx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vi" sz="1600" dirty="0">
                <a:solidFill>
                  <a:schemeClr val="tx1"/>
                </a:solidFill>
                <a:latin typeface="Arial" panose="020B0604020202020204" pitchFamily="34" charset="0"/>
                <a:cs typeface="Arial" panose="020B0604020202020204" pitchFamily="34" charset="0"/>
              </a:rPr>
              <a:t>MSSV: </a:t>
            </a:r>
            <a:r>
              <a:rPr lang="en-US" sz="1600" dirty="0" smtClean="0">
                <a:solidFill>
                  <a:schemeClr val="tx1"/>
                </a:solidFill>
                <a:latin typeface="Arial" panose="020B0604020202020204" pitchFamily="34" charset="0"/>
                <a:cs typeface="Arial" panose="020B0604020202020204" pitchFamily="34" charset="0"/>
              </a:rPr>
              <a:t>110122169</a:t>
            </a:r>
            <a:endParaRPr sz="1600" dirty="0">
              <a:solidFill>
                <a:schemeClr val="tx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vi" sz="1600" dirty="0">
                <a:solidFill>
                  <a:schemeClr val="tx1"/>
                </a:solidFill>
                <a:latin typeface="Arial" panose="020B0604020202020204" pitchFamily="34" charset="0"/>
                <a:cs typeface="Arial" panose="020B0604020202020204" pitchFamily="34" charset="0"/>
              </a:rPr>
              <a:t>Lớp: DA22TTC</a:t>
            </a:r>
            <a:endParaRPr sz="1600" i="1" dirty="0">
              <a:solidFill>
                <a:schemeClr val="tx1"/>
              </a:solidFill>
              <a:latin typeface="Arial" panose="020B0604020202020204" pitchFamily="34" charset="0"/>
              <a:cs typeface="Arial" panose="020B0604020202020204" pitchFamily="34" charset="0"/>
            </a:endParaRPr>
          </a:p>
          <a:p>
            <a:pPr marL="0" lvl="0" indent="0" algn="ctr" rtl="0">
              <a:spcBef>
                <a:spcPts val="1200"/>
              </a:spcBef>
              <a:spcAft>
                <a:spcPts val="0"/>
              </a:spcAft>
              <a:buNone/>
            </a:pPr>
            <a:endParaRPr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4" name="Title 3"/>
          <p:cNvSpPr>
            <a:spLocks noGrp="1"/>
          </p:cNvSpPr>
          <p:nvPr>
            <p:ph type="title"/>
          </p:nvPr>
        </p:nvSpPr>
        <p:spPr>
          <a:xfrm>
            <a:off x="381873" y="169254"/>
            <a:ext cx="7373064" cy="937800"/>
          </a:xfrm>
        </p:spPr>
        <p:txBody>
          <a:bodyPr/>
          <a:lstStyle/>
          <a:p>
            <a:r>
              <a:rPr lang="en-US" dirty="0">
                <a:solidFill>
                  <a:schemeClr val="accent2">
                    <a:lumMod val="50000"/>
                  </a:schemeClr>
                </a:solidFill>
              </a:rPr>
              <a:t>7. </a:t>
            </a:r>
            <a:r>
              <a:rPr lang="en-US" dirty="0" err="1">
                <a:solidFill>
                  <a:schemeClr val="accent2">
                    <a:lumMod val="50000"/>
                  </a:schemeClr>
                </a:solidFill>
              </a:rPr>
              <a:t>Dữ</a:t>
            </a:r>
            <a:r>
              <a:rPr lang="en-US" dirty="0">
                <a:solidFill>
                  <a:schemeClr val="accent2">
                    <a:lumMod val="50000"/>
                  </a:schemeClr>
                </a:solidFill>
              </a:rPr>
              <a:t> </a:t>
            </a:r>
            <a:r>
              <a:rPr lang="en-US" dirty="0" err="1">
                <a:solidFill>
                  <a:schemeClr val="accent2">
                    <a:lumMod val="50000"/>
                  </a:schemeClr>
                </a:solidFill>
              </a:rPr>
              <a:t>liệu</a:t>
            </a:r>
            <a:r>
              <a:rPr lang="en-US" dirty="0">
                <a:solidFill>
                  <a:schemeClr val="accent2">
                    <a:lumMod val="50000"/>
                  </a:schemeClr>
                </a:solidFill>
              </a:rPr>
              <a:t> </a:t>
            </a:r>
            <a:r>
              <a:rPr lang="en-US" dirty="0" err="1">
                <a:solidFill>
                  <a:schemeClr val="accent2">
                    <a:lumMod val="50000"/>
                  </a:schemeClr>
                </a:solidFill>
              </a:rPr>
              <a:t>của</a:t>
            </a:r>
            <a:r>
              <a:rPr lang="en-US" dirty="0">
                <a:solidFill>
                  <a:schemeClr val="accent2">
                    <a:lumMod val="50000"/>
                  </a:schemeClr>
                </a:solidFill>
              </a:rPr>
              <a:t> </a:t>
            </a:r>
            <a:r>
              <a:rPr lang="en-US" dirty="0" err="1">
                <a:solidFill>
                  <a:schemeClr val="accent2">
                    <a:lumMod val="50000"/>
                  </a:schemeClr>
                </a:solidFill>
              </a:rPr>
              <a:t>thí</a:t>
            </a:r>
            <a:r>
              <a:rPr lang="en-US" dirty="0">
                <a:solidFill>
                  <a:schemeClr val="accent2">
                    <a:lumMod val="50000"/>
                  </a:schemeClr>
                </a:solidFill>
              </a:rPr>
              <a:t> </a:t>
            </a:r>
            <a:r>
              <a:rPr lang="en-US" dirty="0" err="1" smtClean="0">
                <a:solidFill>
                  <a:schemeClr val="accent2">
                    <a:lumMod val="50000"/>
                  </a:schemeClr>
                </a:solidFill>
              </a:rPr>
              <a:t>sinh</a:t>
            </a:r>
            <a:r>
              <a:rPr lang="en-US" dirty="0" smtClean="0">
                <a:solidFill>
                  <a:schemeClr val="accent2">
                    <a:lumMod val="50000"/>
                  </a:schemeClr>
                </a:solidFill>
              </a:rPr>
              <a:t> </a:t>
            </a:r>
            <a:r>
              <a:rPr lang="en-US" dirty="0" err="1" smtClean="0">
                <a:solidFill>
                  <a:schemeClr val="accent2">
                    <a:lumMod val="50000"/>
                  </a:schemeClr>
                </a:solidFill>
              </a:rPr>
              <a:t>thi</a:t>
            </a:r>
            <a:r>
              <a:rPr lang="en-US" dirty="0" smtClean="0">
                <a:solidFill>
                  <a:schemeClr val="accent2">
                    <a:lumMod val="50000"/>
                  </a:schemeClr>
                </a:solidFill>
              </a:rPr>
              <a:t> </a:t>
            </a:r>
            <a:br>
              <a:rPr lang="en-US" dirty="0" smtClean="0">
                <a:solidFill>
                  <a:schemeClr val="accent2">
                    <a:lumMod val="50000"/>
                  </a:schemeClr>
                </a:solidFill>
              </a:rPr>
            </a:br>
            <a:r>
              <a:rPr lang="en-US" dirty="0" err="1" smtClean="0">
                <a:solidFill>
                  <a:schemeClr val="accent2">
                    <a:lumMod val="50000"/>
                  </a:schemeClr>
                </a:solidFill>
              </a:rPr>
              <a:t>kỹ</a:t>
            </a:r>
            <a:r>
              <a:rPr lang="en-US" dirty="0" smtClean="0">
                <a:solidFill>
                  <a:schemeClr val="accent2">
                    <a:lumMod val="50000"/>
                  </a:schemeClr>
                </a:solidFill>
              </a:rPr>
              <a:t> </a:t>
            </a:r>
            <a:r>
              <a:rPr lang="en-US" dirty="0" err="1" smtClean="0">
                <a:solidFill>
                  <a:schemeClr val="accent2">
                    <a:lumMod val="50000"/>
                  </a:schemeClr>
                </a:solidFill>
              </a:rPr>
              <a:t>năng</a:t>
            </a:r>
            <a:r>
              <a:rPr lang="en-US" dirty="0" smtClean="0">
                <a:solidFill>
                  <a:schemeClr val="accent2">
                    <a:lumMod val="50000"/>
                  </a:schemeClr>
                </a:solidFill>
              </a:rPr>
              <a:t> Listening(</a:t>
            </a:r>
            <a:r>
              <a:rPr lang="en-US" dirty="0" err="1" smtClean="0">
                <a:solidFill>
                  <a:schemeClr val="accent2">
                    <a:lumMod val="50000"/>
                  </a:schemeClr>
                </a:solidFill>
              </a:rPr>
              <a:t>tiếp</a:t>
            </a:r>
            <a:r>
              <a:rPr lang="en-US" dirty="0" smtClean="0">
                <a:solidFill>
                  <a:schemeClr val="accent2">
                    <a:lumMod val="50000"/>
                  </a:schemeClr>
                </a:solidFill>
              </a:rPr>
              <a:t> </a:t>
            </a:r>
            <a:r>
              <a:rPr lang="en-US" dirty="0" err="1" smtClean="0">
                <a:solidFill>
                  <a:schemeClr val="accent2">
                    <a:lumMod val="50000"/>
                  </a:schemeClr>
                </a:solidFill>
              </a:rPr>
              <a:t>theo</a:t>
            </a:r>
            <a:r>
              <a:rPr lang="en-US" dirty="0" smtClean="0">
                <a:solidFill>
                  <a:schemeClr val="accent2">
                    <a:lumMod val="50000"/>
                  </a:schemeClr>
                </a:solidFill>
              </a:rPr>
              <a:t>)</a:t>
            </a:r>
            <a:endParaRPr lang="en-US" dirty="0">
              <a:solidFill>
                <a:schemeClr val="accent2">
                  <a:lumMod val="50000"/>
                </a:schemeClr>
              </a:solidFill>
            </a:endParaRPr>
          </a:p>
        </p:txBody>
      </p:sp>
      <p:pic>
        <p:nvPicPr>
          <p:cNvPr id="5" name="Picture 4"/>
          <p:cNvPicPr>
            <a:picLocks noChangeAspect="1"/>
          </p:cNvPicPr>
          <p:nvPr/>
        </p:nvPicPr>
        <p:blipFill>
          <a:blip r:embed="rId3"/>
          <a:stretch>
            <a:fillRect/>
          </a:stretch>
        </p:blipFill>
        <p:spPr>
          <a:xfrm>
            <a:off x="381873" y="1185785"/>
            <a:ext cx="6098756" cy="389362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6"/>
        <p:cNvGrpSpPr/>
        <p:nvPr/>
      </p:nvGrpSpPr>
      <p:grpSpPr>
        <a:xfrm>
          <a:off x="0" y="0"/>
          <a:ext cx="0" cy="0"/>
          <a:chOff x="0" y="0"/>
          <a:chExt cx="0" cy="0"/>
        </a:xfrm>
      </p:grpSpPr>
      <p:sp>
        <p:nvSpPr>
          <p:cNvPr id="407" name="Google Shape;407;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accent2">
                    <a:lumMod val="50000"/>
                  </a:schemeClr>
                </a:solidFill>
                <a:latin typeface="Arial" panose="020B0604020202020204" pitchFamily="34" charset="0"/>
                <a:cs typeface="Arial" panose="020B0604020202020204" pitchFamily="34" charset="0"/>
              </a:rPr>
              <a:t>8.</a:t>
            </a:r>
            <a:r>
              <a:rPr lang="vi" dirty="0" smtClean="0">
                <a:solidFill>
                  <a:schemeClr val="accent2">
                    <a:lumMod val="50000"/>
                  </a:schemeClr>
                </a:solidFill>
                <a:latin typeface="Arial" panose="020B0604020202020204" pitchFamily="34" charset="0"/>
                <a:cs typeface="Arial" panose="020B0604020202020204" pitchFamily="34" charset="0"/>
              </a:rPr>
              <a:t>Kết </a:t>
            </a:r>
            <a:r>
              <a:rPr lang="vi" dirty="0">
                <a:solidFill>
                  <a:schemeClr val="accent2">
                    <a:lumMod val="50000"/>
                  </a:schemeClr>
                </a:solidFill>
                <a:latin typeface="Arial" panose="020B0604020202020204" pitchFamily="34" charset="0"/>
                <a:cs typeface="Arial" panose="020B0604020202020204" pitchFamily="34" charset="0"/>
              </a:rPr>
              <a:t>Luận &amp; Hướng Phát Triển</a:t>
            </a:r>
            <a:endParaRPr dirty="0">
              <a:solidFill>
                <a:schemeClr val="accent2">
                  <a:lumMod val="50000"/>
                </a:schemeClr>
              </a:solidFill>
              <a:latin typeface="Arial" panose="020B0604020202020204" pitchFamily="34" charset="0"/>
              <a:cs typeface="Arial" panose="020B0604020202020204" pitchFamily="34" charset="0"/>
            </a:endParaRPr>
          </a:p>
        </p:txBody>
      </p:sp>
      <p:sp>
        <p:nvSpPr>
          <p:cNvPr id="408" name="Google Shape;408;p58"/>
          <p:cNvSpPr txBox="1">
            <a:spLocks noGrp="1"/>
          </p:cNvSpPr>
          <p:nvPr>
            <p:ph type="body" idx="1"/>
          </p:nvPr>
        </p:nvSpPr>
        <p:spPr>
          <a:xfrm>
            <a:off x="806578" y="1096482"/>
            <a:ext cx="6334452" cy="1124204"/>
          </a:xfrm>
          <a:prstGeom prst="rect">
            <a:avLst/>
          </a:prstGeom>
        </p:spPr>
        <p:txBody>
          <a:bodyPr spcFirstLastPara="1" wrap="square" lIns="91425" tIns="91425" rIns="91425" bIns="91425" anchor="t" anchorCtr="0">
            <a:noAutofit/>
          </a:bodyPr>
          <a:lstStyle/>
          <a:p>
            <a:pPr marL="0" lvl="0" indent="0">
              <a:spcAft>
                <a:spcPts val="1200"/>
              </a:spcAft>
              <a:buNone/>
            </a:pPr>
            <a:r>
              <a:rPr lang="vi-VN" sz="1600" dirty="0">
                <a:solidFill>
                  <a:schemeClr val="tx1"/>
                </a:solidFill>
              </a:rPr>
              <a:t>Đề tài "Thiết kế và cài đặt cơ sở dữ liệu cho hệ thống thi trắc nghiệm trực tuyến kỹ năng Listening theo chuẩn Vstep bằng NoSQL" đã hoàn thành việc nghiên cứu, thiết kế và cài đặt một cơ sở dữ liệu phù hợp với yêu cầu của một hệ thống thi trắc nghiệm trực tuyến kỹ năng Listening theo chuẩn Vstep</a:t>
            </a:r>
            <a:endParaRPr sz="1600" dirty="0">
              <a:solidFill>
                <a:schemeClr val="tx1"/>
              </a:solidFill>
            </a:endParaRPr>
          </a:p>
        </p:txBody>
      </p:sp>
      <p:sp>
        <p:nvSpPr>
          <p:cNvPr id="409" name="Google Shape;409;p58"/>
          <p:cNvSpPr txBox="1">
            <a:spLocks noGrp="1"/>
          </p:cNvSpPr>
          <p:nvPr>
            <p:ph type="body" idx="2"/>
          </p:nvPr>
        </p:nvSpPr>
        <p:spPr>
          <a:xfrm>
            <a:off x="919253" y="2845453"/>
            <a:ext cx="6109101" cy="2188200"/>
          </a:xfrm>
          <a:prstGeom prst="rect">
            <a:avLst/>
          </a:prstGeom>
        </p:spPr>
        <p:txBody>
          <a:bodyPr spcFirstLastPara="1" wrap="square" lIns="91425" tIns="91425" rIns="91425" bIns="91425" anchor="t" anchorCtr="0">
            <a:noAutofit/>
          </a:bodyPr>
          <a:lstStyle/>
          <a:p>
            <a:pPr marL="0" lvl="0" indent="0">
              <a:spcAft>
                <a:spcPts val="1200"/>
              </a:spcAft>
              <a:buNone/>
            </a:pPr>
            <a:r>
              <a:rPr lang="en-US" sz="1600" dirty="0" err="1" smtClean="0">
                <a:solidFill>
                  <a:schemeClr val="tx1"/>
                </a:solidFill>
                <a:latin typeface="Arial" panose="020B0604020202020204" pitchFamily="34" charset="0"/>
                <a:cs typeface="Arial" panose="020B0604020202020204" pitchFamily="34" charset="0"/>
              </a:rPr>
              <a:t>Hướng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phát</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triển</a:t>
            </a:r>
            <a:endParaRPr lang="en-US" sz="1600" dirty="0" smtClean="0">
              <a:solidFill>
                <a:schemeClr val="tx1"/>
              </a:solidFill>
              <a:latin typeface="Arial" panose="020B0604020202020204" pitchFamily="34" charset="0"/>
              <a:cs typeface="Arial" panose="020B0604020202020204" pitchFamily="34" charset="0"/>
            </a:endParaRPr>
          </a:p>
          <a:p>
            <a:pPr marL="457200" lvl="1" indent="0">
              <a:spcAft>
                <a:spcPts val="1200"/>
              </a:spcAft>
              <a:buNone/>
            </a:pP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Mở</a:t>
            </a:r>
            <a:r>
              <a:rPr lang="en-US" sz="1600" dirty="0" smtClean="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rộng</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quy</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mô</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dữ</a:t>
            </a:r>
            <a:r>
              <a:rPr lang="en-US" sz="1600" dirty="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liệu</a:t>
            </a:r>
            <a:endParaRPr lang="en-US" sz="1600" dirty="0" smtClean="0">
              <a:solidFill>
                <a:schemeClr val="tx1"/>
              </a:solidFill>
              <a:latin typeface="Arial" panose="020B0604020202020204" pitchFamily="34" charset="0"/>
              <a:cs typeface="Arial" panose="020B0604020202020204" pitchFamily="34" charset="0"/>
            </a:endParaRPr>
          </a:p>
          <a:p>
            <a:pPr marL="457200" lvl="1" indent="0">
              <a:spcAft>
                <a:spcPts val="1200"/>
              </a:spcAft>
              <a:buNone/>
            </a:pP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Cải</a:t>
            </a:r>
            <a:r>
              <a:rPr lang="en-US" sz="1600" dirty="0" smtClean="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thiện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khả</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năng</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tích</a:t>
            </a:r>
            <a:r>
              <a:rPr lang="en-US" sz="1600" dirty="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hợp</a:t>
            </a:r>
            <a:endParaRPr lang="en-US" sz="1600" dirty="0" smtClean="0">
              <a:solidFill>
                <a:schemeClr val="tx1"/>
              </a:solidFill>
              <a:latin typeface="Arial" panose="020B0604020202020204" pitchFamily="34" charset="0"/>
              <a:cs typeface="Arial" panose="020B0604020202020204" pitchFamily="34" charset="0"/>
            </a:endParaRPr>
          </a:p>
          <a:p>
            <a:pPr marL="457200" lvl="1" indent="0">
              <a:spcAft>
                <a:spcPts val="1200"/>
              </a:spcAft>
              <a:buNone/>
            </a:pPr>
            <a:r>
              <a:rPr lang="en-US" sz="1600" dirty="0" smtClean="0">
                <a:solidFill>
                  <a:schemeClr val="tx1"/>
                </a:solidFill>
                <a:latin typeface="Arial" panose="020B0604020202020204" pitchFamily="34" charset="0"/>
                <a:cs typeface="Arial" panose="020B0604020202020204" pitchFamily="34" charset="0"/>
              </a:rPr>
              <a:t>+ </a:t>
            </a:r>
            <a:r>
              <a:rPr lang="vi-VN" sz="1600" dirty="0" smtClean="0">
                <a:solidFill>
                  <a:schemeClr val="tx1"/>
                </a:solidFill>
                <a:cs typeface="Arial" panose="020B0604020202020204" pitchFamily="34" charset="0"/>
              </a:rPr>
              <a:t>Tối </a:t>
            </a:r>
            <a:r>
              <a:rPr lang="vi-VN" sz="1600" dirty="0">
                <a:solidFill>
                  <a:schemeClr val="tx1"/>
                </a:solidFill>
                <a:cs typeface="Arial" panose="020B0604020202020204" pitchFamily="34" charset="0"/>
              </a:rPr>
              <a:t>ưu hiệu </a:t>
            </a:r>
            <a:r>
              <a:rPr lang="vi-VN" sz="1600" dirty="0" smtClean="0">
                <a:solidFill>
                  <a:schemeClr val="tx1"/>
                </a:solidFill>
                <a:cs typeface="Arial" panose="020B0604020202020204" pitchFamily="34" charset="0"/>
              </a:rPr>
              <a:t>năng</a:t>
            </a:r>
            <a:endParaRPr lang="en-US" sz="1600" dirty="0">
              <a:solidFill>
                <a:schemeClr val="tx1"/>
              </a:solidFill>
              <a:cs typeface="Arial" panose="020B0604020202020204" pitchFamily="34" charset="0"/>
            </a:endParaRPr>
          </a:p>
          <a:p>
            <a:pPr marL="457200" lvl="1" indent="0">
              <a:spcAft>
                <a:spcPts val="1200"/>
              </a:spcAft>
              <a:buNone/>
            </a:pPr>
            <a:r>
              <a:rPr lang="en-US" sz="1600" dirty="0" smtClean="0">
                <a:solidFill>
                  <a:schemeClr val="tx1"/>
                </a:solidFill>
                <a:cs typeface="Arial" panose="020B0604020202020204" pitchFamily="34" charset="0"/>
              </a:rPr>
              <a:t>+ </a:t>
            </a:r>
            <a:r>
              <a:rPr lang="vi-VN" sz="1600" dirty="0" smtClean="0">
                <a:solidFill>
                  <a:schemeClr val="tx1"/>
                </a:solidFill>
                <a:cs typeface="Arial" panose="020B0604020202020204" pitchFamily="34" charset="0"/>
              </a:rPr>
              <a:t>Nâng </a:t>
            </a:r>
            <a:r>
              <a:rPr lang="vi-VN" sz="1600" dirty="0">
                <a:solidFill>
                  <a:schemeClr val="tx1"/>
                </a:solidFill>
                <a:cs typeface="Arial" panose="020B0604020202020204" pitchFamily="34" charset="0"/>
              </a:rPr>
              <a:t>cấp cơ sở hạ tầng</a:t>
            </a:r>
            <a:endParaRPr sz="16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9"/>
          <p:cNvSpPr/>
          <p:nvPr/>
        </p:nvSpPr>
        <p:spPr>
          <a:xfrm>
            <a:off x="0" y="0"/>
            <a:ext cx="1200" cy="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6" name="Google Shape;416;p59"/>
          <p:cNvSpPr txBox="1">
            <a:spLocks noGrp="1"/>
          </p:cNvSpPr>
          <p:nvPr>
            <p:ph type="ctrTitle"/>
          </p:nvPr>
        </p:nvSpPr>
        <p:spPr>
          <a:xfrm>
            <a:off x="0" y="3319165"/>
            <a:ext cx="8520600" cy="6463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vi" sz="3000" b="1" dirty="0">
                <a:solidFill>
                  <a:schemeClr val="tx1"/>
                </a:solidFill>
              </a:rPr>
              <a:t>CẢM ƠN THẦY CÔ VÀ CÁC BẠN ĐÃ LẮNG NGHE</a:t>
            </a:r>
            <a:endParaRPr sz="30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chính</a:t>
            </a:r>
            <a:r>
              <a:rPr lang="en-US" dirty="0" smtClean="0"/>
              <a:t> </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Lý</a:t>
            </a:r>
            <a:r>
              <a:rPr lang="en-US" dirty="0" smtClean="0"/>
              <a:t> do </a:t>
            </a:r>
            <a:r>
              <a:rPr lang="en-US" dirty="0" err="1" smtClean="0"/>
              <a:t>chọn</a:t>
            </a:r>
            <a:r>
              <a:rPr lang="en-US" dirty="0" smtClean="0"/>
              <a:t> </a:t>
            </a:r>
            <a:r>
              <a:rPr lang="en-US" dirty="0" err="1" smtClean="0"/>
              <a:t>đề</a:t>
            </a:r>
            <a:r>
              <a:rPr lang="en-US" dirty="0" smtClean="0"/>
              <a:t> </a:t>
            </a:r>
            <a:r>
              <a:rPr lang="en-US" dirty="0" err="1" smtClean="0"/>
              <a:t>tài</a:t>
            </a:r>
            <a:endParaRPr lang="en-US" dirty="0" smtClean="0"/>
          </a:p>
          <a:p>
            <a:r>
              <a:rPr lang="en-US" dirty="0" smtClean="0"/>
              <a:t>2. </a:t>
            </a:r>
            <a:r>
              <a:rPr lang="en-US" dirty="0" err="1" smtClean="0"/>
              <a:t>Mục</a:t>
            </a:r>
            <a:r>
              <a:rPr lang="en-US" dirty="0" smtClean="0"/>
              <a:t> </a:t>
            </a:r>
            <a:r>
              <a:rPr lang="en-US" dirty="0" err="1" smtClean="0"/>
              <a:t>tiêu</a:t>
            </a:r>
            <a:r>
              <a:rPr lang="en-US" dirty="0" smtClean="0"/>
              <a:t> </a:t>
            </a:r>
            <a:r>
              <a:rPr lang="en-US" dirty="0" err="1" smtClean="0"/>
              <a:t>dự</a:t>
            </a:r>
            <a:r>
              <a:rPr lang="en-US" dirty="0" smtClean="0"/>
              <a:t> </a:t>
            </a:r>
            <a:r>
              <a:rPr lang="en-US" dirty="0" err="1" smtClean="0"/>
              <a:t>án</a:t>
            </a:r>
            <a:endParaRPr lang="en-US" dirty="0" smtClean="0"/>
          </a:p>
          <a:p>
            <a:r>
              <a:rPr lang="en-US" dirty="0" smtClean="0"/>
              <a:t>3. </a:t>
            </a:r>
            <a:r>
              <a:rPr lang="en-US" dirty="0" err="1" smtClean="0"/>
              <a:t>Nội</a:t>
            </a:r>
            <a:r>
              <a:rPr lang="en-US" dirty="0" smtClean="0"/>
              <a:t> dung </a:t>
            </a:r>
            <a:r>
              <a:rPr lang="en-US" dirty="0" err="1" smtClean="0"/>
              <a:t>nghiên</a:t>
            </a:r>
            <a:r>
              <a:rPr lang="en-US" dirty="0" smtClean="0"/>
              <a:t> </a:t>
            </a:r>
            <a:r>
              <a:rPr lang="en-US" dirty="0" err="1" smtClean="0"/>
              <a:t>cứu</a:t>
            </a:r>
            <a:endParaRPr lang="en-US" dirty="0" smtClean="0"/>
          </a:p>
          <a:p>
            <a:r>
              <a:rPr lang="en-US" dirty="0" smtClean="0"/>
              <a:t>4. </a:t>
            </a:r>
            <a:r>
              <a:rPr lang="en-US" dirty="0" err="1" smtClean="0"/>
              <a:t>Phương</a:t>
            </a:r>
            <a:r>
              <a:rPr lang="en-US" dirty="0" smtClean="0"/>
              <a:t> </a:t>
            </a:r>
            <a:r>
              <a:rPr lang="en-US" dirty="0" err="1" smtClean="0"/>
              <a:t>pháp</a:t>
            </a:r>
            <a:r>
              <a:rPr lang="en-US" dirty="0" smtClean="0"/>
              <a:t> </a:t>
            </a:r>
            <a:r>
              <a:rPr lang="en-US" dirty="0" err="1" smtClean="0"/>
              <a:t>nghiên</a:t>
            </a:r>
            <a:r>
              <a:rPr lang="en-US" dirty="0" smtClean="0"/>
              <a:t> </a:t>
            </a:r>
            <a:r>
              <a:rPr lang="en-US" dirty="0" err="1" smtClean="0"/>
              <a:t>cứu</a:t>
            </a:r>
            <a:endParaRPr lang="en-US" dirty="0" smtClean="0"/>
          </a:p>
          <a:p>
            <a:r>
              <a:rPr lang="en-US" dirty="0" smtClean="0"/>
              <a:t>5. </a:t>
            </a:r>
            <a:r>
              <a:rPr lang="en-US" dirty="0" err="1" smtClean="0"/>
              <a:t>Kết</a:t>
            </a:r>
            <a:r>
              <a:rPr lang="en-US" dirty="0" smtClean="0"/>
              <a:t> </a:t>
            </a:r>
            <a:r>
              <a:rPr lang="en-US" dirty="0" err="1" smtClean="0"/>
              <a:t>quả</a:t>
            </a:r>
            <a:r>
              <a:rPr lang="en-US" dirty="0" smtClean="0"/>
              <a:t> </a:t>
            </a:r>
            <a:r>
              <a:rPr lang="en-US" dirty="0" err="1" smtClean="0"/>
              <a:t>đạt</a:t>
            </a:r>
            <a:r>
              <a:rPr lang="en-US" dirty="0" smtClean="0"/>
              <a:t> </a:t>
            </a:r>
            <a:r>
              <a:rPr lang="en-US" dirty="0" err="1" smtClean="0"/>
              <a:t>được</a:t>
            </a:r>
            <a:endParaRPr lang="en-US" dirty="0" smtClean="0"/>
          </a:p>
          <a:p>
            <a:r>
              <a:rPr lang="en-US" dirty="0"/>
              <a:t>6. </a:t>
            </a:r>
            <a:r>
              <a:rPr lang="en-US" dirty="0" err="1"/>
              <a:t>Cấu</a:t>
            </a:r>
            <a:r>
              <a:rPr lang="en-US" dirty="0"/>
              <a:t> </a:t>
            </a:r>
            <a:r>
              <a:rPr lang="en-US" dirty="0" err="1"/>
              <a:t>trúc</a:t>
            </a:r>
            <a:r>
              <a:rPr lang="en-US" dirty="0"/>
              <a:t> </a:t>
            </a:r>
            <a:r>
              <a:rPr lang="en-US" dirty="0" err="1"/>
              <a:t>bài</a:t>
            </a:r>
            <a:r>
              <a:rPr lang="en-US" dirty="0"/>
              <a:t> </a:t>
            </a:r>
            <a:r>
              <a:rPr lang="en-US" dirty="0" err="1"/>
              <a:t>thi</a:t>
            </a:r>
            <a:r>
              <a:rPr lang="en-US" dirty="0"/>
              <a:t> Listening </a:t>
            </a:r>
            <a:r>
              <a:rPr lang="en-US" dirty="0" err="1"/>
              <a:t>theo</a:t>
            </a:r>
            <a:r>
              <a:rPr lang="en-US" dirty="0"/>
              <a:t> </a:t>
            </a:r>
            <a:r>
              <a:rPr lang="en-US" dirty="0" err="1"/>
              <a:t>chuẩn</a:t>
            </a:r>
            <a:r>
              <a:rPr lang="en-US" dirty="0"/>
              <a:t> </a:t>
            </a:r>
            <a:r>
              <a:rPr lang="en-US" dirty="0" smtClean="0"/>
              <a:t>VSTEP</a:t>
            </a:r>
          </a:p>
          <a:p>
            <a:r>
              <a:rPr lang="en-US" dirty="0" smtClean="0"/>
              <a:t>7</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thí</a:t>
            </a:r>
            <a:r>
              <a:rPr lang="en-US" dirty="0"/>
              <a:t> </a:t>
            </a:r>
            <a:r>
              <a:rPr lang="en-US" dirty="0" err="1"/>
              <a:t>sinh</a:t>
            </a:r>
            <a:r>
              <a:rPr lang="en-US" dirty="0"/>
              <a:t> </a:t>
            </a:r>
            <a:r>
              <a:rPr lang="en-US" dirty="0" err="1"/>
              <a:t>thi</a:t>
            </a:r>
            <a:r>
              <a:rPr lang="en-US" dirty="0"/>
              <a:t> </a:t>
            </a:r>
            <a:r>
              <a:rPr lang="en-US" dirty="0" err="1"/>
              <a:t>kỹ</a:t>
            </a:r>
            <a:r>
              <a:rPr lang="en-US" dirty="0"/>
              <a:t> </a:t>
            </a:r>
            <a:r>
              <a:rPr lang="en-US" dirty="0" err="1"/>
              <a:t>năng</a:t>
            </a:r>
            <a:r>
              <a:rPr lang="en-US" dirty="0"/>
              <a:t> </a:t>
            </a:r>
            <a:r>
              <a:rPr lang="en-US" dirty="0" smtClean="0"/>
              <a:t>Listening</a:t>
            </a:r>
          </a:p>
          <a:p>
            <a:r>
              <a:rPr lang="en-US" dirty="0" smtClean="0"/>
              <a:t>8.</a:t>
            </a:r>
            <a:r>
              <a:rPr lang="vi-VN" dirty="0"/>
              <a:t> Kết Luận &amp; Hướng Phát Triển</a:t>
            </a:r>
            <a:endParaRPr lang="en-US" dirty="0"/>
          </a:p>
        </p:txBody>
      </p:sp>
    </p:spTree>
    <p:extLst>
      <p:ext uri="{BB962C8B-B14F-4D97-AF65-F5344CB8AC3E}">
        <p14:creationId xmlns:p14="http://schemas.microsoft.com/office/powerpoint/2010/main" val="3786123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2"/>
        <p:cNvGrpSpPr/>
        <p:nvPr/>
      </p:nvGrpSpPr>
      <p:grpSpPr>
        <a:xfrm>
          <a:off x="0" y="0"/>
          <a:ext cx="0" cy="0"/>
          <a:chOff x="0" y="0"/>
          <a:chExt cx="0" cy="0"/>
        </a:xfrm>
      </p:grpSpPr>
      <p:sp>
        <p:nvSpPr>
          <p:cNvPr id="293" name="Google Shape;293;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accent2">
                    <a:lumMod val="50000"/>
                  </a:schemeClr>
                </a:solidFill>
              </a:rPr>
              <a:t>1.Lý do </a:t>
            </a:r>
            <a:r>
              <a:rPr lang="en-US" dirty="0" err="1" smtClean="0">
                <a:solidFill>
                  <a:schemeClr val="accent2">
                    <a:lumMod val="50000"/>
                  </a:schemeClr>
                </a:solidFill>
              </a:rPr>
              <a:t>chọn</a:t>
            </a:r>
            <a:r>
              <a:rPr lang="en-US" dirty="0" smtClean="0">
                <a:solidFill>
                  <a:schemeClr val="accent2">
                    <a:lumMod val="50000"/>
                  </a:schemeClr>
                </a:solidFill>
              </a:rPr>
              <a:t> </a:t>
            </a:r>
            <a:r>
              <a:rPr lang="en-US" dirty="0" err="1" smtClean="0">
                <a:solidFill>
                  <a:schemeClr val="accent2">
                    <a:lumMod val="50000"/>
                  </a:schemeClr>
                </a:solidFill>
              </a:rPr>
              <a:t>đề</a:t>
            </a:r>
            <a:r>
              <a:rPr lang="en-US" dirty="0" smtClean="0">
                <a:solidFill>
                  <a:schemeClr val="accent2">
                    <a:lumMod val="50000"/>
                  </a:schemeClr>
                </a:solidFill>
              </a:rPr>
              <a:t> </a:t>
            </a:r>
            <a:r>
              <a:rPr lang="en-US" dirty="0" err="1" smtClean="0">
                <a:solidFill>
                  <a:schemeClr val="accent2">
                    <a:lumMod val="50000"/>
                  </a:schemeClr>
                </a:solidFill>
              </a:rPr>
              <a:t>tài</a:t>
            </a:r>
            <a:endParaRPr dirty="0">
              <a:solidFill>
                <a:schemeClr val="accent2">
                  <a:lumMod val="50000"/>
                </a:schemeClr>
              </a:solidFill>
            </a:endParaRPr>
          </a:p>
        </p:txBody>
      </p:sp>
      <p:sp>
        <p:nvSpPr>
          <p:cNvPr id="294" name="Google Shape;294;p44"/>
          <p:cNvSpPr txBox="1">
            <a:spLocks noGrp="1"/>
          </p:cNvSpPr>
          <p:nvPr>
            <p:ph type="body" idx="1"/>
          </p:nvPr>
        </p:nvSpPr>
        <p:spPr>
          <a:xfrm>
            <a:off x="471728" y="1130471"/>
            <a:ext cx="6625757" cy="2188200"/>
          </a:xfrm>
          <a:prstGeom prst="rect">
            <a:avLst/>
          </a:prstGeom>
        </p:spPr>
        <p:txBody>
          <a:bodyPr spcFirstLastPara="1" wrap="square" lIns="91425" tIns="91425" rIns="167400" bIns="91425" anchor="t" anchorCtr="0">
            <a:noAutofit/>
          </a:bodyPr>
          <a:lstStyle/>
          <a:p>
            <a:pPr marL="0" lvl="0" indent="0">
              <a:buNone/>
            </a:pPr>
            <a:r>
              <a:rPr lang="vi-VN" sz="1600" dirty="0">
                <a:solidFill>
                  <a:srgbClr val="134D57"/>
                </a:solidFill>
              </a:rPr>
              <a:t>Việc thi tiếng Anh theo chuẩn VSTEP quen thuộc và phổ biến đối với người Việt Nam cho kỹ năng Listening. Tuy nhiên, để đáp ứng nhu cầu thi tiếng Anh theo chuẩn VSTEP với dữ liệu khổng lồ cần để lưu trữ và xử lý đòi hỏi một công cụ hiệu quả với các phương pháp truyền thống thường gặp phải những hạn chế </a:t>
            </a:r>
            <a:r>
              <a:rPr lang="vi-VN" sz="1600" dirty="0" smtClean="0">
                <a:solidFill>
                  <a:srgbClr val="134D57"/>
                </a:solidFill>
              </a:rPr>
              <a:t>nhất </a:t>
            </a:r>
            <a:r>
              <a:rPr lang="vi-VN" sz="1600" dirty="0">
                <a:solidFill>
                  <a:srgbClr val="134D57"/>
                </a:solidFill>
              </a:rPr>
              <a:t>định. Cơ sở dữ liệu NoSQL với khả năng linh hoạt, mở rộng và xử lý dữ liệu phi cấu trúc hiệu quả mang đến những lợi ích vượt trội </a:t>
            </a:r>
            <a:endParaRPr sz="1600" dirty="0">
              <a:solidFill>
                <a:srgbClr val="134D57"/>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6" y="2896430"/>
            <a:ext cx="5566230" cy="2140027"/>
          </a:xfrm>
          <a:prstGeom prst="rect">
            <a:avLst/>
          </a:prstGeom>
        </p:spPr>
      </p:pic>
      <p:sp>
        <p:nvSpPr>
          <p:cNvPr id="10" name="Google Shape;294;p44"/>
          <p:cNvSpPr txBox="1">
            <a:spLocks noGrp="1"/>
          </p:cNvSpPr>
          <p:nvPr>
            <p:ph type="body" idx="1"/>
          </p:nvPr>
        </p:nvSpPr>
        <p:spPr>
          <a:xfrm>
            <a:off x="4826014" y="4865645"/>
            <a:ext cx="6625757" cy="437970"/>
          </a:xfrm>
          <a:prstGeom prst="rect">
            <a:avLst/>
          </a:prstGeom>
        </p:spPr>
        <p:txBody>
          <a:bodyPr spcFirstLastPara="1" wrap="square" lIns="91425" tIns="91425" rIns="167400" bIns="91425" anchor="t" anchorCtr="0">
            <a:noAutofit/>
          </a:bodyPr>
          <a:lstStyle/>
          <a:p>
            <a:pPr marL="0" lvl="0" indent="0">
              <a:buNone/>
            </a:pPr>
            <a:r>
              <a:rPr lang="en-US" dirty="0" err="1" smtClean="0">
                <a:solidFill>
                  <a:srgbClr val="134D57"/>
                </a:solidFill>
              </a:rPr>
              <a:t>Nguồn</a:t>
            </a:r>
            <a:r>
              <a:rPr lang="en-US" dirty="0" smtClean="0">
                <a:solidFill>
                  <a:srgbClr val="134D57"/>
                </a:solidFill>
              </a:rPr>
              <a:t> </a:t>
            </a:r>
            <a:r>
              <a:rPr lang="en-US" dirty="0" err="1" smtClean="0">
                <a:solidFill>
                  <a:srgbClr val="134D57"/>
                </a:solidFill>
              </a:rPr>
              <a:t>ảnh</a:t>
            </a:r>
            <a:r>
              <a:rPr lang="en-US" dirty="0">
                <a:solidFill>
                  <a:srgbClr val="134D57"/>
                </a:solidFill>
              </a:rPr>
              <a:t>: https://fme.edu.vn/luyen-thi-tieng-anh-vstep-b1-can-tho/</a:t>
            </a:r>
            <a:endParaRPr dirty="0">
              <a:solidFill>
                <a:srgbClr val="134D57"/>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sp>
        <p:nvSpPr>
          <p:cNvPr id="301" name="Google Shape;301;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accent2">
                    <a:lumMod val="50000"/>
                  </a:schemeClr>
                </a:solidFill>
              </a:rPr>
              <a:t>2.</a:t>
            </a:r>
            <a:r>
              <a:rPr lang="vi" dirty="0" smtClean="0">
                <a:solidFill>
                  <a:schemeClr val="accent2">
                    <a:lumMod val="50000"/>
                  </a:schemeClr>
                </a:solidFill>
              </a:rPr>
              <a:t>Mục </a:t>
            </a:r>
            <a:r>
              <a:rPr lang="vi" dirty="0">
                <a:solidFill>
                  <a:schemeClr val="accent2">
                    <a:lumMod val="50000"/>
                  </a:schemeClr>
                </a:solidFill>
              </a:rPr>
              <a:t>Tiêu Dự Án</a:t>
            </a:r>
            <a:endParaRPr dirty="0">
              <a:solidFill>
                <a:schemeClr val="accent2">
                  <a:lumMod val="50000"/>
                </a:schemeClr>
              </a:solidFill>
            </a:endParaRPr>
          </a:p>
        </p:txBody>
      </p:sp>
      <p:sp>
        <p:nvSpPr>
          <p:cNvPr id="304" name="Google Shape;304;p45"/>
          <p:cNvSpPr txBox="1">
            <a:spLocks noGrp="1"/>
          </p:cNvSpPr>
          <p:nvPr>
            <p:ph type="subTitle" idx="3"/>
          </p:nvPr>
        </p:nvSpPr>
        <p:spPr>
          <a:xfrm>
            <a:off x="566250" y="761998"/>
            <a:ext cx="6475664" cy="3396343"/>
          </a:xfrm>
          <a:prstGeom prst="rect">
            <a:avLst/>
          </a:prstGeom>
        </p:spPr>
        <p:txBody>
          <a:bodyPr spcFirstLastPara="1" wrap="square" lIns="91425" tIns="91425" rIns="91425" bIns="91425" anchor="ctr" anchorCtr="0">
            <a:noAutofit/>
          </a:bodyPr>
          <a:lstStyle/>
          <a:p>
            <a:pPr marL="0" lvl="0" indent="0"/>
            <a:r>
              <a:rPr lang="vi-VN" sz="1600" dirty="0">
                <a:solidFill>
                  <a:schemeClr val="tx1"/>
                </a:solidFill>
                <a:latin typeface="+mn-lt"/>
              </a:rPr>
              <a:t>+	Thiết kế cơ sở dữ liệu cho việc tổ chức thi trực tuyến kỹ năng Listening, cơ sở dữ liệu thiết kế theo hướng NoSQL sử dụng MongoDB để lưu trữ dữ liệu</a:t>
            </a:r>
            <a:r>
              <a:rPr lang="vi-VN" sz="1600" dirty="0" smtClean="0">
                <a:solidFill>
                  <a:schemeClr val="tx1"/>
                </a:solidFill>
                <a:latin typeface="+mn-lt"/>
              </a:rPr>
              <a:t>;</a:t>
            </a:r>
            <a:endParaRPr lang="en-US" sz="1600" dirty="0" smtClean="0">
              <a:solidFill>
                <a:schemeClr val="tx1"/>
              </a:solidFill>
              <a:latin typeface="+mn-lt"/>
            </a:endParaRPr>
          </a:p>
          <a:p>
            <a:pPr marL="0" lvl="0" indent="0"/>
            <a:endParaRPr lang="vi-VN" sz="1600" dirty="0">
              <a:solidFill>
                <a:schemeClr val="tx1"/>
              </a:solidFill>
              <a:latin typeface="+mn-lt"/>
            </a:endParaRPr>
          </a:p>
          <a:p>
            <a:pPr marL="0" lvl="0" indent="0"/>
            <a:r>
              <a:rPr lang="vi-VN" sz="1600" dirty="0">
                <a:solidFill>
                  <a:schemeClr val="tx1"/>
                </a:solidFill>
                <a:latin typeface="+mn-lt"/>
              </a:rPr>
              <a:t>+	Triển khai mô hình lưu trữ dữ liệu câu hỏi, đáp án, file âm thanh, và kết quả thi đáp ứng các cấp độ của chuẩn VSTEP</a:t>
            </a:r>
            <a:r>
              <a:rPr lang="vi-VN" sz="1600" dirty="0" smtClean="0">
                <a:solidFill>
                  <a:schemeClr val="tx1"/>
                </a:solidFill>
                <a:latin typeface="+mn-lt"/>
              </a:rPr>
              <a:t>;</a:t>
            </a:r>
            <a:endParaRPr lang="en-US" sz="1600" dirty="0" smtClean="0">
              <a:solidFill>
                <a:schemeClr val="tx1"/>
              </a:solidFill>
              <a:latin typeface="+mn-lt"/>
            </a:endParaRPr>
          </a:p>
          <a:p>
            <a:pPr marL="0" lvl="0" indent="0"/>
            <a:endParaRPr lang="vi-VN" sz="1600" dirty="0">
              <a:solidFill>
                <a:schemeClr val="tx1"/>
              </a:solidFill>
              <a:latin typeface="+mn-lt"/>
            </a:endParaRPr>
          </a:p>
          <a:p>
            <a:pPr marL="0" lvl="0" indent="0"/>
            <a:r>
              <a:rPr lang="vi-VN" sz="1600" dirty="0">
                <a:solidFill>
                  <a:schemeClr val="tx1"/>
                </a:solidFill>
                <a:latin typeface="+mn-lt"/>
              </a:rPr>
              <a:t>+	Kiểm thử các truy vấn trên cơ sở dữ liệu như thêm, sửa, xóa, tìm kiếm phù hợp với yêu cầu của hệ thống thi trắc nghiệm VSTEP.</a:t>
            </a:r>
            <a:endParaRPr lang="vi-VN" sz="1600" dirty="0">
              <a:solidFill>
                <a:schemeClr val="tx1"/>
              </a:solidFill>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accent2">
                    <a:lumMod val="50000"/>
                  </a:schemeClr>
                </a:solidFill>
                <a:latin typeface="Arial" panose="020B0604020202020204" pitchFamily="34" charset="0"/>
                <a:cs typeface="Arial" panose="020B0604020202020204" pitchFamily="34" charset="0"/>
              </a:rPr>
              <a:t>3.Nội dung </a:t>
            </a:r>
            <a:r>
              <a:rPr lang="en-US" dirty="0" err="1" smtClean="0">
                <a:solidFill>
                  <a:schemeClr val="accent2">
                    <a:lumMod val="50000"/>
                  </a:schemeClr>
                </a:solidFill>
                <a:latin typeface="Arial" panose="020B0604020202020204" pitchFamily="34" charset="0"/>
                <a:cs typeface="Arial" panose="020B0604020202020204" pitchFamily="34" charset="0"/>
              </a:rPr>
              <a:t>nghiên</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cứu</a:t>
            </a:r>
            <a:endParaRPr dirty="0">
              <a:solidFill>
                <a:schemeClr val="accent2">
                  <a:lumMod val="50000"/>
                </a:schemeClr>
              </a:solidFill>
              <a:latin typeface="Arial" panose="020B0604020202020204" pitchFamily="34" charset="0"/>
              <a:cs typeface="Arial" panose="020B0604020202020204" pitchFamily="34" charset="0"/>
            </a:endParaRPr>
          </a:p>
        </p:txBody>
      </p:sp>
      <p:sp>
        <p:nvSpPr>
          <p:cNvPr id="311" name="Google Shape;311;p46"/>
          <p:cNvSpPr txBox="1">
            <a:spLocks noGrp="1"/>
          </p:cNvSpPr>
          <p:nvPr>
            <p:ph type="body" idx="1"/>
          </p:nvPr>
        </p:nvSpPr>
        <p:spPr>
          <a:xfrm>
            <a:off x="501778" y="1227110"/>
            <a:ext cx="6247364" cy="2735289"/>
          </a:xfrm>
          <a:prstGeom prst="rect">
            <a:avLst/>
          </a:prstGeom>
        </p:spPr>
        <p:txBody>
          <a:bodyPr spcFirstLastPara="1" wrap="square" lIns="91425" tIns="91425" rIns="91425" bIns="91425" anchor="t" anchorCtr="0">
            <a:noAutofit/>
          </a:bodyPr>
          <a:lstStyle/>
          <a:p>
            <a:pPr marL="0" lvl="0" indent="0">
              <a:spcAft>
                <a:spcPts val="1200"/>
              </a:spcAft>
              <a:buNone/>
            </a:pPr>
            <a:r>
              <a:rPr lang="vi-VN" sz="1600" dirty="0">
                <a:solidFill>
                  <a:schemeClr val="tx1"/>
                </a:solidFill>
              </a:rPr>
              <a:t>+	Thiết kế cơ sở dữ liệu cho việc tổ chức thi trực tuyến kỹ năng Listening, cơ sở dữ liệu thiết kế theo hướng NoSQL sử dụng MongoDB để lưu trữ dữ liệu;</a:t>
            </a:r>
          </a:p>
          <a:p>
            <a:pPr marL="0" lvl="0" indent="0">
              <a:spcAft>
                <a:spcPts val="1200"/>
              </a:spcAft>
              <a:buNone/>
            </a:pPr>
            <a:r>
              <a:rPr lang="vi-VN" sz="1600" dirty="0">
                <a:solidFill>
                  <a:schemeClr val="tx1"/>
                </a:solidFill>
              </a:rPr>
              <a:t>+	Triển khai mô hình lưu trữ dữ liệu câu hỏi, đáp án, file âm thanh, và kết quả thi đáp ứng các cấp độ của chuẩn VSTEP;</a:t>
            </a:r>
          </a:p>
          <a:p>
            <a:pPr marL="0" lvl="0" indent="0">
              <a:spcAft>
                <a:spcPts val="1200"/>
              </a:spcAft>
              <a:buNone/>
            </a:pPr>
            <a:r>
              <a:rPr lang="vi-VN" sz="1600" dirty="0">
                <a:solidFill>
                  <a:schemeClr val="tx1"/>
                </a:solidFill>
              </a:rPr>
              <a:t>+	Kiểm thử các truy vấn trên cơ sở dữ liệu như thêm, sửa, xóa, tìm kiếm phù hợp với yêu cầu của hệ thống thi trắc nghiệm VSTEP.</a:t>
            </a:r>
            <a:endParaRPr lang="vi-VN" sz="16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7"/>
        <p:cNvGrpSpPr/>
        <p:nvPr/>
      </p:nvGrpSpPr>
      <p:grpSpPr>
        <a:xfrm>
          <a:off x="0" y="0"/>
          <a:ext cx="0" cy="0"/>
          <a:chOff x="0" y="0"/>
          <a:chExt cx="0" cy="0"/>
        </a:xfrm>
      </p:grpSpPr>
      <p:sp>
        <p:nvSpPr>
          <p:cNvPr id="318" name="Google Shape;318;p47"/>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solidFill>
                  <a:schemeClr val="accent2">
                    <a:lumMod val="50000"/>
                  </a:schemeClr>
                </a:solidFill>
                <a:latin typeface="Arial" panose="020B0604020202020204" pitchFamily="34" charset="0"/>
                <a:cs typeface="Arial" panose="020B0604020202020204" pitchFamily="34" charset="0"/>
              </a:rPr>
              <a:t>4.</a:t>
            </a:r>
            <a:r>
              <a:rPr lang="vi-VN" dirty="0" smtClean="0">
                <a:solidFill>
                  <a:schemeClr val="accent2">
                    <a:lumMod val="50000"/>
                  </a:schemeClr>
                </a:solidFill>
                <a:latin typeface="Arial" panose="020B0604020202020204" pitchFamily="34" charset="0"/>
                <a:cs typeface="Arial" panose="020B0604020202020204" pitchFamily="34" charset="0"/>
              </a:rPr>
              <a:t>Phương </a:t>
            </a:r>
            <a:r>
              <a:rPr lang="vi-VN" dirty="0">
                <a:solidFill>
                  <a:schemeClr val="accent2">
                    <a:lumMod val="50000"/>
                  </a:schemeClr>
                </a:solidFill>
                <a:latin typeface="Arial" panose="020B0604020202020204" pitchFamily="34" charset="0"/>
                <a:cs typeface="Arial" panose="020B0604020202020204" pitchFamily="34" charset="0"/>
              </a:rPr>
              <a:t>pháp nghiên cứu</a:t>
            </a:r>
            <a:endParaRPr dirty="0">
              <a:solidFill>
                <a:schemeClr val="accent2">
                  <a:lumMod val="50000"/>
                </a:schemeClr>
              </a:solidFill>
              <a:latin typeface="Arial" panose="020B0604020202020204" pitchFamily="34" charset="0"/>
              <a:cs typeface="Arial" panose="020B0604020202020204" pitchFamily="34" charset="0"/>
            </a:endParaRPr>
          </a:p>
        </p:txBody>
      </p:sp>
      <p:sp>
        <p:nvSpPr>
          <p:cNvPr id="319" name="Google Shape;319;p47"/>
          <p:cNvSpPr txBox="1">
            <a:spLocks noGrp="1"/>
          </p:cNvSpPr>
          <p:nvPr>
            <p:ph type="body" idx="1"/>
          </p:nvPr>
        </p:nvSpPr>
        <p:spPr>
          <a:xfrm>
            <a:off x="414693" y="1198082"/>
            <a:ext cx="5964336" cy="2188200"/>
          </a:xfrm>
          <a:prstGeom prst="rect">
            <a:avLst/>
          </a:prstGeom>
        </p:spPr>
        <p:txBody>
          <a:bodyPr spcFirstLastPara="1" wrap="square" lIns="91425" tIns="91425" rIns="91425" bIns="91425" anchor="t" anchorCtr="0">
            <a:noAutofit/>
          </a:bodyPr>
          <a:lstStyle/>
          <a:p>
            <a:pPr marL="165100" lvl="0" indent="0">
              <a:buNone/>
            </a:pP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Phân</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tích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thống</a:t>
            </a:r>
            <a:r>
              <a:rPr lang="en-US" sz="1600" dirty="0">
                <a:latin typeface="Arial" panose="020B0604020202020204" pitchFamily="34" charset="0"/>
                <a:cs typeface="Arial" panose="020B0604020202020204" pitchFamily="34" charset="0"/>
              </a:rPr>
              <a:t>: Thu </a:t>
            </a:r>
            <a:r>
              <a:rPr lang="en-US" sz="1600" dirty="0" err="1">
                <a:latin typeface="Arial" panose="020B0604020202020204" pitchFamily="34" charset="0"/>
                <a:cs typeface="Arial" panose="020B0604020202020204" pitchFamily="34" charset="0"/>
              </a:rPr>
              <a:t>thập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tích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cầu</a:t>
            </a:r>
            <a:r>
              <a:rPr lang="en-US" sz="1600" dirty="0">
                <a:latin typeface="Arial" panose="020B0604020202020204" pitchFamily="34" charset="0"/>
                <a:cs typeface="Arial" panose="020B0604020202020204" pitchFamily="34" charset="0"/>
              </a:rPr>
              <a:t> chi </a:t>
            </a:r>
            <a:r>
              <a:rPr lang="en-US" sz="1600" dirty="0" err="1">
                <a:latin typeface="Arial" panose="020B0604020202020204" pitchFamily="34" charset="0"/>
                <a:cs typeface="Arial" panose="020B0604020202020204" pitchFamily="34" charset="0"/>
              </a:rPr>
              <a:t>tiết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thống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trắc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nghiệm</a:t>
            </a:r>
            <a:r>
              <a:rPr lang="en-US" sz="1600" dirty="0">
                <a:latin typeface="Arial" panose="020B0604020202020204" pitchFamily="34" charset="0"/>
                <a:cs typeface="Arial" panose="020B0604020202020204" pitchFamily="34" charset="0"/>
              </a:rPr>
              <a:t> Listening, </a:t>
            </a:r>
            <a:r>
              <a:rPr lang="en-US" sz="1600" dirty="0" err="1">
                <a:latin typeface="Arial" panose="020B0604020202020204" pitchFamily="34" charset="0"/>
                <a:cs typeface="Arial" panose="020B0604020202020204" pitchFamily="34" charset="0"/>
              </a:rPr>
              <a:t>bao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gồm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tính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định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câu</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hỏi</a:t>
            </a:r>
            <a:r>
              <a:rPr lang="en-US" sz="1600" dirty="0" smtClean="0">
                <a:latin typeface="Arial" panose="020B0604020202020204" pitchFamily="34" charset="0"/>
                <a:cs typeface="Arial" panose="020B0604020202020204" pitchFamily="34" charset="0"/>
              </a:rPr>
              <a:t>.</a:t>
            </a:r>
          </a:p>
          <a:p>
            <a:pPr marL="165100" lvl="0" indent="0">
              <a:buNone/>
            </a:pPr>
            <a:endParaRPr lang="en-US" sz="1600" dirty="0">
              <a:latin typeface="Arial" panose="020B0604020202020204" pitchFamily="34" charset="0"/>
              <a:cs typeface="Arial" panose="020B0604020202020204" pitchFamily="34" charset="0"/>
            </a:endParaRPr>
          </a:p>
          <a:p>
            <a:pPr marL="165100" lvl="0" indent="0">
              <a:buNone/>
            </a:pP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Thiết</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kế</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phương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pháp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mô</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hình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hóa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liệu</a:t>
            </a:r>
            <a:r>
              <a:rPr lang="en-US" sz="1600" dirty="0">
                <a:latin typeface="Arial" panose="020B0604020202020204" pitchFamily="34" charset="0"/>
                <a:cs typeface="Arial" panose="020B0604020202020204" pitchFamily="34" charset="0"/>
              </a:rPr>
              <a:t> NoSQL </a:t>
            </a:r>
            <a:r>
              <a:rPr lang="en-US" sz="1600" dirty="0" err="1">
                <a:latin typeface="Arial" panose="020B0604020202020204" pitchFamily="34" charset="0"/>
                <a:cs typeface="Arial" panose="020B0604020202020204" pitchFamily="34" charset="0"/>
              </a:rPr>
              <a:t>phù</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hợp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thống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trắc</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nghiệm</a:t>
            </a:r>
            <a:r>
              <a:rPr lang="en-US" sz="1600" dirty="0" smtClean="0">
                <a:latin typeface="Arial" panose="020B0604020202020204" pitchFamily="34" charset="0"/>
                <a:cs typeface="Arial" panose="020B0604020202020204" pitchFamily="34" charset="0"/>
              </a:rPr>
              <a:t>.</a:t>
            </a:r>
          </a:p>
          <a:p>
            <a:pPr marL="165100" lvl="0" indent="0">
              <a:buNone/>
            </a:pPr>
            <a:endParaRPr lang="en-US" sz="1600" dirty="0">
              <a:latin typeface="Arial" panose="020B0604020202020204" pitchFamily="34" charset="0"/>
              <a:cs typeface="Arial" panose="020B0604020202020204" pitchFamily="34" charset="0"/>
            </a:endParaRPr>
          </a:p>
          <a:p>
            <a:pPr marL="165100" lvl="0" indent="0">
              <a:buNone/>
            </a:pP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Thực</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nghiệm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kiểm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Xây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dựng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mô</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hình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sở</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nghiệm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truy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vấn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sở</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MongoDB.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5"/>
        <p:cNvGrpSpPr/>
        <p:nvPr/>
      </p:nvGrpSpPr>
      <p:grpSpPr>
        <a:xfrm>
          <a:off x="0" y="0"/>
          <a:ext cx="0" cy="0"/>
          <a:chOff x="0" y="0"/>
          <a:chExt cx="0" cy="0"/>
        </a:xfrm>
      </p:grpSpPr>
      <p:sp>
        <p:nvSpPr>
          <p:cNvPr id="326" name="Google Shape;326;p48"/>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sz="3000" dirty="0" smtClean="0">
                <a:solidFill>
                  <a:schemeClr val="accent2">
                    <a:lumMod val="50000"/>
                  </a:schemeClr>
                </a:solidFill>
                <a:latin typeface="Arial" panose="020B0604020202020204" pitchFamily="34" charset="0"/>
                <a:cs typeface="Arial" panose="020B0604020202020204" pitchFamily="34" charset="0"/>
              </a:rPr>
              <a:t>5.</a:t>
            </a:r>
            <a:r>
              <a:rPr lang="vi-VN" sz="3000" dirty="0">
                <a:solidFill>
                  <a:schemeClr val="accent2">
                    <a:lumMod val="50000"/>
                  </a:schemeClr>
                </a:solidFill>
                <a:latin typeface="Arial" panose="020B0604020202020204" pitchFamily="34" charset="0"/>
                <a:cs typeface="Arial" panose="020B0604020202020204" pitchFamily="34" charset="0"/>
              </a:rPr>
              <a:t>	Kết quả đạt được</a:t>
            </a:r>
            <a:endParaRPr sz="3000" dirty="0">
              <a:solidFill>
                <a:schemeClr val="accent2">
                  <a:lumMod val="50000"/>
                </a:schemeClr>
              </a:solidFill>
              <a:latin typeface="Arial" panose="020B0604020202020204" pitchFamily="34" charset="0"/>
              <a:cs typeface="Arial" panose="020B0604020202020204" pitchFamily="34" charset="0"/>
            </a:endParaRPr>
          </a:p>
        </p:txBody>
      </p:sp>
      <p:sp>
        <p:nvSpPr>
          <p:cNvPr id="327" name="Google Shape;327;p48"/>
          <p:cNvSpPr txBox="1">
            <a:spLocks noGrp="1"/>
          </p:cNvSpPr>
          <p:nvPr>
            <p:ph type="body" idx="1"/>
          </p:nvPr>
        </p:nvSpPr>
        <p:spPr>
          <a:xfrm>
            <a:off x="566250" y="1239329"/>
            <a:ext cx="4434100" cy="2188200"/>
          </a:xfrm>
          <a:prstGeom prst="rect">
            <a:avLst/>
          </a:prstGeom>
        </p:spPr>
        <p:txBody>
          <a:bodyPr spcFirstLastPara="1" wrap="square" lIns="91425" tIns="91425" rIns="167400" bIns="91425" anchor="t" anchorCtr="0">
            <a:noAutofit/>
          </a:bodyPr>
          <a:lstStyle/>
          <a:p>
            <a:pPr marL="0" lvl="0" indent="0">
              <a:buNone/>
            </a:pPr>
            <a:r>
              <a:rPr lang="en-US" sz="1600" dirty="0" smtClean="0">
                <a:solidFill>
                  <a:srgbClr val="134D57"/>
                </a:solidFill>
              </a:rPr>
              <a:t>+ </a:t>
            </a:r>
            <a:r>
              <a:rPr lang="vi-VN" sz="1600" dirty="0" smtClean="0">
                <a:solidFill>
                  <a:srgbClr val="134D57"/>
                </a:solidFill>
              </a:rPr>
              <a:t>Hoàn </a:t>
            </a:r>
            <a:r>
              <a:rPr lang="vi-VN" sz="1600" dirty="0">
                <a:solidFill>
                  <a:srgbClr val="134D57"/>
                </a:solidFill>
              </a:rPr>
              <a:t>thành được cơ sở dữ liệu cho hệ thống thi trắc nghiệm trực tuyến kỹ năng Listening theo chuẩn VSTEP bằng </a:t>
            </a:r>
            <a:r>
              <a:rPr lang="en-US" sz="1600" dirty="0" smtClean="0">
                <a:solidFill>
                  <a:srgbClr val="134D57"/>
                </a:solidFill>
              </a:rPr>
              <a:t>MongoDB.</a:t>
            </a:r>
          </a:p>
          <a:p>
            <a:pPr marL="0" lvl="0" indent="0">
              <a:buNone/>
            </a:pPr>
            <a:endParaRPr lang="vi-VN" sz="1600" dirty="0">
              <a:solidFill>
                <a:srgbClr val="134D57"/>
              </a:solidFill>
            </a:endParaRPr>
          </a:p>
          <a:p>
            <a:pPr marL="0" lvl="0" indent="0">
              <a:buNone/>
            </a:pPr>
            <a:r>
              <a:rPr lang="en-US" sz="1600" dirty="0">
                <a:solidFill>
                  <a:srgbClr val="134D57"/>
                </a:solidFill>
              </a:rPr>
              <a:t>+</a:t>
            </a:r>
            <a:r>
              <a:rPr lang="vi-VN" sz="1600" dirty="0" smtClean="0">
                <a:solidFill>
                  <a:srgbClr val="134D57"/>
                </a:solidFill>
              </a:rPr>
              <a:t>Tạo </a:t>
            </a:r>
            <a:r>
              <a:rPr lang="vi-VN" sz="1600" dirty="0">
                <a:solidFill>
                  <a:srgbClr val="134D57"/>
                </a:solidFill>
              </a:rPr>
              <a:t>được một bộ dữ liệu với các câu hỏi Listening theo chuẩn phù hợp với chuẩn VSTEP.</a:t>
            </a:r>
            <a:endParaRPr lang="vi-VN" sz="1600" dirty="0">
              <a:solidFill>
                <a:srgbClr val="134D57"/>
              </a:solidFill>
            </a:endParaRPr>
          </a:p>
        </p:txBody>
      </p:sp>
      <p:pic>
        <p:nvPicPr>
          <p:cNvPr id="4" name="Picture 3"/>
          <p:cNvPicPr>
            <a:picLocks noChangeAspect="1"/>
          </p:cNvPicPr>
          <p:nvPr/>
        </p:nvPicPr>
        <p:blipFill>
          <a:blip r:embed="rId3"/>
          <a:stretch>
            <a:fillRect/>
          </a:stretch>
        </p:blipFill>
        <p:spPr>
          <a:xfrm>
            <a:off x="4795695" y="836296"/>
            <a:ext cx="4166443" cy="3031761"/>
          </a:xfrm>
          <a:prstGeom prst="rect">
            <a:avLst/>
          </a:prstGeom>
        </p:spPr>
      </p:pic>
      <p:sp>
        <p:nvSpPr>
          <p:cNvPr id="9" name="Google Shape;327;p48"/>
          <p:cNvSpPr txBox="1">
            <a:spLocks noGrp="1"/>
          </p:cNvSpPr>
          <p:nvPr>
            <p:ph type="body" idx="1"/>
          </p:nvPr>
        </p:nvSpPr>
        <p:spPr>
          <a:xfrm>
            <a:off x="1625792" y="4709885"/>
            <a:ext cx="5689408" cy="368299"/>
          </a:xfrm>
          <a:prstGeom prst="rect">
            <a:avLst/>
          </a:prstGeom>
        </p:spPr>
        <p:txBody>
          <a:bodyPr spcFirstLastPara="1" wrap="square" lIns="91425" tIns="91425" rIns="167400" bIns="91425" anchor="t" anchorCtr="0">
            <a:noAutofit/>
          </a:bodyPr>
          <a:lstStyle/>
          <a:p>
            <a:pPr marL="0" lvl="0" indent="0">
              <a:buNone/>
            </a:pPr>
            <a:r>
              <a:rPr lang="en-US" dirty="0" err="1" smtClean="0">
                <a:solidFill>
                  <a:srgbClr val="134D57"/>
                </a:solidFill>
              </a:rPr>
              <a:t>Nguồn</a:t>
            </a:r>
            <a:r>
              <a:rPr lang="en-US" dirty="0" smtClean="0">
                <a:solidFill>
                  <a:srgbClr val="134D57"/>
                </a:solidFill>
              </a:rPr>
              <a:t> </a:t>
            </a:r>
            <a:r>
              <a:rPr lang="en-US" dirty="0" err="1" smtClean="0">
                <a:solidFill>
                  <a:srgbClr val="134D57"/>
                </a:solidFill>
              </a:rPr>
              <a:t>ảnh</a:t>
            </a:r>
            <a:r>
              <a:rPr lang="en-US" dirty="0">
                <a:solidFill>
                  <a:srgbClr val="134D57"/>
                </a:solidFill>
              </a:rPr>
              <a:t>: https://intech.vietnamworks.com/article/cach-su-dung-mongodb-compass</a:t>
            </a:r>
            <a:endParaRPr lang="vi-VN" dirty="0">
              <a:solidFill>
                <a:srgbClr val="134D57"/>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8"/>
        <p:cNvGrpSpPr/>
        <p:nvPr/>
      </p:nvGrpSpPr>
      <p:grpSpPr>
        <a:xfrm>
          <a:off x="0" y="0"/>
          <a:ext cx="0" cy="0"/>
          <a:chOff x="0" y="0"/>
          <a:chExt cx="0" cy="0"/>
        </a:xfrm>
      </p:grpSpPr>
      <p:sp>
        <p:nvSpPr>
          <p:cNvPr id="359" name="Google Shape;359;p52"/>
          <p:cNvSpPr txBox="1">
            <a:spLocks noGrp="1"/>
          </p:cNvSpPr>
          <p:nvPr>
            <p:ph type="title"/>
          </p:nvPr>
        </p:nvSpPr>
        <p:spPr>
          <a:xfrm>
            <a:off x="335063" y="479075"/>
            <a:ext cx="8011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accent2">
                    <a:lumMod val="50000"/>
                  </a:schemeClr>
                </a:solidFill>
                <a:latin typeface="Arial" panose="020B0604020202020204" pitchFamily="34" charset="0"/>
                <a:cs typeface="Arial" panose="020B0604020202020204" pitchFamily="34" charset="0"/>
              </a:rPr>
              <a:t>6.</a:t>
            </a:r>
            <a:r>
              <a:rPr lang="vi" dirty="0" smtClean="0">
                <a:solidFill>
                  <a:schemeClr val="accent2">
                    <a:lumMod val="50000"/>
                  </a:schemeClr>
                </a:solidFill>
                <a:latin typeface="Arial" panose="020B0604020202020204" pitchFamily="34" charset="0"/>
                <a:cs typeface="Arial" panose="020B0604020202020204" pitchFamily="34" charset="0"/>
              </a:rPr>
              <a:t>Cấu </a:t>
            </a:r>
            <a:r>
              <a:rPr lang="en-US" dirty="0" err="1" smtClean="0">
                <a:solidFill>
                  <a:schemeClr val="accent2">
                    <a:lumMod val="50000"/>
                  </a:schemeClr>
                </a:solidFill>
                <a:latin typeface="Arial" panose="020B0604020202020204" pitchFamily="34" charset="0"/>
                <a:cs typeface="Arial" panose="020B0604020202020204" pitchFamily="34" charset="0"/>
              </a:rPr>
              <a:t>trúc</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bài</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thi</a:t>
            </a:r>
            <a:r>
              <a:rPr lang="en-US" dirty="0" smtClean="0">
                <a:solidFill>
                  <a:schemeClr val="accent2">
                    <a:lumMod val="50000"/>
                  </a:schemeClr>
                </a:solidFill>
                <a:latin typeface="Arial" panose="020B0604020202020204" pitchFamily="34" charset="0"/>
                <a:cs typeface="Arial" panose="020B0604020202020204" pitchFamily="34" charset="0"/>
              </a:rPr>
              <a:t> Listening </a:t>
            </a:r>
            <a:r>
              <a:rPr lang="en-US" dirty="0" err="1" smtClean="0">
                <a:solidFill>
                  <a:schemeClr val="accent2">
                    <a:lumMod val="50000"/>
                  </a:schemeClr>
                </a:solidFill>
                <a:latin typeface="Arial" panose="020B0604020202020204" pitchFamily="34" charset="0"/>
                <a:cs typeface="Arial" panose="020B0604020202020204" pitchFamily="34" charset="0"/>
              </a:rPr>
              <a:t>theo</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chuẩn</a:t>
            </a:r>
            <a:r>
              <a:rPr lang="en-US" dirty="0" smtClean="0">
                <a:solidFill>
                  <a:schemeClr val="accent2">
                    <a:lumMod val="50000"/>
                  </a:schemeClr>
                </a:solidFill>
                <a:latin typeface="Arial" panose="020B0604020202020204" pitchFamily="34" charset="0"/>
                <a:cs typeface="Arial" panose="020B0604020202020204" pitchFamily="34" charset="0"/>
              </a:rPr>
              <a:t> VSTEP</a:t>
            </a:r>
            <a:endParaRPr dirty="0">
              <a:solidFill>
                <a:schemeClr val="accent2">
                  <a:lumMod val="50000"/>
                </a:schemeClr>
              </a:solidFill>
              <a:latin typeface="Arial" panose="020B0604020202020204" pitchFamily="34" charset="0"/>
              <a:cs typeface="Arial" panose="020B0604020202020204" pitchFamily="34" charset="0"/>
            </a:endParaRPr>
          </a:p>
        </p:txBody>
      </p:sp>
      <p:sp>
        <p:nvSpPr>
          <p:cNvPr id="362" name="Google Shape;362;p52"/>
          <p:cNvSpPr txBox="1">
            <a:spLocks noGrp="1"/>
          </p:cNvSpPr>
          <p:nvPr>
            <p:ph type="subTitle" idx="3"/>
          </p:nvPr>
        </p:nvSpPr>
        <p:spPr>
          <a:xfrm>
            <a:off x="417941" y="1191718"/>
            <a:ext cx="6845778" cy="2228850"/>
          </a:xfrm>
          <a:prstGeom prst="rect">
            <a:avLst/>
          </a:prstGeom>
        </p:spPr>
        <p:txBody>
          <a:bodyPr spcFirstLastPara="1" wrap="square" lIns="91425" tIns="91425" rIns="91425" bIns="91425" anchor="ctr" anchorCtr="0">
            <a:noAutofit/>
          </a:bodyPr>
          <a:lstStyle/>
          <a:p>
            <a:pPr marL="0" lvl="0" indent="0"/>
            <a:r>
              <a:rPr lang="vi" sz="1600" dirty="0">
                <a:solidFill>
                  <a:schemeClr val="tx1"/>
                </a:solidFill>
                <a:latin typeface="Arial" panose="020B0604020202020204" pitchFamily="34" charset="0"/>
                <a:cs typeface="Arial" panose="020B0604020202020204" pitchFamily="34" charset="0"/>
              </a:rPr>
              <a:t>Về trang </a:t>
            </a:r>
            <a:r>
              <a:rPr lang="vi" sz="1600" dirty="0" smtClean="0">
                <a:solidFill>
                  <a:schemeClr val="tx1"/>
                </a:solidFill>
                <a:latin typeface="Arial" panose="020B0604020202020204" pitchFamily="34" charset="0"/>
                <a:cs typeface="Arial" panose="020B0604020202020204" pitchFamily="34" charset="0"/>
              </a:rPr>
              <a:t>chủ</a:t>
            </a:r>
            <a:r>
              <a:rPr lang="vi-VN" sz="1600" dirty="0">
                <a:solidFill>
                  <a:schemeClr val="tx1"/>
                </a:solidFill>
                <a:latin typeface="Arial" panose="020B0604020202020204" pitchFamily="34" charset="0"/>
                <a:cs typeface="Arial" panose="020B0604020202020204" pitchFamily="34" charset="0"/>
              </a:rPr>
              <a:t>Thời gian làm bài: khoảng 40 phút</a:t>
            </a:r>
            <a:r>
              <a:rPr lang="vi-VN" sz="1600" dirty="0" smtClean="0">
                <a:solidFill>
                  <a:schemeClr val="tx1"/>
                </a:solidFill>
                <a:latin typeface="Arial" panose="020B0604020202020204" pitchFamily="34" charset="0"/>
                <a:cs typeface="Arial" panose="020B0604020202020204" pitchFamily="34" charset="0"/>
              </a:rPr>
              <a:t>.</a:t>
            </a:r>
            <a:endParaRPr lang="en-US" sz="1600" dirty="0" smtClean="0">
              <a:solidFill>
                <a:schemeClr val="tx1"/>
              </a:solidFill>
              <a:latin typeface="Arial" panose="020B0604020202020204" pitchFamily="34" charset="0"/>
              <a:cs typeface="Arial" panose="020B0604020202020204" pitchFamily="34" charset="0"/>
            </a:endParaRPr>
          </a:p>
          <a:p>
            <a:pPr marL="0" lvl="0" indent="0"/>
            <a:endParaRPr lang="vi-VN" sz="1600" dirty="0">
              <a:solidFill>
                <a:schemeClr val="tx1"/>
              </a:solidFill>
              <a:latin typeface="Arial" panose="020B0604020202020204" pitchFamily="34" charset="0"/>
              <a:cs typeface="Arial" panose="020B0604020202020204" pitchFamily="34" charset="0"/>
            </a:endParaRPr>
          </a:p>
          <a:p>
            <a:pPr marL="0" lvl="0" indent="0"/>
            <a:r>
              <a:rPr lang="vi-VN" sz="1600" dirty="0">
                <a:solidFill>
                  <a:schemeClr val="tx1"/>
                </a:solidFill>
                <a:latin typeface="Arial" panose="020B0604020202020204" pitchFamily="34" charset="0"/>
                <a:cs typeface="Arial" panose="020B0604020202020204" pitchFamily="34" charset="0"/>
              </a:rPr>
              <a:t>Cấu trúc bài thi có 3 phần</a:t>
            </a:r>
            <a:r>
              <a:rPr lang="vi-VN" sz="1600" dirty="0" smtClean="0">
                <a:solidFill>
                  <a:schemeClr val="tx1"/>
                </a:solidFill>
                <a:latin typeface="Arial" panose="020B0604020202020204" pitchFamily="34" charset="0"/>
                <a:cs typeface="Arial" panose="020B0604020202020204" pitchFamily="34" charset="0"/>
              </a:rPr>
              <a:t>:</a:t>
            </a:r>
            <a:endParaRPr lang="en-US" sz="1600" dirty="0" smtClean="0">
              <a:solidFill>
                <a:schemeClr val="tx1"/>
              </a:solidFill>
              <a:latin typeface="Arial" panose="020B0604020202020204" pitchFamily="34" charset="0"/>
              <a:cs typeface="Arial" panose="020B0604020202020204" pitchFamily="34" charset="0"/>
            </a:endParaRPr>
          </a:p>
          <a:p>
            <a:pPr marL="0" lvl="0" indent="0"/>
            <a:endParaRPr lang="vi-VN" sz="1600" dirty="0">
              <a:solidFill>
                <a:schemeClr val="tx1"/>
              </a:solidFill>
              <a:latin typeface="Arial" panose="020B0604020202020204" pitchFamily="34" charset="0"/>
              <a:cs typeface="Arial" panose="020B0604020202020204" pitchFamily="34" charset="0"/>
            </a:endParaRPr>
          </a:p>
          <a:p>
            <a:pPr marL="300038" lvl="1" indent="0"/>
            <a:r>
              <a:rPr lang="en-US" sz="1600" b="0" dirty="0" smtClean="0">
                <a:solidFill>
                  <a:schemeClr val="tx1"/>
                </a:solidFill>
                <a:latin typeface="Arial" panose="020B0604020202020204" pitchFamily="34" charset="0"/>
                <a:cs typeface="Arial" panose="020B0604020202020204" pitchFamily="34" charset="0"/>
              </a:rPr>
              <a:t>+ </a:t>
            </a:r>
            <a:r>
              <a:rPr lang="vi-VN" sz="1600" b="0" dirty="0" smtClean="0">
                <a:solidFill>
                  <a:schemeClr val="tx1"/>
                </a:solidFill>
                <a:latin typeface="Arial" panose="020B0604020202020204" pitchFamily="34" charset="0"/>
                <a:cs typeface="Arial" panose="020B0604020202020204" pitchFamily="34" charset="0"/>
              </a:rPr>
              <a:t>PART </a:t>
            </a:r>
            <a:r>
              <a:rPr lang="vi-VN" sz="1600" b="0" dirty="0">
                <a:solidFill>
                  <a:schemeClr val="tx1"/>
                </a:solidFill>
                <a:latin typeface="Arial" panose="020B0604020202020204" pitchFamily="34" charset="0"/>
                <a:cs typeface="Arial" panose="020B0604020202020204" pitchFamily="34" charset="0"/>
              </a:rPr>
              <a:t>1: Questions 1-8 </a:t>
            </a:r>
            <a:r>
              <a:rPr lang="en-US" sz="1600" b="0" dirty="0" smtClean="0">
                <a:solidFill>
                  <a:schemeClr val="tx1"/>
                </a:solidFill>
                <a:latin typeface="Arial" panose="020B0604020202020204" pitchFamily="34" charset="0"/>
                <a:cs typeface="Arial" panose="020B0604020202020204" pitchFamily="34" charset="0"/>
              </a:rPr>
              <a:t>.</a:t>
            </a:r>
          </a:p>
          <a:p>
            <a:pPr marL="300038" lvl="1" indent="0"/>
            <a:r>
              <a:rPr lang="en-US" sz="1600" b="0" dirty="0" smtClean="0">
                <a:solidFill>
                  <a:schemeClr val="tx1"/>
                </a:solidFill>
                <a:latin typeface="Arial" panose="020B0604020202020204" pitchFamily="34" charset="0"/>
                <a:cs typeface="Arial" panose="020B0604020202020204" pitchFamily="34" charset="0"/>
              </a:rPr>
              <a:t>+ </a:t>
            </a:r>
            <a:r>
              <a:rPr lang="vi-VN" sz="1600" b="0" dirty="0" smtClean="0">
                <a:solidFill>
                  <a:schemeClr val="tx1"/>
                </a:solidFill>
                <a:latin typeface="Arial" panose="020B0604020202020204" pitchFamily="34" charset="0"/>
                <a:cs typeface="Arial" panose="020B0604020202020204" pitchFamily="34" charset="0"/>
              </a:rPr>
              <a:t>PART </a:t>
            </a:r>
            <a:r>
              <a:rPr lang="vi-VN" sz="1600" b="0" dirty="0">
                <a:solidFill>
                  <a:schemeClr val="tx1"/>
                </a:solidFill>
                <a:latin typeface="Arial" panose="020B0604020202020204" pitchFamily="34" charset="0"/>
                <a:cs typeface="Arial" panose="020B0604020202020204" pitchFamily="34" charset="0"/>
              </a:rPr>
              <a:t>2: Questions </a:t>
            </a:r>
            <a:r>
              <a:rPr lang="vi-VN" sz="1600" b="0" dirty="0" smtClean="0">
                <a:solidFill>
                  <a:schemeClr val="tx1"/>
                </a:solidFill>
                <a:latin typeface="Arial" panose="020B0604020202020204" pitchFamily="34" charset="0"/>
                <a:cs typeface="Arial" panose="020B0604020202020204" pitchFamily="34" charset="0"/>
              </a:rPr>
              <a:t>9-20</a:t>
            </a:r>
            <a:r>
              <a:rPr lang="en-US" sz="1600" b="0" dirty="0" smtClean="0">
                <a:solidFill>
                  <a:schemeClr val="tx1"/>
                </a:solidFill>
                <a:latin typeface="Arial" panose="020B0604020202020204" pitchFamily="34" charset="0"/>
                <a:cs typeface="Arial" panose="020B0604020202020204" pitchFamily="34" charset="0"/>
              </a:rPr>
              <a:t>.</a:t>
            </a:r>
          </a:p>
          <a:p>
            <a:pPr marL="300038" lvl="1" indent="0"/>
            <a:r>
              <a:rPr lang="en-US" sz="1600" b="0" dirty="0" smtClean="0">
                <a:solidFill>
                  <a:schemeClr val="tx1"/>
                </a:solidFill>
                <a:latin typeface="Arial" panose="020B0604020202020204" pitchFamily="34" charset="0"/>
                <a:cs typeface="Arial" panose="020B0604020202020204" pitchFamily="34" charset="0"/>
              </a:rPr>
              <a:t>+ </a:t>
            </a:r>
            <a:r>
              <a:rPr lang="vi-VN" sz="1600" b="0" dirty="0" smtClean="0">
                <a:solidFill>
                  <a:schemeClr val="tx1"/>
                </a:solidFill>
                <a:latin typeface="Arial" panose="020B0604020202020204" pitchFamily="34" charset="0"/>
                <a:cs typeface="Arial" panose="020B0604020202020204" pitchFamily="34" charset="0"/>
              </a:rPr>
              <a:t>PART </a:t>
            </a:r>
            <a:r>
              <a:rPr lang="vi-VN" sz="1600" b="0" dirty="0">
                <a:solidFill>
                  <a:schemeClr val="tx1"/>
                </a:solidFill>
                <a:latin typeface="Arial" panose="020B0604020202020204" pitchFamily="34" charset="0"/>
                <a:cs typeface="Arial" panose="020B0604020202020204" pitchFamily="34" charset="0"/>
              </a:rPr>
              <a:t>3: Questions </a:t>
            </a:r>
            <a:r>
              <a:rPr lang="vi-VN" sz="1600" b="0" dirty="0" smtClean="0">
                <a:solidFill>
                  <a:schemeClr val="tx1"/>
                </a:solidFill>
                <a:latin typeface="Arial" panose="020B0604020202020204" pitchFamily="34" charset="0"/>
                <a:cs typeface="Arial" panose="020B0604020202020204" pitchFamily="34" charset="0"/>
              </a:rPr>
              <a:t>21-35</a:t>
            </a:r>
            <a:r>
              <a:rPr lang="en-US" sz="1600" b="0" dirty="0" smtClean="0">
                <a:solidFill>
                  <a:schemeClr val="tx1"/>
                </a:solidFill>
                <a:latin typeface="Arial" panose="020B0604020202020204" pitchFamily="34" charset="0"/>
                <a:cs typeface="Arial" panose="020B0604020202020204" pitchFamily="34" charset="0"/>
              </a:rPr>
              <a:t>.</a:t>
            </a:r>
            <a:r>
              <a:rPr lang="vi-VN" sz="1600" b="0" dirty="0" smtClean="0">
                <a:solidFill>
                  <a:schemeClr val="tx1"/>
                </a:solidFill>
                <a:latin typeface="Arial" panose="020B0604020202020204" pitchFamily="34" charset="0"/>
                <a:cs typeface="Arial" panose="020B0604020202020204" pitchFamily="34" charset="0"/>
              </a:rPr>
              <a:t> </a:t>
            </a:r>
            <a:endParaRPr lang="en-US" sz="1600" b="0" dirty="0" smtClean="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sz="1600" dirty="0">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6470" y="1666422"/>
            <a:ext cx="4733621" cy="2818492"/>
          </a:xfrm>
          <a:prstGeom prst="rect">
            <a:avLst/>
          </a:prstGeom>
        </p:spPr>
      </p:pic>
      <p:sp>
        <p:nvSpPr>
          <p:cNvPr id="15" name="Google Shape;362;p52"/>
          <p:cNvSpPr txBox="1">
            <a:spLocks noGrp="1"/>
          </p:cNvSpPr>
          <p:nvPr>
            <p:ph type="subTitle" idx="3"/>
          </p:nvPr>
        </p:nvSpPr>
        <p:spPr>
          <a:xfrm>
            <a:off x="501978" y="4668796"/>
            <a:ext cx="8221108" cy="474704"/>
          </a:xfrm>
          <a:prstGeom prst="rect">
            <a:avLst/>
          </a:prstGeom>
        </p:spPr>
        <p:txBody>
          <a:bodyPr spcFirstLastPara="1" wrap="square" lIns="91425" tIns="91425" rIns="91425" bIns="91425" anchor="ctr" anchorCtr="0">
            <a:noAutofit/>
          </a:bodyPr>
          <a:lstStyle/>
          <a:p>
            <a:pPr marL="0" lvl="0" indent="0"/>
            <a:r>
              <a:rPr lang="en-US" sz="1000" dirty="0" err="1" smtClean="0">
                <a:solidFill>
                  <a:schemeClr val="tx1"/>
                </a:solidFill>
                <a:latin typeface="Arial" panose="020B0604020202020204" pitchFamily="34" charset="0"/>
                <a:cs typeface="Arial" panose="020B0604020202020204" pitchFamily="34" charset="0"/>
              </a:rPr>
              <a:t>Nguồn</a:t>
            </a:r>
            <a:r>
              <a:rPr lang="en-US" sz="1000" dirty="0" smtClean="0">
                <a:solidFill>
                  <a:schemeClr val="tx1"/>
                </a:solidFill>
                <a:latin typeface="Arial" panose="020B0604020202020204" pitchFamily="34" charset="0"/>
                <a:cs typeface="Arial" panose="020B0604020202020204" pitchFamily="34" charset="0"/>
              </a:rPr>
              <a:t> </a:t>
            </a:r>
            <a:r>
              <a:rPr lang="en-US" sz="1000" dirty="0" err="1" smtClean="0">
                <a:solidFill>
                  <a:schemeClr val="tx1"/>
                </a:solidFill>
                <a:latin typeface="Arial" panose="020B0604020202020204" pitchFamily="34" charset="0"/>
                <a:cs typeface="Arial" panose="020B0604020202020204" pitchFamily="34" charset="0"/>
              </a:rPr>
              <a:t>ảnh</a:t>
            </a:r>
            <a:r>
              <a:rPr lang="en-US" sz="1000" dirty="0">
                <a:solidFill>
                  <a:schemeClr val="tx1"/>
                </a:solidFill>
                <a:latin typeface="Arial" panose="020B0604020202020204" pitchFamily="34" charset="0"/>
                <a:cs typeface="Arial" panose="020B0604020202020204" pitchFamily="34" charset="0"/>
              </a:rPr>
              <a:t>: https://my.extrading.expert/accounts/sign-up/?utm_source=partners&amp;lng=vi%3Flng%3Dvi&amp;campaign=exness-marketing&amp;msclkid=776bf99c46a217c6d6589ee35c01ed6b&amp;_8f4x=1</a:t>
            </a:r>
            <a:endParaRPr sz="10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53"/>
          <p:cNvSpPr txBox="1">
            <a:spLocks noGrp="1"/>
          </p:cNvSpPr>
          <p:nvPr>
            <p:ph type="title"/>
          </p:nvPr>
        </p:nvSpPr>
        <p:spPr>
          <a:xfrm>
            <a:off x="566250" y="445025"/>
            <a:ext cx="7140836" cy="93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accent2">
                    <a:lumMod val="50000"/>
                  </a:schemeClr>
                </a:solidFill>
                <a:latin typeface="Arial" panose="020B0604020202020204" pitchFamily="34" charset="0"/>
                <a:cs typeface="Arial" panose="020B0604020202020204" pitchFamily="34" charset="0"/>
              </a:rPr>
              <a:t>7. </a:t>
            </a:r>
            <a:r>
              <a:rPr lang="en-US" dirty="0" err="1" smtClean="0">
                <a:solidFill>
                  <a:schemeClr val="accent2">
                    <a:lumMod val="50000"/>
                  </a:schemeClr>
                </a:solidFill>
                <a:latin typeface="Arial" panose="020B0604020202020204" pitchFamily="34" charset="0"/>
                <a:cs typeface="Arial" panose="020B0604020202020204" pitchFamily="34" charset="0"/>
              </a:rPr>
              <a:t>Dữ</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liệu</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của</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thí</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sinh</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thi</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kỹ</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năng</a:t>
            </a:r>
            <a:r>
              <a:rPr lang="en-US" dirty="0" smtClean="0">
                <a:solidFill>
                  <a:schemeClr val="accent2">
                    <a:lumMod val="50000"/>
                  </a:schemeClr>
                </a:solidFill>
                <a:latin typeface="Arial" panose="020B0604020202020204" pitchFamily="34" charset="0"/>
                <a:cs typeface="Arial" panose="020B0604020202020204" pitchFamily="34" charset="0"/>
              </a:rPr>
              <a:t> Listening</a:t>
            </a:r>
            <a:endParaRPr dirty="0">
              <a:solidFill>
                <a:schemeClr val="accent2">
                  <a:lumMod val="50000"/>
                </a:schemeClr>
              </a:solidFill>
              <a:latin typeface="Arial" panose="020B0604020202020204" pitchFamily="34" charset="0"/>
              <a:cs typeface="Arial" panose="020B0604020202020204" pitchFamily="34" charset="0"/>
            </a:endParaRPr>
          </a:p>
        </p:txBody>
      </p:sp>
      <p:sp>
        <p:nvSpPr>
          <p:cNvPr id="2" name="Text Placeholder 1"/>
          <p:cNvSpPr>
            <a:spLocks noGrp="1"/>
          </p:cNvSpPr>
          <p:nvPr>
            <p:ph type="body"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566250" y="1084386"/>
            <a:ext cx="5897353" cy="393580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42</TotalTime>
  <Words>564</Words>
  <Application>Microsoft Office PowerPoint</Application>
  <PresentationFormat>On-screen Show (16:9)</PresentationFormat>
  <Paragraphs>59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Wingdings 3</vt:lpstr>
      <vt:lpstr>Arial</vt:lpstr>
      <vt:lpstr>Space Grotesk SemiBold</vt:lpstr>
      <vt:lpstr>Trebuchet MS</vt:lpstr>
      <vt:lpstr>Facet</vt:lpstr>
      <vt:lpstr>THIẾT KẾ VÀ CÀI ĐẶT CƠ SỞ DỮ LIỆU CHO HỆ THỐNG THI  TRẮC NGHIỆM TRỰC TUYẾN  KỸ NĂNG LISTENING THEO CHUẨN VSTEP BẰNG NOSQL</vt:lpstr>
      <vt:lpstr>Nội dung chính </vt:lpstr>
      <vt:lpstr>1.Lý do chọn đề tài</vt:lpstr>
      <vt:lpstr>2.Mục Tiêu Dự Án</vt:lpstr>
      <vt:lpstr>3.Nội dung nghiên cứu</vt:lpstr>
      <vt:lpstr>4.Phương pháp nghiên cứu</vt:lpstr>
      <vt:lpstr>5. Kết quả đạt được</vt:lpstr>
      <vt:lpstr>6.Cấu trúc bài thi Listening theo chuẩn VSTEP</vt:lpstr>
      <vt:lpstr>7. Dữ liệu của thí sinh thi kỹ năng Listening</vt:lpstr>
      <vt:lpstr>7. Dữ liệu của thí sinh thi  kỹ năng Listening(tiếp theo)</vt:lpstr>
      <vt:lpstr>8.Kết Luận &amp; Hướng Phát Triển</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CÀI ĐẶT CƠ SỞ DỮ LIỆU CHO HỆ THỐNG THI  TRẮC NGHIỆM TRỰC TUYẾN  KỸ NĂNG LISTENING THEO CHUẨN VSTEP BẰNG NOSQL</dc:title>
  <dc:creator>ADMIN</dc:creator>
  <cp:lastModifiedBy>dangem.vttv@gmail.com</cp:lastModifiedBy>
  <cp:revision>8</cp:revision>
  <dcterms:modified xsi:type="dcterms:W3CDTF">2025-01-09T00:50:07Z</dcterms:modified>
</cp:coreProperties>
</file>