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F3FC-31F7-FC6C-47F0-67F718A5F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E26F7-9A77-3C8A-B3F8-0605662D4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69811-8995-F30A-2DE7-98B9ADB1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E63D8-42CA-DE27-2C9D-F2D253F7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862BB-3E4D-D2F3-09CA-50F9F443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AA29-F72C-DB7C-D895-4A35253E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1339-4E99-7A22-0B54-8EE43539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2115-7F5F-7A6B-6165-045CF986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EA75-2393-5C4D-C237-03FAF216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9145-3E0A-B447-459B-1A065A7F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E415B-1647-8FC1-4008-E898BEE88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E89AF-697C-D40A-0112-3AB6A1563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F75E-8759-D93F-CD93-C10007D5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7EEA1-714D-EDC9-ECC7-9EC56937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DEFC-F841-F693-698E-4723E37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7D55-C88C-81D6-BE19-320A0CF9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2219-7E40-9549-1766-888AAE01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396F3-6715-C19E-D370-78077AA5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5999-1959-E0C0-B140-AB9DC91F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0DC5-4642-5559-C95E-1EE6B4CF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C99D-5095-A769-9A83-F5C44E40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11FAD-7754-4773-2E22-0CB06BBE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F699E-5773-6B3A-60E7-A6185C26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FAF9-0F08-D13C-69A8-8A90D4C4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CDD9-A31A-45C5-F13A-63BC3A193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A60D-3CC7-9A0F-3D52-59B39457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3B47-AFFC-0C97-8C30-39E29758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6AD3A-9EDF-9A7E-26AB-89FE6753A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73BCF-0F15-387B-3F41-8646AB68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EFF00-7F0A-13AE-9D88-470C6BDC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0497-9305-ADA8-2F11-710B9B03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B1A-4ADF-B84A-D154-4AE8616F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BD472-8CF1-24CF-490D-EF6EDA53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529E7-FA3F-6505-6E81-BF1CE1A7C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DDF60-A867-3512-2F53-DF6D35D49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A700B-7920-8EB9-963B-4E7BC621B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06737-A111-25B5-A6A1-1B3C8D9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B644-4EB6-100F-F90C-DF4FB16B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2B30B-5924-8083-DB3D-A40A9E6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968D-6D29-AFEF-5CEF-50C30DC1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490B5-23FF-F527-EB5B-C0B85337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B93E5-A4EF-5605-FF65-A4706FD5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AB0FD-9F42-E40E-E5DE-7B6EEDA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180E7-957F-3132-8B23-84EA87C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63697-7CC5-8249-3A49-15D6E54F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C4301-86D3-94A5-5A08-82F2F579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9BF4-A7FC-84D9-1FCA-ABA5ACE8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159D-86B7-BF0E-1E9A-4625BC6D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F8BF3-44C5-D73E-D92E-A732985EB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D12A2-63C8-6E8F-881B-E99BA29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319A7-93AC-246E-168A-4B46DDB8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B257D-A137-C1FF-2E18-F827DF56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F49-7841-A37A-F283-4AB9F5C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463F4-25DC-7484-1ABB-247FAA557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E7801-6A14-3672-EFCB-8D71ECB27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52838-526D-F079-7FB4-3EF8ECD9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8E4D2-49E6-F377-DFFF-C316F786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9DC3-3BA0-03F3-D3C4-A0CA01B7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4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357EB-AB1D-7C97-C128-8F27C506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353B8-4199-7E97-7889-78C6AFFB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DEAE-3EFD-1369-C5AA-ECB2572B7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F7EAE-A767-424D-A9C6-8C473A262F3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D9286-8659-5B0C-931D-BA144107A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2795C-DE70-BEC3-CA1C-8FF8FEAE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26815-42CE-4134-883B-AB546D6F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ECFE5-72BD-DB59-397E-6223E52C2DBC}"/>
              </a:ext>
            </a:extLst>
          </p:cNvPr>
          <p:cNvSpPr/>
          <p:nvPr/>
        </p:nvSpPr>
        <p:spPr>
          <a:xfrm>
            <a:off x="290793" y="183776"/>
            <a:ext cx="4944595" cy="601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1: Collect the paper in tray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6DD83-46DF-4471-61B6-16351EC184E9}"/>
              </a:ext>
            </a:extLst>
          </p:cNvPr>
          <p:cNvSpPr/>
          <p:nvPr/>
        </p:nvSpPr>
        <p:spPr>
          <a:xfrm>
            <a:off x="290793" y="960120"/>
            <a:ext cx="4944595" cy="601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2: Fill and sign the paper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EC10B-01D5-D4F8-365F-6990E190BAEA}"/>
              </a:ext>
            </a:extLst>
          </p:cNvPr>
          <p:cNvSpPr/>
          <p:nvPr/>
        </p:nvSpPr>
        <p:spPr>
          <a:xfrm>
            <a:off x="290793" y="1736464"/>
            <a:ext cx="4944595" cy="601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3: Put the paper to the mailbox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79D565-E668-0A0F-7935-2A4A20008B7E}"/>
              </a:ext>
            </a:extLst>
          </p:cNvPr>
          <p:cNvSpPr/>
          <p:nvPr/>
        </p:nvSpPr>
        <p:spPr>
          <a:xfrm>
            <a:off x="290792" y="2512808"/>
            <a:ext cx="4944595" cy="601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Step 4: Confirm your booth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FAF42-745A-FCD2-8989-8B0E1D41E746}"/>
              </a:ext>
            </a:extLst>
          </p:cNvPr>
          <p:cNvSpPr/>
          <p:nvPr/>
        </p:nvSpPr>
        <p:spPr>
          <a:xfrm>
            <a:off x="6458510" y="960120"/>
            <a:ext cx="4944595" cy="601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FA8FF-BCBF-676B-105E-E6C1520D7653}"/>
              </a:ext>
            </a:extLst>
          </p:cNvPr>
          <p:cNvSpPr/>
          <p:nvPr/>
        </p:nvSpPr>
        <p:spPr>
          <a:xfrm>
            <a:off x="6458509" y="183776"/>
            <a:ext cx="4944595" cy="601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Entry your booth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2F113-E915-0C8F-AECB-997872EF6089}"/>
              </a:ext>
            </a:extLst>
          </p:cNvPr>
          <p:cNvSpPr/>
          <p:nvPr/>
        </p:nvSpPr>
        <p:spPr>
          <a:xfrm>
            <a:off x="7527831" y="1736464"/>
            <a:ext cx="2805950" cy="601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15295-949B-F9D8-420F-DE2792EE37E8}"/>
              </a:ext>
            </a:extLst>
          </p:cNvPr>
          <p:cNvSpPr/>
          <p:nvPr/>
        </p:nvSpPr>
        <p:spPr>
          <a:xfrm>
            <a:off x="0" y="3289152"/>
            <a:ext cx="12192000" cy="3568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7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20146483</dc:creator>
  <cp:lastModifiedBy>20146483</cp:lastModifiedBy>
  <cp:revision>1</cp:revision>
  <dcterms:created xsi:type="dcterms:W3CDTF">2024-04-09T03:47:43Z</dcterms:created>
  <dcterms:modified xsi:type="dcterms:W3CDTF">2024-04-09T09:05:34Z</dcterms:modified>
</cp:coreProperties>
</file>