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2"/>
  </p:notesMasterIdLst>
  <p:sldIdLst>
    <p:sldId id="257" r:id="rId2"/>
    <p:sldId id="266"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BB2423-2D2E-4C11-BB54-2C78B97C752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C00E18E-9226-4CD5-B71E-8A1528BED7F9}">
      <dgm:prSet phldrT="[Text]"/>
      <dgm:spPr/>
      <dgm:t>
        <a:bodyPr/>
        <a:lstStyle/>
        <a:p>
          <a:r>
            <a:rPr lang="en-US" smtClean="0">
              <a:solidFill>
                <a:srgbClr val="0F4761"/>
              </a:solidFill>
              <a:latin typeface="Aptos Display"/>
            </a:rPr>
            <a:t>Tổng quan lĩnh vực AI và Giáo dục</a:t>
          </a:r>
          <a:endParaRPr lang="en-US"/>
        </a:p>
      </dgm:t>
    </dgm:pt>
    <dgm:pt modelId="{DFBBDD00-54BA-4806-B923-D4CCEE8D674E}" type="parTrans" cxnId="{CD8CECF4-F43C-4863-8277-E06534F88002}">
      <dgm:prSet/>
      <dgm:spPr/>
      <dgm:t>
        <a:bodyPr/>
        <a:lstStyle/>
        <a:p>
          <a:endParaRPr lang="en-US"/>
        </a:p>
      </dgm:t>
    </dgm:pt>
    <dgm:pt modelId="{5701233E-C678-475A-A206-D008F3B1C358}" type="sibTrans" cxnId="{CD8CECF4-F43C-4863-8277-E06534F88002}">
      <dgm:prSet/>
      <dgm:spPr/>
      <dgm:t>
        <a:bodyPr/>
        <a:lstStyle/>
        <a:p>
          <a:endParaRPr lang="en-US"/>
        </a:p>
      </dgm:t>
    </dgm:pt>
    <dgm:pt modelId="{7CFA9F9A-ECE9-40DC-87CB-8C88365AB7C9}">
      <dgm:prSet/>
      <dgm:spPr/>
      <dgm:t>
        <a:bodyPr/>
        <a:lstStyle/>
        <a:p>
          <a:r>
            <a:rPr lang="en-US" smtClean="0">
              <a:solidFill>
                <a:srgbClr val="0F4761"/>
              </a:solidFill>
              <a:latin typeface="Aptos Display"/>
            </a:rPr>
            <a:t>Nền tảng chuyên môn AI trong Giáo dục</a:t>
          </a:r>
          <a:endParaRPr lang="en-US" dirty="0">
            <a:solidFill>
              <a:srgbClr val="0F4761"/>
            </a:solidFill>
            <a:latin typeface="Aptos Display"/>
          </a:endParaRPr>
        </a:p>
      </dgm:t>
    </dgm:pt>
    <dgm:pt modelId="{15ED52E6-27C8-46C7-8DC8-B830B039691C}" type="parTrans" cxnId="{BCC6DE10-C8A4-476C-92A9-B103AEC77461}">
      <dgm:prSet/>
      <dgm:spPr/>
      <dgm:t>
        <a:bodyPr/>
        <a:lstStyle/>
        <a:p>
          <a:endParaRPr lang="en-US"/>
        </a:p>
      </dgm:t>
    </dgm:pt>
    <dgm:pt modelId="{D5670B6F-5177-4ED8-A8AF-B50E116974C9}" type="sibTrans" cxnId="{BCC6DE10-C8A4-476C-92A9-B103AEC77461}">
      <dgm:prSet/>
      <dgm:spPr/>
      <dgm:t>
        <a:bodyPr/>
        <a:lstStyle/>
        <a:p>
          <a:endParaRPr lang="en-US"/>
        </a:p>
      </dgm:t>
    </dgm:pt>
    <dgm:pt modelId="{41210796-9B8F-4E2F-B181-C70DDC8C8E13}">
      <dgm:prSet/>
      <dgm:spPr/>
      <dgm:t>
        <a:bodyPr/>
        <a:lstStyle/>
        <a:p>
          <a:r>
            <a:rPr lang="vi-VN" dirty="0" smtClean="0">
              <a:solidFill>
                <a:srgbClr val="0F4761"/>
              </a:solidFill>
              <a:latin typeface="Aptos Display"/>
            </a:rPr>
            <a:t>Phương pháp xử lý dữ liệu và đánh giá AI</a:t>
          </a:r>
          <a:endParaRPr lang="vi-VN" dirty="0">
            <a:solidFill>
              <a:srgbClr val="0F4761"/>
            </a:solidFill>
            <a:latin typeface="Aptos Display"/>
          </a:endParaRPr>
        </a:p>
      </dgm:t>
    </dgm:pt>
    <dgm:pt modelId="{AFF718DD-630F-4E14-A15C-A0058A9483BF}" type="parTrans" cxnId="{7027E85F-E0AF-4A9D-B402-DEC21F65CA44}">
      <dgm:prSet/>
      <dgm:spPr/>
      <dgm:t>
        <a:bodyPr/>
        <a:lstStyle/>
        <a:p>
          <a:endParaRPr lang="en-US"/>
        </a:p>
      </dgm:t>
    </dgm:pt>
    <dgm:pt modelId="{CFD19D72-569A-4F85-829C-CF17A44AC6F2}" type="sibTrans" cxnId="{7027E85F-E0AF-4A9D-B402-DEC21F65CA44}">
      <dgm:prSet/>
      <dgm:spPr/>
      <dgm:t>
        <a:bodyPr/>
        <a:lstStyle/>
        <a:p>
          <a:endParaRPr lang="en-US"/>
        </a:p>
      </dgm:t>
    </dgm:pt>
    <dgm:pt modelId="{3F4074E3-E92E-4C7F-B1F7-8981F3494E49}">
      <dgm:prSet/>
      <dgm:spPr/>
      <dgm:t>
        <a:bodyPr/>
        <a:lstStyle/>
        <a:p>
          <a:r>
            <a:rPr lang="en-US" smtClean="0">
              <a:solidFill>
                <a:srgbClr val="0F4761"/>
              </a:solidFill>
              <a:latin typeface="Aptos Display"/>
            </a:rPr>
            <a:t>Kết quả nghiên cứu và ứng dụng thực tiễn</a:t>
          </a:r>
          <a:endParaRPr lang="en-US" dirty="0">
            <a:solidFill>
              <a:srgbClr val="0F4761"/>
            </a:solidFill>
            <a:latin typeface="Aptos Display"/>
          </a:endParaRPr>
        </a:p>
      </dgm:t>
    </dgm:pt>
    <dgm:pt modelId="{A17217BF-A765-441C-B6D1-4525A8F99AF7}" type="parTrans" cxnId="{43E939D5-E5D6-477A-AB60-6C8D6E8489E8}">
      <dgm:prSet/>
      <dgm:spPr/>
      <dgm:t>
        <a:bodyPr/>
        <a:lstStyle/>
        <a:p>
          <a:endParaRPr lang="en-US"/>
        </a:p>
      </dgm:t>
    </dgm:pt>
    <dgm:pt modelId="{B2AE3547-15AA-46D4-9D17-D0856BAA1424}" type="sibTrans" cxnId="{43E939D5-E5D6-477A-AB60-6C8D6E8489E8}">
      <dgm:prSet/>
      <dgm:spPr/>
      <dgm:t>
        <a:bodyPr/>
        <a:lstStyle/>
        <a:p>
          <a:endParaRPr lang="en-US"/>
        </a:p>
      </dgm:t>
    </dgm:pt>
    <dgm:pt modelId="{6EADCF9B-8A8B-4E5A-83AD-84500AFA1A7A}">
      <dgm:prSet/>
      <dgm:spPr/>
      <dgm:t>
        <a:bodyPr/>
        <a:lstStyle/>
        <a:p>
          <a:r>
            <a:rPr lang="en-US" smtClean="0">
              <a:solidFill>
                <a:srgbClr val="0F4761"/>
              </a:solidFill>
              <a:latin typeface="Aptos Display"/>
            </a:rPr>
            <a:t>Thảo luận và thách thức</a:t>
          </a:r>
          <a:endParaRPr lang="en-US" dirty="0">
            <a:solidFill>
              <a:srgbClr val="0F4761"/>
            </a:solidFill>
            <a:latin typeface="Aptos Display"/>
          </a:endParaRPr>
        </a:p>
      </dgm:t>
    </dgm:pt>
    <dgm:pt modelId="{17438495-FF6F-4C72-BE17-9311FFE4ECB3}" type="parTrans" cxnId="{2CC9975F-AA28-40B7-B1CD-9E59ED9DF2C4}">
      <dgm:prSet/>
      <dgm:spPr/>
      <dgm:t>
        <a:bodyPr/>
        <a:lstStyle/>
        <a:p>
          <a:endParaRPr lang="en-US"/>
        </a:p>
      </dgm:t>
    </dgm:pt>
    <dgm:pt modelId="{439A5548-04AC-4FD0-B862-AC232AEFC1D8}" type="sibTrans" cxnId="{2CC9975F-AA28-40B7-B1CD-9E59ED9DF2C4}">
      <dgm:prSet/>
      <dgm:spPr/>
      <dgm:t>
        <a:bodyPr/>
        <a:lstStyle/>
        <a:p>
          <a:endParaRPr lang="en-US"/>
        </a:p>
      </dgm:t>
    </dgm:pt>
    <dgm:pt modelId="{12835151-90FF-4909-8DA2-45DD407C640C}">
      <dgm:prSet/>
      <dgm:spPr/>
      <dgm:t>
        <a:bodyPr/>
        <a:lstStyle/>
        <a:p>
          <a:r>
            <a:rPr lang="en-US" smtClean="0">
              <a:solidFill>
                <a:srgbClr val="0F4761"/>
              </a:solidFill>
              <a:latin typeface="Aptos Display"/>
            </a:rPr>
            <a:t>Tổng kết</a:t>
          </a:r>
          <a:endParaRPr lang="en-US" dirty="0">
            <a:solidFill>
              <a:srgbClr val="0F4761"/>
            </a:solidFill>
            <a:latin typeface="Aptos Display"/>
          </a:endParaRPr>
        </a:p>
      </dgm:t>
    </dgm:pt>
    <dgm:pt modelId="{6DAC6C0C-75F0-4873-97CF-A36174DA08F8}" type="parTrans" cxnId="{1B25391F-4215-4C1A-B095-A9AF9ACFDD56}">
      <dgm:prSet/>
      <dgm:spPr/>
      <dgm:t>
        <a:bodyPr/>
        <a:lstStyle/>
        <a:p>
          <a:endParaRPr lang="en-US"/>
        </a:p>
      </dgm:t>
    </dgm:pt>
    <dgm:pt modelId="{C4813E4A-6305-4629-822F-1A01AFAF65DA}" type="sibTrans" cxnId="{1B25391F-4215-4C1A-B095-A9AF9ACFDD56}">
      <dgm:prSet/>
      <dgm:spPr/>
      <dgm:t>
        <a:bodyPr/>
        <a:lstStyle/>
        <a:p>
          <a:endParaRPr lang="en-US"/>
        </a:p>
      </dgm:t>
    </dgm:pt>
    <dgm:pt modelId="{894BE09C-B9C0-4AE3-87C8-5ADE7A2D526B}">
      <dgm:prSet/>
      <dgm:spPr/>
      <dgm:t>
        <a:bodyPr/>
        <a:lstStyle/>
        <a:p>
          <a:r>
            <a:rPr lang="vi-VN" smtClean="0">
              <a:solidFill>
                <a:srgbClr val="0F4761"/>
              </a:solidFill>
              <a:latin typeface="Aptos Display"/>
            </a:rPr>
            <a:t>Hướng phát triển tiếp theo</a:t>
          </a:r>
          <a:endParaRPr lang="vi-VN" dirty="0">
            <a:solidFill>
              <a:srgbClr val="0F4761"/>
            </a:solidFill>
            <a:latin typeface="Aptos Display"/>
          </a:endParaRPr>
        </a:p>
      </dgm:t>
    </dgm:pt>
    <dgm:pt modelId="{2C1E6F9D-04F5-4F2F-83BB-7B4843AF3C22}" type="parTrans" cxnId="{61D99CF8-8352-45E6-910E-F222AFE95600}">
      <dgm:prSet/>
      <dgm:spPr/>
      <dgm:t>
        <a:bodyPr/>
        <a:lstStyle/>
        <a:p>
          <a:endParaRPr lang="en-US"/>
        </a:p>
      </dgm:t>
    </dgm:pt>
    <dgm:pt modelId="{64DE5DFE-E69C-468C-A61C-D621E9DC6DDE}" type="sibTrans" cxnId="{61D99CF8-8352-45E6-910E-F222AFE95600}">
      <dgm:prSet/>
      <dgm:spPr/>
      <dgm:t>
        <a:bodyPr/>
        <a:lstStyle/>
        <a:p>
          <a:endParaRPr lang="en-US"/>
        </a:p>
      </dgm:t>
    </dgm:pt>
    <dgm:pt modelId="{057296BC-9A92-4D62-81FB-F464F549B8B1}">
      <dgm:prSet/>
      <dgm:spPr/>
      <dgm:t>
        <a:bodyPr/>
        <a:lstStyle/>
        <a:p>
          <a:r>
            <a:rPr lang="en-US" smtClean="0">
              <a:solidFill>
                <a:srgbClr val="0F4761"/>
              </a:solidFill>
              <a:latin typeface="Aptos Display"/>
            </a:rPr>
            <a:t>Tài liệu tham khảo</a:t>
          </a:r>
          <a:endParaRPr lang="en-US" dirty="0">
            <a:solidFill>
              <a:srgbClr val="0F4761"/>
            </a:solidFill>
            <a:latin typeface="Aptos Display"/>
          </a:endParaRPr>
        </a:p>
      </dgm:t>
    </dgm:pt>
    <dgm:pt modelId="{FA754BF1-491A-4F37-8702-0FD6E4FD30E9}" type="parTrans" cxnId="{3CEDD435-9894-428D-B9CC-A0F49370113C}">
      <dgm:prSet/>
      <dgm:spPr/>
      <dgm:t>
        <a:bodyPr/>
        <a:lstStyle/>
        <a:p>
          <a:endParaRPr lang="en-US"/>
        </a:p>
      </dgm:t>
    </dgm:pt>
    <dgm:pt modelId="{84F385B5-1B08-4446-99FB-496B654906F6}" type="sibTrans" cxnId="{3CEDD435-9894-428D-B9CC-A0F49370113C}">
      <dgm:prSet/>
      <dgm:spPr/>
      <dgm:t>
        <a:bodyPr/>
        <a:lstStyle/>
        <a:p>
          <a:endParaRPr lang="en-US"/>
        </a:p>
      </dgm:t>
    </dgm:pt>
    <dgm:pt modelId="{5B26B29E-8F84-4A44-B248-A0DC590D54B4}" type="pres">
      <dgm:prSet presAssocID="{E1BB2423-2D2E-4C11-BB54-2C78B97C752F}" presName="linear" presStyleCnt="0">
        <dgm:presLayoutVars>
          <dgm:dir/>
          <dgm:animLvl val="lvl"/>
          <dgm:resizeHandles val="exact"/>
        </dgm:presLayoutVars>
      </dgm:prSet>
      <dgm:spPr/>
    </dgm:pt>
    <dgm:pt modelId="{66C023C1-05F4-4316-938E-179FE0C53FBA}" type="pres">
      <dgm:prSet presAssocID="{8C00E18E-9226-4CD5-B71E-8A1528BED7F9}" presName="parentLin" presStyleCnt="0"/>
      <dgm:spPr/>
    </dgm:pt>
    <dgm:pt modelId="{889B0362-B638-4902-8294-F6988E31004D}" type="pres">
      <dgm:prSet presAssocID="{8C00E18E-9226-4CD5-B71E-8A1528BED7F9}" presName="parentLeftMargin" presStyleLbl="node1" presStyleIdx="0" presStyleCnt="8"/>
      <dgm:spPr/>
    </dgm:pt>
    <dgm:pt modelId="{4AE2CE99-3B10-403E-A4EF-5D7E0A4C5AA5}" type="pres">
      <dgm:prSet presAssocID="{8C00E18E-9226-4CD5-B71E-8A1528BED7F9}" presName="parentText" presStyleLbl="node1" presStyleIdx="0" presStyleCnt="8">
        <dgm:presLayoutVars>
          <dgm:chMax val="0"/>
          <dgm:bulletEnabled val="1"/>
        </dgm:presLayoutVars>
      </dgm:prSet>
      <dgm:spPr/>
      <dgm:t>
        <a:bodyPr/>
        <a:lstStyle/>
        <a:p>
          <a:endParaRPr lang="en-US"/>
        </a:p>
      </dgm:t>
    </dgm:pt>
    <dgm:pt modelId="{916A3779-4243-4E8A-9A68-A8EF58666063}" type="pres">
      <dgm:prSet presAssocID="{8C00E18E-9226-4CD5-B71E-8A1528BED7F9}" presName="negativeSpace" presStyleCnt="0"/>
      <dgm:spPr/>
    </dgm:pt>
    <dgm:pt modelId="{25D5D21A-8037-4092-9A0D-B1543C641FBC}" type="pres">
      <dgm:prSet presAssocID="{8C00E18E-9226-4CD5-B71E-8A1528BED7F9}" presName="childText" presStyleLbl="conFgAcc1" presStyleIdx="0" presStyleCnt="8">
        <dgm:presLayoutVars>
          <dgm:bulletEnabled val="1"/>
        </dgm:presLayoutVars>
      </dgm:prSet>
      <dgm:spPr/>
    </dgm:pt>
    <dgm:pt modelId="{6809442A-0C42-46A8-975C-D1CF6556972B}" type="pres">
      <dgm:prSet presAssocID="{5701233E-C678-475A-A206-D008F3B1C358}" presName="spaceBetweenRectangles" presStyleCnt="0"/>
      <dgm:spPr/>
    </dgm:pt>
    <dgm:pt modelId="{CF0148E4-C9F4-46E9-9B95-ECE7A910F079}" type="pres">
      <dgm:prSet presAssocID="{7CFA9F9A-ECE9-40DC-87CB-8C88365AB7C9}" presName="parentLin" presStyleCnt="0"/>
      <dgm:spPr/>
    </dgm:pt>
    <dgm:pt modelId="{B7CFD0FA-5D2F-4C39-9FFA-57F1D3BFB187}" type="pres">
      <dgm:prSet presAssocID="{7CFA9F9A-ECE9-40DC-87CB-8C88365AB7C9}" presName="parentLeftMargin" presStyleLbl="node1" presStyleIdx="0" presStyleCnt="8"/>
      <dgm:spPr/>
    </dgm:pt>
    <dgm:pt modelId="{BF84092F-B812-4C10-B8D0-DC77F1266E0E}" type="pres">
      <dgm:prSet presAssocID="{7CFA9F9A-ECE9-40DC-87CB-8C88365AB7C9}" presName="parentText" presStyleLbl="node1" presStyleIdx="1" presStyleCnt="8">
        <dgm:presLayoutVars>
          <dgm:chMax val="0"/>
          <dgm:bulletEnabled val="1"/>
        </dgm:presLayoutVars>
      </dgm:prSet>
      <dgm:spPr/>
    </dgm:pt>
    <dgm:pt modelId="{A091A068-C65F-4980-BC9C-0DFE476B3603}" type="pres">
      <dgm:prSet presAssocID="{7CFA9F9A-ECE9-40DC-87CB-8C88365AB7C9}" presName="negativeSpace" presStyleCnt="0"/>
      <dgm:spPr/>
    </dgm:pt>
    <dgm:pt modelId="{71990CBF-B628-4269-9BB1-550811FF03DB}" type="pres">
      <dgm:prSet presAssocID="{7CFA9F9A-ECE9-40DC-87CB-8C88365AB7C9}" presName="childText" presStyleLbl="conFgAcc1" presStyleIdx="1" presStyleCnt="8">
        <dgm:presLayoutVars>
          <dgm:bulletEnabled val="1"/>
        </dgm:presLayoutVars>
      </dgm:prSet>
      <dgm:spPr/>
    </dgm:pt>
    <dgm:pt modelId="{5F254F23-306C-45CF-BE6F-0A8161054D97}" type="pres">
      <dgm:prSet presAssocID="{D5670B6F-5177-4ED8-A8AF-B50E116974C9}" presName="spaceBetweenRectangles" presStyleCnt="0"/>
      <dgm:spPr/>
    </dgm:pt>
    <dgm:pt modelId="{31A728E7-BB16-4B5F-BA82-E267DEB8161E}" type="pres">
      <dgm:prSet presAssocID="{41210796-9B8F-4E2F-B181-C70DDC8C8E13}" presName="parentLin" presStyleCnt="0"/>
      <dgm:spPr/>
    </dgm:pt>
    <dgm:pt modelId="{D35B9E2A-0727-4ABD-BC7C-180EB4CAAC8E}" type="pres">
      <dgm:prSet presAssocID="{41210796-9B8F-4E2F-B181-C70DDC8C8E13}" presName="parentLeftMargin" presStyleLbl="node1" presStyleIdx="1" presStyleCnt="8"/>
      <dgm:spPr/>
    </dgm:pt>
    <dgm:pt modelId="{31EF1A89-0492-413A-8706-33A282D4C47A}" type="pres">
      <dgm:prSet presAssocID="{41210796-9B8F-4E2F-B181-C70DDC8C8E13}" presName="parentText" presStyleLbl="node1" presStyleIdx="2" presStyleCnt="8">
        <dgm:presLayoutVars>
          <dgm:chMax val="0"/>
          <dgm:bulletEnabled val="1"/>
        </dgm:presLayoutVars>
      </dgm:prSet>
      <dgm:spPr/>
    </dgm:pt>
    <dgm:pt modelId="{E467C052-0B57-4CF0-818F-3FF67553FC62}" type="pres">
      <dgm:prSet presAssocID="{41210796-9B8F-4E2F-B181-C70DDC8C8E13}" presName="negativeSpace" presStyleCnt="0"/>
      <dgm:spPr/>
    </dgm:pt>
    <dgm:pt modelId="{A45673BE-400A-4354-B513-2BB14E405921}" type="pres">
      <dgm:prSet presAssocID="{41210796-9B8F-4E2F-B181-C70DDC8C8E13}" presName="childText" presStyleLbl="conFgAcc1" presStyleIdx="2" presStyleCnt="8">
        <dgm:presLayoutVars>
          <dgm:bulletEnabled val="1"/>
        </dgm:presLayoutVars>
      </dgm:prSet>
      <dgm:spPr/>
    </dgm:pt>
    <dgm:pt modelId="{8167B8CB-E244-4AB6-87C4-167F0ADFFFAD}" type="pres">
      <dgm:prSet presAssocID="{CFD19D72-569A-4F85-829C-CF17A44AC6F2}" presName="spaceBetweenRectangles" presStyleCnt="0"/>
      <dgm:spPr/>
    </dgm:pt>
    <dgm:pt modelId="{96D1B0DA-67AF-4244-A8B1-10DC67EC6D62}" type="pres">
      <dgm:prSet presAssocID="{3F4074E3-E92E-4C7F-B1F7-8981F3494E49}" presName="parentLin" presStyleCnt="0"/>
      <dgm:spPr/>
    </dgm:pt>
    <dgm:pt modelId="{BEE2623E-A663-4F55-BB2E-FD80E810D677}" type="pres">
      <dgm:prSet presAssocID="{3F4074E3-E92E-4C7F-B1F7-8981F3494E49}" presName="parentLeftMargin" presStyleLbl="node1" presStyleIdx="2" presStyleCnt="8"/>
      <dgm:spPr/>
    </dgm:pt>
    <dgm:pt modelId="{EDA76042-E961-4F46-9597-2BFB23241D9A}" type="pres">
      <dgm:prSet presAssocID="{3F4074E3-E92E-4C7F-B1F7-8981F3494E49}" presName="parentText" presStyleLbl="node1" presStyleIdx="3" presStyleCnt="8">
        <dgm:presLayoutVars>
          <dgm:chMax val="0"/>
          <dgm:bulletEnabled val="1"/>
        </dgm:presLayoutVars>
      </dgm:prSet>
      <dgm:spPr/>
    </dgm:pt>
    <dgm:pt modelId="{28ABA7CC-6DD1-4116-913E-D595C0FC3DD2}" type="pres">
      <dgm:prSet presAssocID="{3F4074E3-E92E-4C7F-B1F7-8981F3494E49}" presName="negativeSpace" presStyleCnt="0"/>
      <dgm:spPr/>
    </dgm:pt>
    <dgm:pt modelId="{A9D7BD63-C1AC-4F2C-BB07-0FE4F12E3AF1}" type="pres">
      <dgm:prSet presAssocID="{3F4074E3-E92E-4C7F-B1F7-8981F3494E49}" presName="childText" presStyleLbl="conFgAcc1" presStyleIdx="3" presStyleCnt="8">
        <dgm:presLayoutVars>
          <dgm:bulletEnabled val="1"/>
        </dgm:presLayoutVars>
      </dgm:prSet>
      <dgm:spPr/>
    </dgm:pt>
    <dgm:pt modelId="{0B04B58C-B929-4A39-B3AD-00FBF0496F63}" type="pres">
      <dgm:prSet presAssocID="{B2AE3547-15AA-46D4-9D17-D0856BAA1424}" presName="spaceBetweenRectangles" presStyleCnt="0"/>
      <dgm:spPr/>
    </dgm:pt>
    <dgm:pt modelId="{298BCE77-A17B-4168-BED1-07A6FE762FA1}" type="pres">
      <dgm:prSet presAssocID="{6EADCF9B-8A8B-4E5A-83AD-84500AFA1A7A}" presName="parentLin" presStyleCnt="0"/>
      <dgm:spPr/>
    </dgm:pt>
    <dgm:pt modelId="{79149378-F1CD-4C43-AB17-258EB694B050}" type="pres">
      <dgm:prSet presAssocID="{6EADCF9B-8A8B-4E5A-83AD-84500AFA1A7A}" presName="parentLeftMargin" presStyleLbl="node1" presStyleIdx="3" presStyleCnt="8"/>
      <dgm:spPr/>
    </dgm:pt>
    <dgm:pt modelId="{BD2996DF-27D2-4436-81E9-59E1CB4867BC}" type="pres">
      <dgm:prSet presAssocID="{6EADCF9B-8A8B-4E5A-83AD-84500AFA1A7A}" presName="parentText" presStyleLbl="node1" presStyleIdx="4" presStyleCnt="8">
        <dgm:presLayoutVars>
          <dgm:chMax val="0"/>
          <dgm:bulletEnabled val="1"/>
        </dgm:presLayoutVars>
      </dgm:prSet>
      <dgm:spPr/>
    </dgm:pt>
    <dgm:pt modelId="{89D6E151-5C4B-4570-B038-FE68676EE161}" type="pres">
      <dgm:prSet presAssocID="{6EADCF9B-8A8B-4E5A-83AD-84500AFA1A7A}" presName="negativeSpace" presStyleCnt="0"/>
      <dgm:spPr/>
    </dgm:pt>
    <dgm:pt modelId="{E8BED345-A0FA-42D4-AA99-87BCB7C8D453}" type="pres">
      <dgm:prSet presAssocID="{6EADCF9B-8A8B-4E5A-83AD-84500AFA1A7A}" presName="childText" presStyleLbl="conFgAcc1" presStyleIdx="4" presStyleCnt="8">
        <dgm:presLayoutVars>
          <dgm:bulletEnabled val="1"/>
        </dgm:presLayoutVars>
      </dgm:prSet>
      <dgm:spPr/>
    </dgm:pt>
    <dgm:pt modelId="{514A0C02-60B0-4A03-8A5E-A1A66CCBF298}" type="pres">
      <dgm:prSet presAssocID="{439A5548-04AC-4FD0-B862-AC232AEFC1D8}" presName="spaceBetweenRectangles" presStyleCnt="0"/>
      <dgm:spPr/>
    </dgm:pt>
    <dgm:pt modelId="{502CE860-1006-47AD-AAEE-951D96929954}" type="pres">
      <dgm:prSet presAssocID="{12835151-90FF-4909-8DA2-45DD407C640C}" presName="parentLin" presStyleCnt="0"/>
      <dgm:spPr/>
    </dgm:pt>
    <dgm:pt modelId="{46E1090A-130A-4FA9-9213-2432A3381741}" type="pres">
      <dgm:prSet presAssocID="{12835151-90FF-4909-8DA2-45DD407C640C}" presName="parentLeftMargin" presStyleLbl="node1" presStyleIdx="4" presStyleCnt="8"/>
      <dgm:spPr/>
    </dgm:pt>
    <dgm:pt modelId="{E621B0AF-D6DA-42FE-B318-1D77D4375F18}" type="pres">
      <dgm:prSet presAssocID="{12835151-90FF-4909-8DA2-45DD407C640C}" presName="parentText" presStyleLbl="node1" presStyleIdx="5" presStyleCnt="8">
        <dgm:presLayoutVars>
          <dgm:chMax val="0"/>
          <dgm:bulletEnabled val="1"/>
        </dgm:presLayoutVars>
      </dgm:prSet>
      <dgm:spPr/>
    </dgm:pt>
    <dgm:pt modelId="{275F308D-C971-4AA6-9D1E-0A513F4CDF18}" type="pres">
      <dgm:prSet presAssocID="{12835151-90FF-4909-8DA2-45DD407C640C}" presName="negativeSpace" presStyleCnt="0"/>
      <dgm:spPr/>
    </dgm:pt>
    <dgm:pt modelId="{B0D241E1-36A8-4A3A-B2EB-2839E33BAE2B}" type="pres">
      <dgm:prSet presAssocID="{12835151-90FF-4909-8DA2-45DD407C640C}" presName="childText" presStyleLbl="conFgAcc1" presStyleIdx="5" presStyleCnt="8">
        <dgm:presLayoutVars>
          <dgm:bulletEnabled val="1"/>
        </dgm:presLayoutVars>
      </dgm:prSet>
      <dgm:spPr/>
    </dgm:pt>
    <dgm:pt modelId="{600C3BB8-D92F-4FDB-A7CC-0208CAB94FA2}" type="pres">
      <dgm:prSet presAssocID="{C4813E4A-6305-4629-822F-1A01AFAF65DA}" presName="spaceBetweenRectangles" presStyleCnt="0"/>
      <dgm:spPr/>
    </dgm:pt>
    <dgm:pt modelId="{B8AE96D2-9B48-49A2-BF23-A183EA080677}" type="pres">
      <dgm:prSet presAssocID="{894BE09C-B9C0-4AE3-87C8-5ADE7A2D526B}" presName="parentLin" presStyleCnt="0"/>
      <dgm:spPr/>
    </dgm:pt>
    <dgm:pt modelId="{535EEBDA-771F-4E8B-A664-169DF1E02D23}" type="pres">
      <dgm:prSet presAssocID="{894BE09C-B9C0-4AE3-87C8-5ADE7A2D526B}" presName="parentLeftMargin" presStyleLbl="node1" presStyleIdx="5" presStyleCnt="8"/>
      <dgm:spPr/>
    </dgm:pt>
    <dgm:pt modelId="{F15A9A62-5D81-43F4-8C22-1D3DB2DE237E}" type="pres">
      <dgm:prSet presAssocID="{894BE09C-B9C0-4AE3-87C8-5ADE7A2D526B}" presName="parentText" presStyleLbl="node1" presStyleIdx="6" presStyleCnt="8">
        <dgm:presLayoutVars>
          <dgm:chMax val="0"/>
          <dgm:bulletEnabled val="1"/>
        </dgm:presLayoutVars>
      </dgm:prSet>
      <dgm:spPr/>
    </dgm:pt>
    <dgm:pt modelId="{0FCE876A-5B95-4634-AF0E-5D4B2AEE57EF}" type="pres">
      <dgm:prSet presAssocID="{894BE09C-B9C0-4AE3-87C8-5ADE7A2D526B}" presName="negativeSpace" presStyleCnt="0"/>
      <dgm:spPr/>
    </dgm:pt>
    <dgm:pt modelId="{5C4CAB93-EB31-46AA-9E39-C02BEEA47902}" type="pres">
      <dgm:prSet presAssocID="{894BE09C-B9C0-4AE3-87C8-5ADE7A2D526B}" presName="childText" presStyleLbl="conFgAcc1" presStyleIdx="6" presStyleCnt="8">
        <dgm:presLayoutVars>
          <dgm:bulletEnabled val="1"/>
        </dgm:presLayoutVars>
      </dgm:prSet>
      <dgm:spPr/>
    </dgm:pt>
    <dgm:pt modelId="{F1100C07-C103-463F-9E78-DE358B08D034}" type="pres">
      <dgm:prSet presAssocID="{64DE5DFE-E69C-468C-A61C-D621E9DC6DDE}" presName="spaceBetweenRectangles" presStyleCnt="0"/>
      <dgm:spPr/>
    </dgm:pt>
    <dgm:pt modelId="{22518E70-92EA-4660-AE92-22D81EF6C202}" type="pres">
      <dgm:prSet presAssocID="{057296BC-9A92-4D62-81FB-F464F549B8B1}" presName="parentLin" presStyleCnt="0"/>
      <dgm:spPr/>
    </dgm:pt>
    <dgm:pt modelId="{535C5FD3-98D1-4A61-B547-DA5CEFF8FEBE}" type="pres">
      <dgm:prSet presAssocID="{057296BC-9A92-4D62-81FB-F464F549B8B1}" presName="parentLeftMargin" presStyleLbl="node1" presStyleIdx="6" presStyleCnt="8"/>
      <dgm:spPr/>
    </dgm:pt>
    <dgm:pt modelId="{9719CF04-A9E0-4AF4-AF8B-3A8BD3F326AA}" type="pres">
      <dgm:prSet presAssocID="{057296BC-9A92-4D62-81FB-F464F549B8B1}" presName="parentText" presStyleLbl="node1" presStyleIdx="7" presStyleCnt="8">
        <dgm:presLayoutVars>
          <dgm:chMax val="0"/>
          <dgm:bulletEnabled val="1"/>
        </dgm:presLayoutVars>
      </dgm:prSet>
      <dgm:spPr/>
    </dgm:pt>
    <dgm:pt modelId="{7DA6DBB2-312A-4A32-948C-0F9A1D228557}" type="pres">
      <dgm:prSet presAssocID="{057296BC-9A92-4D62-81FB-F464F549B8B1}" presName="negativeSpace" presStyleCnt="0"/>
      <dgm:spPr/>
    </dgm:pt>
    <dgm:pt modelId="{1BBC97FB-4DF8-4880-A6CB-6051BE3DA4A9}" type="pres">
      <dgm:prSet presAssocID="{057296BC-9A92-4D62-81FB-F464F549B8B1}" presName="childText" presStyleLbl="conFgAcc1" presStyleIdx="7" presStyleCnt="8">
        <dgm:presLayoutVars>
          <dgm:bulletEnabled val="1"/>
        </dgm:presLayoutVars>
      </dgm:prSet>
      <dgm:spPr/>
    </dgm:pt>
  </dgm:ptLst>
  <dgm:cxnLst>
    <dgm:cxn modelId="{7CAD9C7D-6A5D-4B5A-83D9-20EEE3012156}" type="presOf" srcId="{3F4074E3-E92E-4C7F-B1F7-8981F3494E49}" destId="{EDA76042-E961-4F46-9597-2BFB23241D9A}" srcOrd="1" destOrd="0" presId="urn:microsoft.com/office/officeart/2005/8/layout/list1"/>
    <dgm:cxn modelId="{13086C47-9834-43C4-9195-A9C17D5DEBF1}" type="presOf" srcId="{8C00E18E-9226-4CD5-B71E-8A1528BED7F9}" destId="{889B0362-B638-4902-8294-F6988E31004D}" srcOrd="0" destOrd="0" presId="urn:microsoft.com/office/officeart/2005/8/layout/list1"/>
    <dgm:cxn modelId="{D67230F3-AD7B-403F-9F02-5518097244B3}" type="presOf" srcId="{7CFA9F9A-ECE9-40DC-87CB-8C88365AB7C9}" destId="{B7CFD0FA-5D2F-4C39-9FFA-57F1D3BFB187}" srcOrd="0" destOrd="0" presId="urn:microsoft.com/office/officeart/2005/8/layout/list1"/>
    <dgm:cxn modelId="{FB20C8EB-3650-49BA-83DE-252D73A58F34}" type="presOf" srcId="{894BE09C-B9C0-4AE3-87C8-5ADE7A2D526B}" destId="{535EEBDA-771F-4E8B-A664-169DF1E02D23}" srcOrd="0" destOrd="0" presId="urn:microsoft.com/office/officeart/2005/8/layout/list1"/>
    <dgm:cxn modelId="{D4DD3130-5F3B-4C7E-B3B1-DA1252992A03}" type="presOf" srcId="{12835151-90FF-4909-8DA2-45DD407C640C}" destId="{E621B0AF-D6DA-42FE-B318-1D77D4375F18}" srcOrd="1" destOrd="0" presId="urn:microsoft.com/office/officeart/2005/8/layout/list1"/>
    <dgm:cxn modelId="{78608BCE-E198-4C91-ABA3-1DA03BBBCFF5}" type="presOf" srcId="{8C00E18E-9226-4CD5-B71E-8A1528BED7F9}" destId="{4AE2CE99-3B10-403E-A4EF-5D7E0A4C5AA5}" srcOrd="1" destOrd="0" presId="urn:microsoft.com/office/officeart/2005/8/layout/list1"/>
    <dgm:cxn modelId="{7027E85F-E0AF-4A9D-B402-DEC21F65CA44}" srcId="{E1BB2423-2D2E-4C11-BB54-2C78B97C752F}" destId="{41210796-9B8F-4E2F-B181-C70DDC8C8E13}" srcOrd="2" destOrd="0" parTransId="{AFF718DD-630F-4E14-A15C-A0058A9483BF}" sibTransId="{CFD19D72-569A-4F85-829C-CF17A44AC6F2}"/>
    <dgm:cxn modelId="{723154FD-FCD0-400B-816D-C71FF19293EB}" type="presOf" srcId="{E1BB2423-2D2E-4C11-BB54-2C78B97C752F}" destId="{5B26B29E-8F84-4A44-B248-A0DC590D54B4}" srcOrd="0" destOrd="0" presId="urn:microsoft.com/office/officeart/2005/8/layout/list1"/>
    <dgm:cxn modelId="{2E35BE4C-ED99-4B28-843B-4023A33E467A}" type="presOf" srcId="{12835151-90FF-4909-8DA2-45DD407C640C}" destId="{46E1090A-130A-4FA9-9213-2432A3381741}" srcOrd="0" destOrd="0" presId="urn:microsoft.com/office/officeart/2005/8/layout/list1"/>
    <dgm:cxn modelId="{43E939D5-E5D6-477A-AB60-6C8D6E8489E8}" srcId="{E1BB2423-2D2E-4C11-BB54-2C78B97C752F}" destId="{3F4074E3-E92E-4C7F-B1F7-8981F3494E49}" srcOrd="3" destOrd="0" parTransId="{A17217BF-A765-441C-B6D1-4525A8F99AF7}" sibTransId="{B2AE3547-15AA-46D4-9D17-D0856BAA1424}"/>
    <dgm:cxn modelId="{3CEDD435-9894-428D-B9CC-A0F49370113C}" srcId="{E1BB2423-2D2E-4C11-BB54-2C78B97C752F}" destId="{057296BC-9A92-4D62-81FB-F464F549B8B1}" srcOrd="7" destOrd="0" parTransId="{FA754BF1-491A-4F37-8702-0FD6E4FD30E9}" sibTransId="{84F385B5-1B08-4446-99FB-496B654906F6}"/>
    <dgm:cxn modelId="{9618FC2D-2DCD-4D96-A350-8F380972BCD1}" type="presOf" srcId="{41210796-9B8F-4E2F-B181-C70DDC8C8E13}" destId="{31EF1A89-0492-413A-8706-33A282D4C47A}" srcOrd="1" destOrd="0" presId="urn:microsoft.com/office/officeart/2005/8/layout/list1"/>
    <dgm:cxn modelId="{C17806C3-71F6-4D06-943B-FE6B7E2E0293}" type="presOf" srcId="{3F4074E3-E92E-4C7F-B1F7-8981F3494E49}" destId="{BEE2623E-A663-4F55-BB2E-FD80E810D677}" srcOrd="0" destOrd="0" presId="urn:microsoft.com/office/officeart/2005/8/layout/list1"/>
    <dgm:cxn modelId="{2CC9975F-AA28-40B7-B1CD-9E59ED9DF2C4}" srcId="{E1BB2423-2D2E-4C11-BB54-2C78B97C752F}" destId="{6EADCF9B-8A8B-4E5A-83AD-84500AFA1A7A}" srcOrd="4" destOrd="0" parTransId="{17438495-FF6F-4C72-BE17-9311FFE4ECB3}" sibTransId="{439A5548-04AC-4FD0-B862-AC232AEFC1D8}"/>
    <dgm:cxn modelId="{0D249A85-05AD-4D2A-ABF8-3E9B91355480}" type="presOf" srcId="{894BE09C-B9C0-4AE3-87C8-5ADE7A2D526B}" destId="{F15A9A62-5D81-43F4-8C22-1D3DB2DE237E}" srcOrd="1" destOrd="0" presId="urn:microsoft.com/office/officeart/2005/8/layout/list1"/>
    <dgm:cxn modelId="{BCC6DE10-C8A4-476C-92A9-B103AEC77461}" srcId="{E1BB2423-2D2E-4C11-BB54-2C78B97C752F}" destId="{7CFA9F9A-ECE9-40DC-87CB-8C88365AB7C9}" srcOrd="1" destOrd="0" parTransId="{15ED52E6-27C8-46C7-8DC8-B830B039691C}" sibTransId="{D5670B6F-5177-4ED8-A8AF-B50E116974C9}"/>
    <dgm:cxn modelId="{CD8CECF4-F43C-4863-8277-E06534F88002}" srcId="{E1BB2423-2D2E-4C11-BB54-2C78B97C752F}" destId="{8C00E18E-9226-4CD5-B71E-8A1528BED7F9}" srcOrd="0" destOrd="0" parTransId="{DFBBDD00-54BA-4806-B923-D4CCEE8D674E}" sibTransId="{5701233E-C678-475A-A206-D008F3B1C358}"/>
    <dgm:cxn modelId="{2DC0818B-DC4D-4739-9220-CEAECB8126D4}" type="presOf" srcId="{6EADCF9B-8A8B-4E5A-83AD-84500AFA1A7A}" destId="{BD2996DF-27D2-4436-81E9-59E1CB4867BC}" srcOrd="1" destOrd="0" presId="urn:microsoft.com/office/officeart/2005/8/layout/list1"/>
    <dgm:cxn modelId="{2C756BF5-12FC-4A1A-B051-9346587A0E0D}" type="presOf" srcId="{7CFA9F9A-ECE9-40DC-87CB-8C88365AB7C9}" destId="{BF84092F-B812-4C10-B8D0-DC77F1266E0E}" srcOrd="1" destOrd="0" presId="urn:microsoft.com/office/officeart/2005/8/layout/list1"/>
    <dgm:cxn modelId="{0A28EC22-9EEB-42C1-9957-7D2932F55FF0}" type="presOf" srcId="{057296BC-9A92-4D62-81FB-F464F549B8B1}" destId="{9719CF04-A9E0-4AF4-AF8B-3A8BD3F326AA}" srcOrd="1" destOrd="0" presId="urn:microsoft.com/office/officeart/2005/8/layout/list1"/>
    <dgm:cxn modelId="{01CD61C6-6D02-45ED-B177-4BCE8D881079}" type="presOf" srcId="{6EADCF9B-8A8B-4E5A-83AD-84500AFA1A7A}" destId="{79149378-F1CD-4C43-AB17-258EB694B050}" srcOrd="0" destOrd="0" presId="urn:microsoft.com/office/officeart/2005/8/layout/list1"/>
    <dgm:cxn modelId="{1B25391F-4215-4C1A-B095-A9AF9ACFDD56}" srcId="{E1BB2423-2D2E-4C11-BB54-2C78B97C752F}" destId="{12835151-90FF-4909-8DA2-45DD407C640C}" srcOrd="5" destOrd="0" parTransId="{6DAC6C0C-75F0-4873-97CF-A36174DA08F8}" sibTransId="{C4813E4A-6305-4629-822F-1A01AFAF65DA}"/>
    <dgm:cxn modelId="{61D99CF8-8352-45E6-910E-F222AFE95600}" srcId="{E1BB2423-2D2E-4C11-BB54-2C78B97C752F}" destId="{894BE09C-B9C0-4AE3-87C8-5ADE7A2D526B}" srcOrd="6" destOrd="0" parTransId="{2C1E6F9D-04F5-4F2F-83BB-7B4843AF3C22}" sibTransId="{64DE5DFE-E69C-468C-A61C-D621E9DC6DDE}"/>
    <dgm:cxn modelId="{FAD296B6-447E-453A-91E7-2D8FB7942982}" type="presOf" srcId="{41210796-9B8F-4E2F-B181-C70DDC8C8E13}" destId="{D35B9E2A-0727-4ABD-BC7C-180EB4CAAC8E}" srcOrd="0" destOrd="0" presId="urn:microsoft.com/office/officeart/2005/8/layout/list1"/>
    <dgm:cxn modelId="{3AE118F9-A940-4605-8F9F-8B04BBF4E1CA}" type="presOf" srcId="{057296BC-9A92-4D62-81FB-F464F549B8B1}" destId="{535C5FD3-98D1-4A61-B547-DA5CEFF8FEBE}" srcOrd="0" destOrd="0" presId="urn:microsoft.com/office/officeart/2005/8/layout/list1"/>
    <dgm:cxn modelId="{1DB57562-4AF2-41B7-AF12-0A05A2B9A282}" type="presParOf" srcId="{5B26B29E-8F84-4A44-B248-A0DC590D54B4}" destId="{66C023C1-05F4-4316-938E-179FE0C53FBA}" srcOrd="0" destOrd="0" presId="urn:microsoft.com/office/officeart/2005/8/layout/list1"/>
    <dgm:cxn modelId="{DB960E29-5C2E-4476-B98B-508B44B120EC}" type="presParOf" srcId="{66C023C1-05F4-4316-938E-179FE0C53FBA}" destId="{889B0362-B638-4902-8294-F6988E31004D}" srcOrd="0" destOrd="0" presId="urn:microsoft.com/office/officeart/2005/8/layout/list1"/>
    <dgm:cxn modelId="{CB2BEF09-B0C4-442A-ABA5-3D6A9A93B595}" type="presParOf" srcId="{66C023C1-05F4-4316-938E-179FE0C53FBA}" destId="{4AE2CE99-3B10-403E-A4EF-5D7E0A4C5AA5}" srcOrd="1" destOrd="0" presId="urn:microsoft.com/office/officeart/2005/8/layout/list1"/>
    <dgm:cxn modelId="{6FDC9BA4-5C67-4A07-BC6C-5342758435F8}" type="presParOf" srcId="{5B26B29E-8F84-4A44-B248-A0DC590D54B4}" destId="{916A3779-4243-4E8A-9A68-A8EF58666063}" srcOrd="1" destOrd="0" presId="urn:microsoft.com/office/officeart/2005/8/layout/list1"/>
    <dgm:cxn modelId="{80557ED5-5602-4717-8BCB-7183660AB59D}" type="presParOf" srcId="{5B26B29E-8F84-4A44-B248-A0DC590D54B4}" destId="{25D5D21A-8037-4092-9A0D-B1543C641FBC}" srcOrd="2" destOrd="0" presId="urn:microsoft.com/office/officeart/2005/8/layout/list1"/>
    <dgm:cxn modelId="{B3B76412-9B1E-4986-8ADC-48B24C42C64A}" type="presParOf" srcId="{5B26B29E-8F84-4A44-B248-A0DC590D54B4}" destId="{6809442A-0C42-46A8-975C-D1CF6556972B}" srcOrd="3" destOrd="0" presId="urn:microsoft.com/office/officeart/2005/8/layout/list1"/>
    <dgm:cxn modelId="{9F12A2F8-44BF-40D4-93F7-FA035226DF2F}" type="presParOf" srcId="{5B26B29E-8F84-4A44-B248-A0DC590D54B4}" destId="{CF0148E4-C9F4-46E9-9B95-ECE7A910F079}" srcOrd="4" destOrd="0" presId="urn:microsoft.com/office/officeart/2005/8/layout/list1"/>
    <dgm:cxn modelId="{E4E3E72D-9070-4C30-8C05-2BF536050041}" type="presParOf" srcId="{CF0148E4-C9F4-46E9-9B95-ECE7A910F079}" destId="{B7CFD0FA-5D2F-4C39-9FFA-57F1D3BFB187}" srcOrd="0" destOrd="0" presId="urn:microsoft.com/office/officeart/2005/8/layout/list1"/>
    <dgm:cxn modelId="{5EC6971D-DC1D-41CF-B9C4-DF16C58430AD}" type="presParOf" srcId="{CF0148E4-C9F4-46E9-9B95-ECE7A910F079}" destId="{BF84092F-B812-4C10-B8D0-DC77F1266E0E}" srcOrd="1" destOrd="0" presId="urn:microsoft.com/office/officeart/2005/8/layout/list1"/>
    <dgm:cxn modelId="{03C7BA89-CB27-4A90-8602-D73504B4C8F3}" type="presParOf" srcId="{5B26B29E-8F84-4A44-B248-A0DC590D54B4}" destId="{A091A068-C65F-4980-BC9C-0DFE476B3603}" srcOrd="5" destOrd="0" presId="urn:microsoft.com/office/officeart/2005/8/layout/list1"/>
    <dgm:cxn modelId="{74E6863A-E26F-485F-BD5C-2311C32A5C2A}" type="presParOf" srcId="{5B26B29E-8F84-4A44-B248-A0DC590D54B4}" destId="{71990CBF-B628-4269-9BB1-550811FF03DB}" srcOrd="6" destOrd="0" presId="urn:microsoft.com/office/officeart/2005/8/layout/list1"/>
    <dgm:cxn modelId="{1846FFCB-507F-4980-9FB4-FB41595C5701}" type="presParOf" srcId="{5B26B29E-8F84-4A44-B248-A0DC590D54B4}" destId="{5F254F23-306C-45CF-BE6F-0A8161054D97}" srcOrd="7" destOrd="0" presId="urn:microsoft.com/office/officeart/2005/8/layout/list1"/>
    <dgm:cxn modelId="{BA303990-793A-4DFF-B78A-8EE14C45B81C}" type="presParOf" srcId="{5B26B29E-8F84-4A44-B248-A0DC590D54B4}" destId="{31A728E7-BB16-4B5F-BA82-E267DEB8161E}" srcOrd="8" destOrd="0" presId="urn:microsoft.com/office/officeart/2005/8/layout/list1"/>
    <dgm:cxn modelId="{CDA0B43E-F8CE-499C-99B0-AA023CA492B7}" type="presParOf" srcId="{31A728E7-BB16-4B5F-BA82-E267DEB8161E}" destId="{D35B9E2A-0727-4ABD-BC7C-180EB4CAAC8E}" srcOrd="0" destOrd="0" presId="urn:microsoft.com/office/officeart/2005/8/layout/list1"/>
    <dgm:cxn modelId="{8F150E20-E141-4D3B-BCF6-F3BA05AD4778}" type="presParOf" srcId="{31A728E7-BB16-4B5F-BA82-E267DEB8161E}" destId="{31EF1A89-0492-413A-8706-33A282D4C47A}" srcOrd="1" destOrd="0" presId="urn:microsoft.com/office/officeart/2005/8/layout/list1"/>
    <dgm:cxn modelId="{B3A1D079-9602-43DD-97C5-E6BAB38553B6}" type="presParOf" srcId="{5B26B29E-8F84-4A44-B248-A0DC590D54B4}" destId="{E467C052-0B57-4CF0-818F-3FF67553FC62}" srcOrd="9" destOrd="0" presId="urn:microsoft.com/office/officeart/2005/8/layout/list1"/>
    <dgm:cxn modelId="{ECFF3227-2793-4A1F-BE71-07482465F3E5}" type="presParOf" srcId="{5B26B29E-8F84-4A44-B248-A0DC590D54B4}" destId="{A45673BE-400A-4354-B513-2BB14E405921}" srcOrd="10" destOrd="0" presId="urn:microsoft.com/office/officeart/2005/8/layout/list1"/>
    <dgm:cxn modelId="{0FA46D1D-EDE6-4846-9D2D-40B0BE14A535}" type="presParOf" srcId="{5B26B29E-8F84-4A44-B248-A0DC590D54B4}" destId="{8167B8CB-E244-4AB6-87C4-167F0ADFFFAD}" srcOrd="11" destOrd="0" presId="urn:microsoft.com/office/officeart/2005/8/layout/list1"/>
    <dgm:cxn modelId="{77A89BF2-6E59-49C7-8253-64F295B2C87B}" type="presParOf" srcId="{5B26B29E-8F84-4A44-B248-A0DC590D54B4}" destId="{96D1B0DA-67AF-4244-A8B1-10DC67EC6D62}" srcOrd="12" destOrd="0" presId="urn:microsoft.com/office/officeart/2005/8/layout/list1"/>
    <dgm:cxn modelId="{5C1CC1E3-F1A4-4050-ADFF-BC3FC8C546F2}" type="presParOf" srcId="{96D1B0DA-67AF-4244-A8B1-10DC67EC6D62}" destId="{BEE2623E-A663-4F55-BB2E-FD80E810D677}" srcOrd="0" destOrd="0" presId="urn:microsoft.com/office/officeart/2005/8/layout/list1"/>
    <dgm:cxn modelId="{CE5C577E-2CB1-40FE-9BF3-D1D8C00789AD}" type="presParOf" srcId="{96D1B0DA-67AF-4244-A8B1-10DC67EC6D62}" destId="{EDA76042-E961-4F46-9597-2BFB23241D9A}" srcOrd="1" destOrd="0" presId="urn:microsoft.com/office/officeart/2005/8/layout/list1"/>
    <dgm:cxn modelId="{905C0BAD-8D77-4529-AE16-4BDA1D18C7F8}" type="presParOf" srcId="{5B26B29E-8F84-4A44-B248-A0DC590D54B4}" destId="{28ABA7CC-6DD1-4116-913E-D595C0FC3DD2}" srcOrd="13" destOrd="0" presId="urn:microsoft.com/office/officeart/2005/8/layout/list1"/>
    <dgm:cxn modelId="{4998B92A-CDC9-454E-8690-1A7D99A91259}" type="presParOf" srcId="{5B26B29E-8F84-4A44-B248-A0DC590D54B4}" destId="{A9D7BD63-C1AC-4F2C-BB07-0FE4F12E3AF1}" srcOrd="14" destOrd="0" presId="urn:microsoft.com/office/officeart/2005/8/layout/list1"/>
    <dgm:cxn modelId="{A8B3BF7A-2220-429D-A96E-A3167E41C331}" type="presParOf" srcId="{5B26B29E-8F84-4A44-B248-A0DC590D54B4}" destId="{0B04B58C-B929-4A39-B3AD-00FBF0496F63}" srcOrd="15" destOrd="0" presId="urn:microsoft.com/office/officeart/2005/8/layout/list1"/>
    <dgm:cxn modelId="{46AD320F-E2CE-4756-BE27-9B5CBABC56D4}" type="presParOf" srcId="{5B26B29E-8F84-4A44-B248-A0DC590D54B4}" destId="{298BCE77-A17B-4168-BED1-07A6FE762FA1}" srcOrd="16" destOrd="0" presId="urn:microsoft.com/office/officeart/2005/8/layout/list1"/>
    <dgm:cxn modelId="{C7F787C4-DF2D-47D8-98E0-436EAEDB780D}" type="presParOf" srcId="{298BCE77-A17B-4168-BED1-07A6FE762FA1}" destId="{79149378-F1CD-4C43-AB17-258EB694B050}" srcOrd="0" destOrd="0" presId="urn:microsoft.com/office/officeart/2005/8/layout/list1"/>
    <dgm:cxn modelId="{EAAD8040-E159-4C15-88C5-CEADA77C3CB6}" type="presParOf" srcId="{298BCE77-A17B-4168-BED1-07A6FE762FA1}" destId="{BD2996DF-27D2-4436-81E9-59E1CB4867BC}" srcOrd="1" destOrd="0" presId="urn:microsoft.com/office/officeart/2005/8/layout/list1"/>
    <dgm:cxn modelId="{0C6AD835-59AB-48D2-997D-1ED92ECDDE9B}" type="presParOf" srcId="{5B26B29E-8F84-4A44-B248-A0DC590D54B4}" destId="{89D6E151-5C4B-4570-B038-FE68676EE161}" srcOrd="17" destOrd="0" presId="urn:microsoft.com/office/officeart/2005/8/layout/list1"/>
    <dgm:cxn modelId="{1CDFEC37-364B-47E2-A797-69D00F2925AF}" type="presParOf" srcId="{5B26B29E-8F84-4A44-B248-A0DC590D54B4}" destId="{E8BED345-A0FA-42D4-AA99-87BCB7C8D453}" srcOrd="18" destOrd="0" presId="urn:microsoft.com/office/officeart/2005/8/layout/list1"/>
    <dgm:cxn modelId="{84BBA899-B8D1-491C-8901-8D7F70CFF1C5}" type="presParOf" srcId="{5B26B29E-8F84-4A44-B248-A0DC590D54B4}" destId="{514A0C02-60B0-4A03-8A5E-A1A66CCBF298}" srcOrd="19" destOrd="0" presId="urn:microsoft.com/office/officeart/2005/8/layout/list1"/>
    <dgm:cxn modelId="{52ED244A-8F65-4985-B94C-C7EEFE310213}" type="presParOf" srcId="{5B26B29E-8F84-4A44-B248-A0DC590D54B4}" destId="{502CE860-1006-47AD-AAEE-951D96929954}" srcOrd="20" destOrd="0" presId="urn:microsoft.com/office/officeart/2005/8/layout/list1"/>
    <dgm:cxn modelId="{8E490AC9-EAC9-4CEC-9E5E-C0C9124AD7B6}" type="presParOf" srcId="{502CE860-1006-47AD-AAEE-951D96929954}" destId="{46E1090A-130A-4FA9-9213-2432A3381741}" srcOrd="0" destOrd="0" presId="urn:microsoft.com/office/officeart/2005/8/layout/list1"/>
    <dgm:cxn modelId="{9FCBEED0-92A7-42D5-A9A0-2E37D018CF06}" type="presParOf" srcId="{502CE860-1006-47AD-AAEE-951D96929954}" destId="{E621B0AF-D6DA-42FE-B318-1D77D4375F18}" srcOrd="1" destOrd="0" presId="urn:microsoft.com/office/officeart/2005/8/layout/list1"/>
    <dgm:cxn modelId="{B05AEF9C-5F5E-4E6B-BA30-2E35573A1370}" type="presParOf" srcId="{5B26B29E-8F84-4A44-B248-A0DC590D54B4}" destId="{275F308D-C971-4AA6-9D1E-0A513F4CDF18}" srcOrd="21" destOrd="0" presId="urn:microsoft.com/office/officeart/2005/8/layout/list1"/>
    <dgm:cxn modelId="{A8A64BB2-F19F-4654-A2DE-2B8EECF8F5D4}" type="presParOf" srcId="{5B26B29E-8F84-4A44-B248-A0DC590D54B4}" destId="{B0D241E1-36A8-4A3A-B2EB-2839E33BAE2B}" srcOrd="22" destOrd="0" presId="urn:microsoft.com/office/officeart/2005/8/layout/list1"/>
    <dgm:cxn modelId="{7F7545E6-AF0C-460C-A1B2-1DE676D12AA0}" type="presParOf" srcId="{5B26B29E-8F84-4A44-B248-A0DC590D54B4}" destId="{600C3BB8-D92F-4FDB-A7CC-0208CAB94FA2}" srcOrd="23" destOrd="0" presId="urn:microsoft.com/office/officeart/2005/8/layout/list1"/>
    <dgm:cxn modelId="{A461F404-8F38-42EE-BA41-08FBF086280B}" type="presParOf" srcId="{5B26B29E-8F84-4A44-B248-A0DC590D54B4}" destId="{B8AE96D2-9B48-49A2-BF23-A183EA080677}" srcOrd="24" destOrd="0" presId="urn:microsoft.com/office/officeart/2005/8/layout/list1"/>
    <dgm:cxn modelId="{A52F79F6-C7B6-4A62-A5B5-6C13B499ECB9}" type="presParOf" srcId="{B8AE96D2-9B48-49A2-BF23-A183EA080677}" destId="{535EEBDA-771F-4E8B-A664-169DF1E02D23}" srcOrd="0" destOrd="0" presId="urn:microsoft.com/office/officeart/2005/8/layout/list1"/>
    <dgm:cxn modelId="{26229D15-D0FE-45CB-B51C-B5C3371EAEB6}" type="presParOf" srcId="{B8AE96D2-9B48-49A2-BF23-A183EA080677}" destId="{F15A9A62-5D81-43F4-8C22-1D3DB2DE237E}" srcOrd="1" destOrd="0" presId="urn:microsoft.com/office/officeart/2005/8/layout/list1"/>
    <dgm:cxn modelId="{BE94178E-21B7-4499-9EE4-AE76CAFD7719}" type="presParOf" srcId="{5B26B29E-8F84-4A44-B248-A0DC590D54B4}" destId="{0FCE876A-5B95-4634-AF0E-5D4B2AEE57EF}" srcOrd="25" destOrd="0" presId="urn:microsoft.com/office/officeart/2005/8/layout/list1"/>
    <dgm:cxn modelId="{C0A1F01B-4DED-493F-98EC-C827531EA164}" type="presParOf" srcId="{5B26B29E-8F84-4A44-B248-A0DC590D54B4}" destId="{5C4CAB93-EB31-46AA-9E39-C02BEEA47902}" srcOrd="26" destOrd="0" presId="urn:microsoft.com/office/officeart/2005/8/layout/list1"/>
    <dgm:cxn modelId="{22B4296A-B40E-447A-BB5F-52FFA372049F}" type="presParOf" srcId="{5B26B29E-8F84-4A44-B248-A0DC590D54B4}" destId="{F1100C07-C103-463F-9E78-DE358B08D034}" srcOrd="27" destOrd="0" presId="urn:microsoft.com/office/officeart/2005/8/layout/list1"/>
    <dgm:cxn modelId="{5E3F29D4-CED0-45E8-AACC-3C372B5F2B03}" type="presParOf" srcId="{5B26B29E-8F84-4A44-B248-A0DC590D54B4}" destId="{22518E70-92EA-4660-AE92-22D81EF6C202}" srcOrd="28" destOrd="0" presId="urn:microsoft.com/office/officeart/2005/8/layout/list1"/>
    <dgm:cxn modelId="{6B4B3F71-1BFD-4F5D-B9CD-1BE7546AD428}" type="presParOf" srcId="{22518E70-92EA-4660-AE92-22D81EF6C202}" destId="{535C5FD3-98D1-4A61-B547-DA5CEFF8FEBE}" srcOrd="0" destOrd="0" presId="urn:microsoft.com/office/officeart/2005/8/layout/list1"/>
    <dgm:cxn modelId="{2308843E-01B0-4E05-B15F-B3F1C0F8F733}" type="presParOf" srcId="{22518E70-92EA-4660-AE92-22D81EF6C202}" destId="{9719CF04-A9E0-4AF4-AF8B-3A8BD3F326AA}" srcOrd="1" destOrd="0" presId="urn:microsoft.com/office/officeart/2005/8/layout/list1"/>
    <dgm:cxn modelId="{12BF625D-B597-4BD9-9C5C-7F38627A6D8E}" type="presParOf" srcId="{5B26B29E-8F84-4A44-B248-A0DC590D54B4}" destId="{7DA6DBB2-312A-4A32-948C-0F9A1D228557}" srcOrd="29" destOrd="0" presId="urn:microsoft.com/office/officeart/2005/8/layout/list1"/>
    <dgm:cxn modelId="{3AEEBA21-BFE9-4069-9660-9CD85E9C1890}" type="presParOf" srcId="{5B26B29E-8F84-4A44-B248-A0DC590D54B4}" destId="{1BBC97FB-4DF8-4880-A6CB-6051BE3DA4A9}"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5D21A-8037-4092-9A0D-B1543C641FBC}">
      <dsp:nvSpPr>
        <dsp:cNvPr id="0" name=""/>
        <dsp:cNvSpPr/>
      </dsp:nvSpPr>
      <dsp:spPr>
        <a:xfrm>
          <a:off x="0" y="222175"/>
          <a:ext cx="7059246"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E2CE99-3B10-403E-A4EF-5D7E0A4C5AA5}">
      <dsp:nvSpPr>
        <dsp:cNvPr id="0" name=""/>
        <dsp:cNvSpPr/>
      </dsp:nvSpPr>
      <dsp:spPr>
        <a:xfrm>
          <a:off x="352962" y="45055"/>
          <a:ext cx="4941472"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6" tIns="0" rIns="186776" bIns="0" numCol="1" spcCol="1270" anchor="ctr" anchorCtr="0">
          <a:noAutofit/>
        </a:bodyPr>
        <a:lstStyle/>
        <a:p>
          <a:pPr lvl="0" algn="l" defTabSz="533400">
            <a:lnSpc>
              <a:spcPct val="90000"/>
            </a:lnSpc>
            <a:spcBef>
              <a:spcPct val="0"/>
            </a:spcBef>
            <a:spcAft>
              <a:spcPct val="35000"/>
            </a:spcAft>
          </a:pPr>
          <a:r>
            <a:rPr lang="en-US" sz="1200" kern="1200" smtClean="0">
              <a:solidFill>
                <a:srgbClr val="0F4761"/>
              </a:solidFill>
              <a:latin typeface="Aptos Display"/>
            </a:rPr>
            <a:t>Tổng quan lĩnh vực AI và Giáo dục</a:t>
          </a:r>
          <a:endParaRPr lang="en-US" sz="1200" kern="1200"/>
        </a:p>
      </dsp:txBody>
      <dsp:txXfrm>
        <a:off x="370255" y="62348"/>
        <a:ext cx="4906886" cy="319654"/>
      </dsp:txXfrm>
    </dsp:sp>
    <dsp:sp modelId="{71990CBF-B628-4269-9BB1-550811FF03DB}">
      <dsp:nvSpPr>
        <dsp:cNvPr id="0" name=""/>
        <dsp:cNvSpPr/>
      </dsp:nvSpPr>
      <dsp:spPr>
        <a:xfrm>
          <a:off x="0" y="766495"/>
          <a:ext cx="7059246"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84092F-B812-4C10-B8D0-DC77F1266E0E}">
      <dsp:nvSpPr>
        <dsp:cNvPr id="0" name=""/>
        <dsp:cNvSpPr/>
      </dsp:nvSpPr>
      <dsp:spPr>
        <a:xfrm>
          <a:off x="352962" y="589375"/>
          <a:ext cx="4941472"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6" tIns="0" rIns="186776" bIns="0" numCol="1" spcCol="1270" anchor="ctr" anchorCtr="0">
          <a:noAutofit/>
        </a:bodyPr>
        <a:lstStyle/>
        <a:p>
          <a:pPr lvl="0" algn="l" defTabSz="533400">
            <a:lnSpc>
              <a:spcPct val="90000"/>
            </a:lnSpc>
            <a:spcBef>
              <a:spcPct val="0"/>
            </a:spcBef>
            <a:spcAft>
              <a:spcPct val="35000"/>
            </a:spcAft>
          </a:pPr>
          <a:r>
            <a:rPr lang="en-US" sz="1200" kern="1200" smtClean="0">
              <a:solidFill>
                <a:srgbClr val="0F4761"/>
              </a:solidFill>
              <a:latin typeface="Aptos Display"/>
            </a:rPr>
            <a:t>Nền tảng chuyên môn AI trong Giáo dục</a:t>
          </a:r>
          <a:endParaRPr lang="en-US" sz="1200" kern="1200" dirty="0">
            <a:solidFill>
              <a:srgbClr val="0F4761"/>
            </a:solidFill>
            <a:latin typeface="Aptos Display"/>
          </a:endParaRPr>
        </a:p>
      </dsp:txBody>
      <dsp:txXfrm>
        <a:off x="370255" y="606668"/>
        <a:ext cx="4906886" cy="319654"/>
      </dsp:txXfrm>
    </dsp:sp>
    <dsp:sp modelId="{A45673BE-400A-4354-B513-2BB14E405921}">
      <dsp:nvSpPr>
        <dsp:cNvPr id="0" name=""/>
        <dsp:cNvSpPr/>
      </dsp:nvSpPr>
      <dsp:spPr>
        <a:xfrm>
          <a:off x="0" y="1310815"/>
          <a:ext cx="7059246"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EF1A89-0492-413A-8706-33A282D4C47A}">
      <dsp:nvSpPr>
        <dsp:cNvPr id="0" name=""/>
        <dsp:cNvSpPr/>
      </dsp:nvSpPr>
      <dsp:spPr>
        <a:xfrm>
          <a:off x="352962" y="1133695"/>
          <a:ext cx="4941472"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6" tIns="0" rIns="186776" bIns="0" numCol="1" spcCol="1270" anchor="ctr" anchorCtr="0">
          <a:noAutofit/>
        </a:bodyPr>
        <a:lstStyle/>
        <a:p>
          <a:pPr lvl="0" algn="l" defTabSz="533400">
            <a:lnSpc>
              <a:spcPct val="90000"/>
            </a:lnSpc>
            <a:spcBef>
              <a:spcPct val="0"/>
            </a:spcBef>
            <a:spcAft>
              <a:spcPct val="35000"/>
            </a:spcAft>
          </a:pPr>
          <a:r>
            <a:rPr lang="vi-VN" sz="1200" kern="1200" dirty="0" smtClean="0">
              <a:solidFill>
                <a:srgbClr val="0F4761"/>
              </a:solidFill>
              <a:latin typeface="Aptos Display"/>
            </a:rPr>
            <a:t>Phương pháp xử lý dữ liệu và đánh giá AI</a:t>
          </a:r>
          <a:endParaRPr lang="vi-VN" sz="1200" kern="1200" dirty="0">
            <a:solidFill>
              <a:srgbClr val="0F4761"/>
            </a:solidFill>
            <a:latin typeface="Aptos Display"/>
          </a:endParaRPr>
        </a:p>
      </dsp:txBody>
      <dsp:txXfrm>
        <a:off x="370255" y="1150988"/>
        <a:ext cx="4906886" cy="319654"/>
      </dsp:txXfrm>
    </dsp:sp>
    <dsp:sp modelId="{A9D7BD63-C1AC-4F2C-BB07-0FE4F12E3AF1}">
      <dsp:nvSpPr>
        <dsp:cNvPr id="0" name=""/>
        <dsp:cNvSpPr/>
      </dsp:nvSpPr>
      <dsp:spPr>
        <a:xfrm>
          <a:off x="0" y="1855135"/>
          <a:ext cx="7059246"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A76042-E961-4F46-9597-2BFB23241D9A}">
      <dsp:nvSpPr>
        <dsp:cNvPr id="0" name=""/>
        <dsp:cNvSpPr/>
      </dsp:nvSpPr>
      <dsp:spPr>
        <a:xfrm>
          <a:off x="352962" y="1678015"/>
          <a:ext cx="4941472"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6" tIns="0" rIns="186776" bIns="0" numCol="1" spcCol="1270" anchor="ctr" anchorCtr="0">
          <a:noAutofit/>
        </a:bodyPr>
        <a:lstStyle/>
        <a:p>
          <a:pPr lvl="0" algn="l" defTabSz="533400">
            <a:lnSpc>
              <a:spcPct val="90000"/>
            </a:lnSpc>
            <a:spcBef>
              <a:spcPct val="0"/>
            </a:spcBef>
            <a:spcAft>
              <a:spcPct val="35000"/>
            </a:spcAft>
          </a:pPr>
          <a:r>
            <a:rPr lang="en-US" sz="1200" kern="1200" smtClean="0">
              <a:solidFill>
                <a:srgbClr val="0F4761"/>
              </a:solidFill>
              <a:latin typeface="Aptos Display"/>
            </a:rPr>
            <a:t>Kết quả nghiên cứu và ứng dụng thực tiễn</a:t>
          </a:r>
          <a:endParaRPr lang="en-US" sz="1200" kern="1200" dirty="0">
            <a:solidFill>
              <a:srgbClr val="0F4761"/>
            </a:solidFill>
            <a:latin typeface="Aptos Display"/>
          </a:endParaRPr>
        </a:p>
      </dsp:txBody>
      <dsp:txXfrm>
        <a:off x="370255" y="1695308"/>
        <a:ext cx="4906886" cy="319654"/>
      </dsp:txXfrm>
    </dsp:sp>
    <dsp:sp modelId="{E8BED345-A0FA-42D4-AA99-87BCB7C8D453}">
      <dsp:nvSpPr>
        <dsp:cNvPr id="0" name=""/>
        <dsp:cNvSpPr/>
      </dsp:nvSpPr>
      <dsp:spPr>
        <a:xfrm>
          <a:off x="0" y="2399455"/>
          <a:ext cx="7059246"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2996DF-27D2-4436-81E9-59E1CB4867BC}">
      <dsp:nvSpPr>
        <dsp:cNvPr id="0" name=""/>
        <dsp:cNvSpPr/>
      </dsp:nvSpPr>
      <dsp:spPr>
        <a:xfrm>
          <a:off x="352962" y="2222335"/>
          <a:ext cx="4941472"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6" tIns="0" rIns="186776" bIns="0" numCol="1" spcCol="1270" anchor="ctr" anchorCtr="0">
          <a:noAutofit/>
        </a:bodyPr>
        <a:lstStyle/>
        <a:p>
          <a:pPr lvl="0" algn="l" defTabSz="533400">
            <a:lnSpc>
              <a:spcPct val="90000"/>
            </a:lnSpc>
            <a:spcBef>
              <a:spcPct val="0"/>
            </a:spcBef>
            <a:spcAft>
              <a:spcPct val="35000"/>
            </a:spcAft>
          </a:pPr>
          <a:r>
            <a:rPr lang="en-US" sz="1200" kern="1200" smtClean="0">
              <a:solidFill>
                <a:srgbClr val="0F4761"/>
              </a:solidFill>
              <a:latin typeface="Aptos Display"/>
            </a:rPr>
            <a:t>Thảo luận và thách thức</a:t>
          </a:r>
          <a:endParaRPr lang="en-US" sz="1200" kern="1200" dirty="0">
            <a:solidFill>
              <a:srgbClr val="0F4761"/>
            </a:solidFill>
            <a:latin typeface="Aptos Display"/>
          </a:endParaRPr>
        </a:p>
      </dsp:txBody>
      <dsp:txXfrm>
        <a:off x="370255" y="2239628"/>
        <a:ext cx="4906886" cy="319654"/>
      </dsp:txXfrm>
    </dsp:sp>
    <dsp:sp modelId="{B0D241E1-36A8-4A3A-B2EB-2839E33BAE2B}">
      <dsp:nvSpPr>
        <dsp:cNvPr id="0" name=""/>
        <dsp:cNvSpPr/>
      </dsp:nvSpPr>
      <dsp:spPr>
        <a:xfrm>
          <a:off x="0" y="2943775"/>
          <a:ext cx="7059246"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21B0AF-D6DA-42FE-B318-1D77D4375F18}">
      <dsp:nvSpPr>
        <dsp:cNvPr id="0" name=""/>
        <dsp:cNvSpPr/>
      </dsp:nvSpPr>
      <dsp:spPr>
        <a:xfrm>
          <a:off x="352962" y="2766655"/>
          <a:ext cx="4941472"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6" tIns="0" rIns="186776" bIns="0" numCol="1" spcCol="1270" anchor="ctr" anchorCtr="0">
          <a:noAutofit/>
        </a:bodyPr>
        <a:lstStyle/>
        <a:p>
          <a:pPr lvl="0" algn="l" defTabSz="533400">
            <a:lnSpc>
              <a:spcPct val="90000"/>
            </a:lnSpc>
            <a:spcBef>
              <a:spcPct val="0"/>
            </a:spcBef>
            <a:spcAft>
              <a:spcPct val="35000"/>
            </a:spcAft>
          </a:pPr>
          <a:r>
            <a:rPr lang="en-US" sz="1200" kern="1200" smtClean="0">
              <a:solidFill>
                <a:srgbClr val="0F4761"/>
              </a:solidFill>
              <a:latin typeface="Aptos Display"/>
            </a:rPr>
            <a:t>Tổng kết</a:t>
          </a:r>
          <a:endParaRPr lang="en-US" sz="1200" kern="1200" dirty="0">
            <a:solidFill>
              <a:srgbClr val="0F4761"/>
            </a:solidFill>
            <a:latin typeface="Aptos Display"/>
          </a:endParaRPr>
        </a:p>
      </dsp:txBody>
      <dsp:txXfrm>
        <a:off x="370255" y="2783948"/>
        <a:ext cx="4906886" cy="319654"/>
      </dsp:txXfrm>
    </dsp:sp>
    <dsp:sp modelId="{5C4CAB93-EB31-46AA-9E39-C02BEEA47902}">
      <dsp:nvSpPr>
        <dsp:cNvPr id="0" name=""/>
        <dsp:cNvSpPr/>
      </dsp:nvSpPr>
      <dsp:spPr>
        <a:xfrm>
          <a:off x="0" y="3488095"/>
          <a:ext cx="7059246"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5A9A62-5D81-43F4-8C22-1D3DB2DE237E}">
      <dsp:nvSpPr>
        <dsp:cNvPr id="0" name=""/>
        <dsp:cNvSpPr/>
      </dsp:nvSpPr>
      <dsp:spPr>
        <a:xfrm>
          <a:off x="352962" y="3310975"/>
          <a:ext cx="4941472"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6" tIns="0" rIns="186776" bIns="0" numCol="1" spcCol="1270" anchor="ctr" anchorCtr="0">
          <a:noAutofit/>
        </a:bodyPr>
        <a:lstStyle/>
        <a:p>
          <a:pPr lvl="0" algn="l" defTabSz="533400">
            <a:lnSpc>
              <a:spcPct val="90000"/>
            </a:lnSpc>
            <a:spcBef>
              <a:spcPct val="0"/>
            </a:spcBef>
            <a:spcAft>
              <a:spcPct val="35000"/>
            </a:spcAft>
          </a:pPr>
          <a:r>
            <a:rPr lang="vi-VN" sz="1200" kern="1200" smtClean="0">
              <a:solidFill>
                <a:srgbClr val="0F4761"/>
              </a:solidFill>
              <a:latin typeface="Aptos Display"/>
            </a:rPr>
            <a:t>Hướng phát triển tiếp theo</a:t>
          </a:r>
          <a:endParaRPr lang="vi-VN" sz="1200" kern="1200" dirty="0">
            <a:solidFill>
              <a:srgbClr val="0F4761"/>
            </a:solidFill>
            <a:latin typeface="Aptos Display"/>
          </a:endParaRPr>
        </a:p>
      </dsp:txBody>
      <dsp:txXfrm>
        <a:off x="370255" y="3328268"/>
        <a:ext cx="4906886" cy="319654"/>
      </dsp:txXfrm>
    </dsp:sp>
    <dsp:sp modelId="{1BBC97FB-4DF8-4880-A6CB-6051BE3DA4A9}">
      <dsp:nvSpPr>
        <dsp:cNvPr id="0" name=""/>
        <dsp:cNvSpPr/>
      </dsp:nvSpPr>
      <dsp:spPr>
        <a:xfrm>
          <a:off x="0" y="4032415"/>
          <a:ext cx="7059246"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19CF04-A9E0-4AF4-AF8B-3A8BD3F326AA}">
      <dsp:nvSpPr>
        <dsp:cNvPr id="0" name=""/>
        <dsp:cNvSpPr/>
      </dsp:nvSpPr>
      <dsp:spPr>
        <a:xfrm>
          <a:off x="352962" y="3855295"/>
          <a:ext cx="4941472"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76" tIns="0" rIns="186776" bIns="0" numCol="1" spcCol="1270" anchor="ctr" anchorCtr="0">
          <a:noAutofit/>
        </a:bodyPr>
        <a:lstStyle/>
        <a:p>
          <a:pPr lvl="0" algn="l" defTabSz="533400">
            <a:lnSpc>
              <a:spcPct val="90000"/>
            </a:lnSpc>
            <a:spcBef>
              <a:spcPct val="0"/>
            </a:spcBef>
            <a:spcAft>
              <a:spcPct val="35000"/>
            </a:spcAft>
          </a:pPr>
          <a:r>
            <a:rPr lang="en-US" sz="1200" kern="1200" smtClean="0">
              <a:solidFill>
                <a:srgbClr val="0F4761"/>
              </a:solidFill>
              <a:latin typeface="Aptos Display"/>
            </a:rPr>
            <a:t>Tài liệu tham khảo</a:t>
          </a:r>
          <a:endParaRPr lang="en-US" sz="1200" kern="1200" dirty="0">
            <a:solidFill>
              <a:srgbClr val="0F4761"/>
            </a:solidFill>
            <a:latin typeface="Aptos Display"/>
          </a:endParaRPr>
        </a:p>
      </dsp:txBody>
      <dsp:txXfrm>
        <a:off x="370255" y="3872588"/>
        <a:ext cx="4906886"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820731-ED0D-4215-89F6-C7B085D5F422}" type="datetimeFigureOut">
              <a:rPr lang="vi-VN" smtClean="0"/>
              <a:t>10/07/2025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42A6D8-DFCF-4CFA-8302-F0063261A168}" type="slidenum">
              <a:rPr lang="vi-VN" smtClean="0"/>
              <a:t>‹#›</a:t>
            </a:fld>
            <a:endParaRPr lang="vi-VN"/>
          </a:p>
        </p:txBody>
      </p:sp>
    </p:spTree>
    <p:extLst>
      <p:ext uri="{BB962C8B-B14F-4D97-AF65-F5344CB8AC3E}">
        <p14:creationId xmlns:p14="http://schemas.microsoft.com/office/powerpoint/2010/main" val="3171379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0D9978-457C-485B-8EED-BF2CF04E985F}"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293191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548BA1-1063-407E-A23D-945E0E2D281C}"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2039126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57BBD24-46A9-455B-9D64-2B2EEB508664}"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605E1C9-B62D-46F8-A18F-ED85A24A1038}"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2070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7070B29-1EAA-4089-AEDD-05CA989D92A1}"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1318544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D14A63-C89D-4AF7-B92C-AC2BE8535862}"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605E1C9-B62D-46F8-A18F-ED85A24A1038}"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1995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48875-7B5C-4818-B844-4236C2925844}"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3426701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EE3B5A-838D-4D54-B8D0-9C247A7D13E4}"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1178954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325213-F5FF-41AB-A2A0-3341AC56573C}"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2648335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p>
            <a:fld id="{60AE948F-B390-40C8-B3A3-ABF77DA620AB}"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7434CAA-6BDC-40FE-8E19-A3BBF95EB149}" type="slidenum">
              <a:rPr lang="vi-VN" smtClean="0"/>
              <a:t>‹#›</a:t>
            </a:fld>
            <a:endParaRPr lang="vi-VN"/>
          </a:p>
        </p:txBody>
      </p:sp>
    </p:spTree>
    <p:extLst>
      <p:ext uri="{BB962C8B-B14F-4D97-AF65-F5344CB8AC3E}">
        <p14:creationId xmlns:p14="http://schemas.microsoft.com/office/powerpoint/2010/main" val="1552612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AEFC83-9006-44B0-95C2-01F6E1987007}"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12177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94FDE1-C7DE-4E9F-8E07-3C17CD59B27F}"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389342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26A33FB-90E0-4929-8D4E-8CD2D882404A}" type="datetime1">
              <a:rPr lang="vi-VN" smtClean="0"/>
              <a:t>10/07/2025</a:t>
            </a:fld>
            <a:endParaRPr lang="vi-VN"/>
          </a:p>
        </p:txBody>
      </p:sp>
      <p:sp>
        <p:nvSpPr>
          <p:cNvPr id="6" name="Footer Placeholder 5"/>
          <p:cNvSpPr>
            <a:spLocks noGrp="1"/>
          </p:cNvSpPr>
          <p:nvPr>
            <p:ph type="ftr" sz="quarter" idx="11"/>
          </p:nvPr>
        </p:nvSpPr>
        <p:spPr/>
        <p:txBody>
          <a:bodyPr/>
          <a:lstStyle/>
          <a:p>
            <a:r>
              <a:rPr lang="vi-VN" smtClean="0"/>
              <a:t>bùi thị anh thư</a:t>
            </a:r>
            <a:endParaRPr lang="vi-VN"/>
          </a:p>
        </p:txBody>
      </p:sp>
      <p:sp>
        <p:nvSpPr>
          <p:cNvPr id="7" name="Slide Number Placeholder 6"/>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40619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1EA8944-F153-41BE-9A8F-37368231E533}" type="datetime1">
              <a:rPr lang="vi-VN" smtClean="0"/>
              <a:t>10/07/2025</a:t>
            </a:fld>
            <a:endParaRPr lang="vi-VN"/>
          </a:p>
        </p:txBody>
      </p:sp>
      <p:sp>
        <p:nvSpPr>
          <p:cNvPr id="8" name="Footer Placeholder 7"/>
          <p:cNvSpPr>
            <a:spLocks noGrp="1"/>
          </p:cNvSpPr>
          <p:nvPr>
            <p:ph type="ftr" sz="quarter" idx="11"/>
          </p:nvPr>
        </p:nvSpPr>
        <p:spPr/>
        <p:txBody>
          <a:bodyPr/>
          <a:lstStyle/>
          <a:p>
            <a:r>
              <a:rPr lang="vi-VN" smtClean="0"/>
              <a:t>bùi thị anh thư</a:t>
            </a:r>
            <a:endParaRPr lang="vi-VN"/>
          </a:p>
        </p:txBody>
      </p:sp>
      <p:sp>
        <p:nvSpPr>
          <p:cNvPr id="9" name="Slide Number Placeholder 8"/>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226044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80D2C8-891C-472F-9E36-C544B2FA2F72}" type="datetime1">
              <a:rPr lang="vi-VN" smtClean="0"/>
              <a:t>10/07/2025</a:t>
            </a:fld>
            <a:endParaRPr lang="vi-VN"/>
          </a:p>
        </p:txBody>
      </p:sp>
      <p:sp>
        <p:nvSpPr>
          <p:cNvPr id="4" name="Footer Placeholder 3"/>
          <p:cNvSpPr>
            <a:spLocks noGrp="1"/>
          </p:cNvSpPr>
          <p:nvPr>
            <p:ph type="ftr" sz="quarter" idx="11"/>
          </p:nvPr>
        </p:nvSpPr>
        <p:spPr/>
        <p:txBody>
          <a:bodyPr/>
          <a:lstStyle/>
          <a:p>
            <a:r>
              <a:rPr lang="vi-VN" smtClean="0"/>
              <a:t>bùi thị anh thư</a:t>
            </a:r>
            <a:endParaRPr lang="vi-VN"/>
          </a:p>
        </p:txBody>
      </p:sp>
      <p:sp>
        <p:nvSpPr>
          <p:cNvPr id="5" name="Slide Number Placeholder 4"/>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93416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7319F-BB90-4593-B5B7-77209F3B3585}" type="datetime1">
              <a:rPr lang="vi-VN" smtClean="0"/>
              <a:t>10/07/2025</a:t>
            </a:fld>
            <a:endParaRPr lang="vi-VN"/>
          </a:p>
        </p:txBody>
      </p:sp>
      <p:sp>
        <p:nvSpPr>
          <p:cNvPr id="3" name="Footer Placeholder 2"/>
          <p:cNvSpPr>
            <a:spLocks noGrp="1"/>
          </p:cNvSpPr>
          <p:nvPr>
            <p:ph type="ftr" sz="quarter" idx="11"/>
          </p:nvPr>
        </p:nvSpPr>
        <p:spPr/>
        <p:txBody>
          <a:bodyPr/>
          <a:lstStyle/>
          <a:p>
            <a:r>
              <a:rPr lang="vi-VN" smtClean="0"/>
              <a:t>bùi thị anh thư</a:t>
            </a:r>
            <a:endParaRPr lang="vi-VN"/>
          </a:p>
        </p:txBody>
      </p:sp>
      <p:sp>
        <p:nvSpPr>
          <p:cNvPr id="4" name="Slide Number Placeholder 3"/>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1190068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788505-2170-4B13-A9B1-A69AFE5BA7B0}" type="datetime1">
              <a:rPr lang="vi-VN" smtClean="0"/>
              <a:t>10/07/2025</a:t>
            </a:fld>
            <a:endParaRPr lang="vi-VN"/>
          </a:p>
        </p:txBody>
      </p:sp>
      <p:sp>
        <p:nvSpPr>
          <p:cNvPr id="6" name="Footer Placeholder 5"/>
          <p:cNvSpPr>
            <a:spLocks noGrp="1"/>
          </p:cNvSpPr>
          <p:nvPr>
            <p:ph type="ftr" sz="quarter" idx="11"/>
          </p:nvPr>
        </p:nvSpPr>
        <p:spPr/>
        <p:txBody>
          <a:bodyPr/>
          <a:lstStyle/>
          <a:p>
            <a:r>
              <a:rPr lang="vi-VN" smtClean="0"/>
              <a:t>bùi thị anh thư</a:t>
            </a:r>
            <a:endParaRPr lang="vi-VN"/>
          </a:p>
        </p:txBody>
      </p:sp>
      <p:sp>
        <p:nvSpPr>
          <p:cNvPr id="7" name="Slide Number Placeholder 6"/>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3402284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ABD8203-5D1C-413C-B5B9-F08758B3C737}" type="datetime1">
              <a:rPr lang="vi-VN" smtClean="0"/>
              <a:t>10/07/2025</a:t>
            </a:fld>
            <a:endParaRPr lang="vi-VN"/>
          </a:p>
        </p:txBody>
      </p:sp>
      <p:sp>
        <p:nvSpPr>
          <p:cNvPr id="6" name="Footer Placeholder 5"/>
          <p:cNvSpPr>
            <a:spLocks noGrp="1"/>
          </p:cNvSpPr>
          <p:nvPr>
            <p:ph type="ftr" sz="quarter" idx="11"/>
          </p:nvPr>
        </p:nvSpPr>
        <p:spPr/>
        <p:txBody>
          <a:bodyPr/>
          <a:lstStyle/>
          <a:p>
            <a:r>
              <a:rPr lang="vi-VN" smtClean="0"/>
              <a:t>bùi thị anh thư</a:t>
            </a:r>
            <a:endParaRPr lang="vi-VN"/>
          </a:p>
        </p:txBody>
      </p:sp>
      <p:sp>
        <p:nvSpPr>
          <p:cNvPr id="7" name="Slide Number Placeholder 6"/>
          <p:cNvSpPr>
            <a:spLocks noGrp="1"/>
          </p:cNvSpPr>
          <p:nvPr>
            <p:ph type="sldNum" sz="quarter" idx="12"/>
          </p:nvPr>
        </p:nvSpPr>
        <p:spPr/>
        <p:txBody>
          <a:bodyPr/>
          <a:lstStyle/>
          <a:p>
            <a:fld id="{0605E1C9-B62D-46F8-A18F-ED85A24A1038}" type="slidenum">
              <a:rPr lang="vi-VN" smtClean="0"/>
              <a:t>‹#›</a:t>
            </a:fld>
            <a:endParaRPr lang="vi-VN"/>
          </a:p>
        </p:txBody>
      </p:sp>
    </p:spTree>
    <p:extLst>
      <p:ext uri="{BB962C8B-B14F-4D97-AF65-F5344CB8AC3E}">
        <p14:creationId xmlns:p14="http://schemas.microsoft.com/office/powerpoint/2010/main" val="101414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1F09DE-632F-4E3F-A3BF-300DBCE2DF1F}" type="datetime1">
              <a:rPr lang="vi-VN" smtClean="0"/>
              <a:t>10/07/2025</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vi-VN" smtClean="0"/>
              <a:t>bùi thị anh thư</a:t>
            </a:r>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05E1C9-B62D-46F8-A18F-ED85A24A1038}" type="slidenum">
              <a:rPr lang="vi-VN" smtClean="0"/>
              <a:t>‹#›</a:t>
            </a:fld>
            <a:endParaRPr lang="vi-VN"/>
          </a:p>
        </p:txBody>
      </p:sp>
    </p:spTree>
    <p:extLst>
      <p:ext uri="{BB962C8B-B14F-4D97-AF65-F5344CB8AC3E}">
        <p14:creationId xmlns:p14="http://schemas.microsoft.com/office/powerpoint/2010/main" val="32321712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809566" cy="1447800"/>
          </a:xfrm>
        </p:spPr>
        <p:txBody>
          <a:bodyPr>
            <a:noAutofit/>
          </a:bodyPr>
          <a:lstStyle/>
          <a:p>
            <a:pPr marR="0" rtl="0"/>
            <a:r>
              <a:rPr lang="en-US" sz="4600" b="0" i="0" u="none" strike="noStrike" kern="1400" baseline="0" dirty="0" smtClean="0">
                <a:latin typeface="Times New Roman" panose="02020603050405020304" pitchFamily="18" charset="0"/>
                <a:cs typeface="Times New Roman" panose="02020603050405020304" pitchFamily="18" charset="0"/>
              </a:rPr>
              <a:t>NGHIÊN CỨU ỨNG DỤNG TRÍ TUỆ NHÂN TẠO (AI) TRONG LĨNH VỰC GIÁO DỤC </a:t>
            </a:r>
            <a:endParaRPr lang="vi-VN" sz="4600" b="0" i="0" u="none" strike="noStrike" kern="1400" baseline="0" dirty="0" smtClean="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327638" y="2787162"/>
            <a:ext cx="7946364" cy="3254200"/>
          </a:xfrm>
        </p:spPr>
        <p:txBody>
          <a:bodyPr>
            <a:normAutofit/>
          </a:bodyPr>
          <a:lstStyle/>
          <a:p>
            <a:pPr marR="0" lvl="0" algn="ctr" rtl="0"/>
            <a:r>
              <a:rPr lang="en-US" b="0" i="0" u="none" strike="noStrike" kern="100" baseline="0" dirty="0" smtClean="0">
                <a:solidFill>
                  <a:srgbClr val="0F4761"/>
                </a:solidFill>
                <a:latin typeface="Aptos Display"/>
              </a:rPr>
              <a:t>Họ và tên: Nguyễn Văn A </a:t>
            </a:r>
          </a:p>
          <a:p>
            <a:pPr marR="0" lvl="0" algn="ctr" rtl="0"/>
            <a:r>
              <a:rPr lang="en-US" b="0" i="0" u="none" strike="noStrike" kern="100" baseline="0" dirty="0" smtClean="0">
                <a:solidFill>
                  <a:srgbClr val="0F4761"/>
                </a:solidFill>
                <a:latin typeface="Aptos Display"/>
              </a:rPr>
              <a:t>Lớp: CN22CLCD </a:t>
            </a:r>
          </a:p>
          <a:p>
            <a:pPr marR="0" lvl="0" algn="ctr" rtl="0"/>
            <a:r>
              <a:rPr lang="en-US" b="0" i="0" u="none" strike="noStrike" kern="100" baseline="0" dirty="0" smtClean="0">
                <a:solidFill>
                  <a:srgbClr val="0F4761"/>
                </a:solidFill>
                <a:latin typeface="Aptos Display"/>
              </a:rPr>
              <a:t>MSSV: 22T1120116 </a:t>
            </a:r>
          </a:p>
          <a:p>
            <a:pPr marR="0" lvl="0" algn="ctr" rtl="0"/>
            <a:r>
              <a:rPr lang="en-US" b="0" i="0" u="none" strike="noStrike" kern="100" baseline="0" dirty="0" smtClean="0">
                <a:solidFill>
                  <a:srgbClr val="0F4761"/>
                </a:solidFill>
                <a:latin typeface="Aptos Display"/>
              </a:rPr>
              <a:t>GVHD: Nguyễn Văn B </a:t>
            </a:r>
          </a:p>
        </p:txBody>
      </p:sp>
      <p:sp>
        <p:nvSpPr>
          <p:cNvPr id="4" name="Date Placeholder 3"/>
          <p:cNvSpPr>
            <a:spLocks noGrp="1"/>
          </p:cNvSpPr>
          <p:nvPr>
            <p:ph type="dt" sz="half" idx="10"/>
          </p:nvPr>
        </p:nvSpPr>
        <p:spPr/>
        <p:txBody>
          <a:bodyPr/>
          <a:lstStyle/>
          <a:p>
            <a:fld id="{2F743712-AFF3-4061-9F4D-70EAD8396EC6}"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7434CAA-6BDC-40FE-8E19-A3BBF95EB149}" type="slidenum">
              <a:rPr lang="vi-VN" smtClean="0"/>
              <a:t>1</a:t>
            </a:fld>
            <a:endParaRPr lang="vi-VN"/>
          </a:p>
        </p:txBody>
      </p:sp>
    </p:spTree>
    <p:extLst>
      <p:ext uri="{BB962C8B-B14F-4D97-AF65-F5344CB8AC3E}">
        <p14:creationId xmlns:p14="http://schemas.microsoft.com/office/powerpoint/2010/main" val="29261050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00" baseline="0" dirty="0" smtClean="0">
                <a:solidFill>
                  <a:srgbClr val="0F4761"/>
                </a:solidFill>
                <a:latin typeface="Aptos Display"/>
              </a:rPr>
              <a:t>8. Tài liệu tham khảo</a:t>
            </a:r>
          </a:p>
        </p:txBody>
      </p:sp>
      <p:sp>
        <p:nvSpPr>
          <p:cNvPr id="3" name="Text Placeholder 2"/>
          <p:cNvSpPr>
            <a:spLocks noGrp="1"/>
          </p:cNvSpPr>
          <p:nvPr>
            <p:ph type="body" idx="1"/>
          </p:nvPr>
        </p:nvSpPr>
        <p:spPr>
          <a:xfrm>
            <a:off x="835596" y="1448412"/>
            <a:ext cx="8596668" cy="3880773"/>
          </a:xfrm>
        </p:spPr>
        <p:txBody>
          <a:bodyPr>
            <a:normAutofit/>
          </a:bodyPr>
          <a:lstStyle/>
          <a:p>
            <a:pPr marR="0" lvl="0" rtl="0"/>
            <a:r>
              <a:rPr lang="en-US" sz="2800" b="0" i="0" u="none" strike="noStrike" kern="100" baseline="0" dirty="0" smtClean="0">
                <a:solidFill>
                  <a:srgbClr val="0F4761"/>
                </a:solidFill>
                <a:latin typeface="Arial" panose="020B0604020202020204" pitchFamily="34" charset="0"/>
                <a:cs typeface="Arial" panose="020B0604020202020204" pitchFamily="34" charset="0"/>
              </a:rPr>
              <a:t>1</a:t>
            </a:r>
            <a:r>
              <a:rPr lang="vi-VN" sz="2800" b="0" i="0" u="none" strike="noStrike" kern="100" baseline="0" dirty="0" smtClean="0">
                <a:solidFill>
                  <a:srgbClr val="0F4761"/>
                </a:solidFill>
                <a:latin typeface="Arial" panose="020B0604020202020204" pitchFamily="34" charset="0"/>
                <a:cs typeface="Arial" panose="020B0604020202020204" pitchFamily="34" charset="0"/>
              </a:rPr>
              <a:t>. </a:t>
            </a:r>
            <a:r>
              <a:rPr lang="en-US" sz="2800" b="0" i="0" u="none" strike="noStrike" kern="100" baseline="0" dirty="0" smtClean="0">
                <a:solidFill>
                  <a:srgbClr val="0F4761"/>
                </a:solidFill>
                <a:latin typeface="Arial" panose="020B0604020202020204" pitchFamily="34" charset="0"/>
                <a:cs typeface="Arial" panose="020B0604020202020204" pitchFamily="34" charset="0"/>
              </a:rPr>
              <a:t>Sách chuyên sâu &amp; báo cáo chính thức: </a:t>
            </a:r>
          </a:p>
          <a:p>
            <a:pPr marR="0" lvl="0" rtl="0"/>
            <a:r>
              <a:rPr lang="en-US" sz="2800" b="0" i="0" u="none" strike="noStrike" kern="100" baseline="0" dirty="0" smtClean="0">
                <a:solidFill>
                  <a:srgbClr val="0F4761"/>
                </a:solidFill>
                <a:latin typeface="Arial" panose="020B0604020202020204" pitchFamily="34" charset="0"/>
                <a:cs typeface="Arial" panose="020B0604020202020204" pitchFamily="34" charset="0"/>
              </a:rPr>
              <a:t>"The AI in Education Landscape Report"</a:t>
            </a:r>
          </a:p>
          <a:p>
            <a:pPr marR="0" lvl="0" rtl="0"/>
            <a:r>
              <a:rPr lang="en-US" sz="2800" b="0" i="0" u="none" strike="noStrike" kern="100" baseline="0" dirty="0" smtClean="0">
                <a:solidFill>
                  <a:srgbClr val="0F4761"/>
                </a:solidFill>
                <a:latin typeface="Arial" panose="020B0604020202020204" pitchFamily="34" charset="0"/>
                <a:cs typeface="Arial" panose="020B0604020202020204" pitchFamily="34" charset="0"/>
              </a:rPr>
              <a:t>2</a:t>
            </a:r>
            <a:r>
              <a:rPr lang="vi-VN" sz="2800" b="0" i="0" u="none" strike="noStrike" kern="100" baseline="0" dirty="0" smtClean="0">
                <a:solidFill>
                  <a:srgbClr val="0F4761"/>
                </a:solidFill>
                <a:latin typeface="Arial" panose="020B0604020202020204" pitchFamily="34" charset="0"/>
                <a:cs typeface="Arial" panose="020B0604020202020204" pitchFamily="34" charset="0"/>
              </a:rPr>
              <a:t>. </a:t>
            </a:r>
            <a:r>
              <a:rPr lang="en-US" sz="2800" b="0" i="0" u="none" strike="noStrike" kern="100" baseline="0" dirty="0" smtClean="0">
                <a:solidFill>
                  <a:srgbClr val="0F4761"/>
                </a:solidFill>
                <a:latin typeface="Arial" panose="020B0604020202020204" pitchFamily="34" charset="0"/>
                <a:cs typeface="Arial" panose="020B0604020202020204" pitchFamily="34" charset="0"/>
              </a:rPr>
              <a:t>Website &amp; bài viết: </a:t>
            </a:r>
          </a:p>
          <a:p>
            <a:pPr marR="0" lvl="0" rtl="0"/>
            <a:r>
              <a:rPr lang="en-US" sz="2800" b="0" i="0" u="none" strike="noStrike" kern="100" baseline="0" dirty="0" smtClean="0">
                <a:solidFill>
                  <a:srgbClr val="0F4761"/>
                </a:solidFill>
                <a:latin typeface="Arial" panose="020B0604020202020204" pitchFamily="34" charset="0"/>
                <a:cs typeface="Arial" panose="020B0604020202020204" pitchFamily="34" charset="0"/>
              </a:rPr>
              <a:t>"Future of Education with AI: UNESCO Report" </a:t>
            </a:r>
          </a:p>
        </p:txBody>
      </p:sp>
      <p:sp>
        <p:nvSpPr>
          <p:cNvPr id="4" name="Date Placeholder 3"/>
          <p:cNvSpPr>
            <a:spLocks noGrp="1"/>
          </p:cNvSpPr>
          <p:nvPr>
            <p:ph type="dt" sz="half" idx="10"/>
          </p:nvPr>
        </p:nvSpPr>
        <p:spPr/>
        <p:txBody>
          <a:bodyPr/>
          <a:lstStyle/>
          <a:p>
            <a:fld id="{068356AB-CCC2-41E0-A35B-7B980CEDA935}"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7434CAA-6BDC-40FE-8E19-A3BBF95EB149}" type="slidenum">
              <a:rPr lang="vi-VN" smtClean="0"/>
              <a:t>10</a:t>
            </a:fld>
            <a:endParaRPr lang="vi-VN"/>
          </a:p>
        </p:txBody>
      </p:sp>
    </p:spTree>
    <p:extLst>
      <p:ext uri="{BB962C8B-B14F-4D97-AF65-F5344CB8AC3E}">
        <p14:creationId xmlns:p14="http://schemas.microsoft.com/office/powerpoint/2010/main" val="315202739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kern="100" dirty="0">
                <a:solidFill>
                  <a:srgbClr val="0F4761"/>
                </a:solidFill>
                <a:latin typeface="Times New Roman" panose="02020603050405020304" pitchFamily="18" charset="0"/>
                <a:cs typeface="Times New Roman" panose="02020603050405020304" pitchFamily="18" charset="0"/>
              </a:rPr>
              <a:t>Nội dung trình bày</a:t>
            </a:r>
            <a:r>
              <a:rPr lang="en-US" kern="100" dirty="0">
                <a:solidFill>
                  <a:srgbClr val="0F4761"/>
                </a:solidFill>
                <a:latin typeface="Aptos Display"/>
              </a:rPr>
              <a:t/>
            </a:r>
            <a:br>
              <a:rPr lang="en-US" kern="100" dirty="0">
                <a:solidFill>
                  <a:srgbClr val="0F4761"/>
                </a:solidFill>
                <a:latin typeface="Aptos Display"/>
              </a:rPr>
            </a:br>
            <a:endParaRPr lang="vi-VN" dirty="0"/>
          </a:p>
        </p:txBody>
      </p:sp>
      <p:graphicFrame>
        <p:nvGraphicFramePr>
          <p:cNvPr id="4" name="Diagram 3"/>
          <p:cNvGraphicFramePr/>
          <p:nvPr>
            <p:extLst>
              <p:ext uri="{D42A27DB-BD31-4B8C-83A1-F6EECF244321}">
                <p14:modId xmlns:p14="http://schemas.microsoft.com/office/powerpoint/2010/main" val="1995871816"/>
              </p:ext>
            </p:extLst>
          </p:nvPr>
        </p:nvGraphicFramePr>
        <p:xfrm>
          <a:off x="2058377" y="1270000"/>
          <a:ext cx="7059246" cy="4379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p:cNvSpPr>
            <a:spLocks noGrp="1"/>
          </p:cNvSpPr>
          <p:nvPr>
            <p:ph type="dt" sz="half" idx="10"/>
          </p:nvPr>
        </p:nvSpPr>
        <p:spPr/>
        <p:txBody>
          <a:bodyPr/>
          <a:lstStyle/>
          <a:p>
            <a:fld id="{3342BEBD-8BAA-45D9-9380-89730C440976}" type="datetime1">
              <a:rPr lang="vi-VN" smtClean="0"/>
              <a:t>10/07/2025</a:t>
            </a:fld>
            <a:endParaRPr lang="vi-VN"/>
          </a:p>
        </p:txBody>
      </p:sp>
      <p:sp>
        <p:nvSpPr>
          <p:cNvPr id="6" name="Footer Placeholder 5"/>
          <p:cNvSpPr>
            <a:spLocks noGrp="1"/>
          </p:cNvSpPr>
          <p:nvPr>
            <p:ph type="ftr" sz="quarter" idx="11"/>
          </p:nvPr>
        </p:nvSpPr>
        <p:spPr/>
        <p:txBody>
          <a:bodyPr/>
          <a:lstStyle/>
          <a:p>
            <a:r>
              <a:rPr lang="vi-VN" smtClean="0"/>
              <a:t>bùi thị anh thư</a:t>
            </a:r>
            <a:endParaRPr lang="vi-VN"/>
          </a:p>
        </p:txBody>
      </p:sp>
      <p:sp>
        <p:nvSpPr>
          <p:cNvPr id="7" name="Slide Number Placeholder 6"/>
          <p:cNvSpPr>
            <a:spLocks noGrp="1"/>
          </p:cNvSpPr>
          <p:nvPr>
            <p:ph type="sldNum" sz="quarter" idx="12"/>
          </p:nvPr>
        </p:nvSpPr>
        <p:spPr/>
        <p:txBody>
          <a:bodyPr/>
          <a:lstStyle/>
          <a:p>
            <a:fld id="{07434CAA-6BDC-40FE-8E19-A3BBF95EB149}" type="slidenum">
              <a:rPr lang="vi-VN" smtClean="0"/>
              <a:t>2</a:t>
            </a:fld>
            <a:endParaRPr lang="vi-VN"/>
          </a:p>
        </p:txBody>
      </p:sp>
    </p:spTree>
    <p:extLst>
      <p:ext uri="{BB962C8B-B14F-4D97-AF65-F5344CB8AC3E}">
        <p14:creationId xmlns:p14="http://schemas.microsoft.com/office/powerpoint/2010/main" val="40825189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0323"/>
            <a:ext cx="8596668" cy="1320800"/>
          </a:xfrm>
        </p:spPr>
        <p:txBody>
          <a:bodyPr/>
          <a:lstStyle/>
          <a:p>
            <a:pPr marR="0" rtl="0"/>
            <a:r>
              <a:rPr lang="en-US" b="0" i="0" u="none" strike="noStrike" kern="100" baseline="0" dirty="0" smtClean="0">
                <a:solidFill>
                  <a:srgbClr val="0F4761"/>
                </a:solidFill>
                <a:latin typeface="Aptos Display"/>
              </a:rPr>
              <a:t>1</a:t>
            </a:r>
            <a:r>
              <a:rPr lang="vi-VN" b="0" i="0" u="none" strike="noStrike" kern="100" baseline="0" dirty="0" smtClean="0">
                <a:solidFill>
                  <a:srgbClr val="0F4761"/>
                </a:solidFill>
                <a:latin typeface="Aptos Display"/>
              </a:rPr>
              <a:t>. </a:t>
            </a:r>
            <a:r>
              <a:rPr lang="en-US" b="0" i="0" u="none" strike="noStrike" kern="100" baseline="0" dirty="0" smtClean="0">
                <a:solidFill>
                  <a:srgbClr val="0F4761"/>
                </a:solidFill>
                <a:latin typeface="Times New Roman" panose="02020603050405020304" pitchFamily="18" charset="0"/>
                <a:cs typeface="Times New Roman" panose="02020603050405020304" pitchFamily="18" charset="0"/>
              </a:rPr>
              <a:t>Tổng</a:t>
            </a:r>
            <a:r>
              <a:rPr lang="en-US" b="0" i="0" u="none" strike="noStrike" kern="100" baseline="0" dirty="0" smtClean="0">
                <a:solidFill>
                  <a:srgbClr val="0F4761"/>
                </a:solidFill>
                <a:latin typeface="Aptos Display"/>
              </a:rPr>
              <a:t> quan lĩnh vực AI và Giáo dục </a:t>
            </a:r>
            <a:endParaRPr lang="vi-VN" b="0" i="0" u="none" strike="noStrike" kern="100" baseline="0" dirty="0" smtClean="0">
              <a:solidFill>
                <a:srgbClr val="0F4761"/>
              </a:solidFill>
              <a:latin typeface="Times New Roman" panose="02020603050405020304" pitchFamily="18" charset="0"/>
            </a:endParaRPr>
          </a:p>
        </p:txBody>
      </p:sp>
      <p:sp>
        <p:nvSpPr>
          <p:cNvPr id="3" name="Text Placeholder 2"/>
          <p:cNvSpPr>
            <a:spLocks noGrp="1"/>
          </p:cNvSpPr>
          <p:nvPr>
            <p:ph type="body" idx="1"/>
          </p:nvPr>
        </p:nvSpPr>
        <p:spPr>
          <a:xfrm>
            <a:off x="677334" y="1052758"/>
            <a:ext cx="8596668" cy="3880773"/>
          </a:xfrm>
        </p:spPr>
        <p:txBody>
          <a:bodyPr>
            <a:noAutofit/>
          </a:bodyPr>
          <a:lstStyle/>
          <a:p>
            <a:pPr marR="0" lvl="0" rtl="0"/>
            <a:r>
              <a:rPr lang="vi-VN" sz="2800" b="0" i="0" u="none" strike="noStrike" kern="100" baseline="0" dirty="0" smtClean="0">
                <a:solidFill>
                  <a:srgbClr val="0F4761"/>
                </a:solidFill>
              </a:rPr>
              <a:t>Trong bối cảnh chuyển đổi số mạnh mẽ, Trí tuệ Nhân tạo (AI) đang trở thành công cụ then chốt, mang lại những thay đổi sâu rộng trong mọi khía cạnh của giáo dục, từ cách giảng dạy đến phương pháp học tập. AI giúp cá nhân hóa lộ trình học tập, tự động hóa các tác vụ hành chính, và cung cấp phản hồi tức thì, nâng cao hiệu quả và chất lượng giáo dục. Tuy nhiên, việc triển khai AI trong giáo dục cũng đặt ra nhiều thách thức về đạo đức, quyền riêng tư dữ liệu và sự công bằng trong tiếp cận công nghệ.</a:t>
            </a:r>
          </a:p>
        </p:txBody>
      </p:sp>
      <p:sp>
        <p:nvSpPr>
          <p:cNvPr id="4" name="Date Placeholder 3"/>
          <p:cNvSpPr>
            <a:spLocks noGrp="1"/>
          </p:cNvSpPr>
          <p:nvPr>
            <p:ph type="dt" sz="half" idx="10"/>
          </p:nvPr>
        </p:nvSpPr>
        <p:spPr/>
        <p:txBody>
          <a:bodyPr/>
          <a:lstStyle/>
          <a:p>
            <a:fld id="{FF9B39B5-B3E8-46A4-B588-AA6616DC5CFD}"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7434CAA-6BDC-40FE-8E19-A3BBF95EB149}" type="slidenum">
              <a:rPr lang="vi-VN" smtClean="0"/>
              <a:t>3</a:t>
            </a:fld>
            <a:endParaRPr lang="vi-VN"/>
          </a:p>
        </p:txBody>
      </p:sp>
    </p:spTree>
    <p:extLst>
      <p:ext uri="{BB962C8B-B14F-4D97-AF65-F5344CB8AC3E}">
        <p14:creationId xmlns:p14="http://schemas.microsoft.com/office/powerpoint/2010/main" val="220718711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pPr marR="0" rtl="0"/>
            <a:r>
              <a:rPr lang="en-US" b="0" i="0" u="none" strike="noStrike" kern="100" baseline="0" dirty="0" smtClean="0">
                <a:solidFill>
                  <a:srgbClr val="0F4761"/>
                </a:solidFill>
                <a:latin typeface="Times New Roman" panose="02020603050405020304" pitchFamily="18" charset="0"/>
                <a:cs typeface="Times New Roman" panose="02020603050405020304" pitchFamily="18" charset="0"/>
              </a:rPr>
              <a:t>2</a:t>
            </a:r>
            <a:r>
              <a:rPr lang="vi-VN" b="0" i="0" u="none" strike="noStrike" kern="100" baseline="0" dirty="0" smtClean="0">
                <a:solidFill>
                  <a:srgbClr val="0F4761"/>
                </a:solidFill>
                <a:latin typeface="Times New Roman" panose="02020603050405020304" pitchFamily="18" charset="0"/>
                <a:cs typeface="Times New Roman" panose="02020603050405020304" pitchFamily="18" charset="0"/>
              </a:rPr>
              <a:t>. </a:t>
            </a:r>
            <a:r>
              <a:rPr lang="en-US" b="0" i="0" u="none" strike="noStrike" kern="100" baseline="0" dirty="0" smtClean="0">
                <a:solidFill>
                  <a:srgbClr val="0F4761"/>
                </a:solidFill>
                <a:latin typeface="Times New Roman" panose="02020603050405020304" pitchFamily="18" charset="0"/>
                <a:cs typeface="Times New Roman" panose="02020603050405020304" pitchFamily="18" charset="0"/>
              </a:rPr>
              <a:t>Nền tảng chuyên môn AI trong Giáo dục</a:t>
            </a:r>
            <a:endParaRPr lang="vi-VN" b="0" i="0" u="none" strike="noStrike" kern="100" baseline="0" dirty="0" smtClean="0">
              <a:solidFill>
                <a:srgbClr val="0F476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65257" y="903289"/>
            <a:ext cx="8596668" cy="3880773"/>
          </a:xfrm>
        </p:spPr>
        <p:txBody>
          <a:bodyPr>
            <a:noAutofit/>
          </a:bodyPr>
          <a:lstStyle/>
          <a:p>
            <a:pPr marR="0" lvl="0" rtl="0"/>
            <a:r>
              <a:rPr lang="vi-VN" sz="2800" b="0" i="0" u="none" strike="noStrike" kern="100" baseline="0" dirty="0" smtClean="0">
                <a:solidFill>
                  <a:srgbClr val="0F4761"/>
                </a:solidFill>
              </a:rPr>
              <a:t>Cá nhân hóa học tập: AI phân tích dữ liệu học tập để điều chỉnh nội dung và phương pháp giảng dạy phù hợp với từng học sinh.</a:t>
            </a:r>
          </a:p>
          <a:p>
            <a:pPr marR="0" lvl="0" rtl="0"/>
            <a:r>
              <a:rPr lang="vi-VN" sz="2800" b="0" i="0" u="none" strike="noStrike" kern="100" baseline="0" dirty="0" smtClean="0">
                <a:solidFill>
                  <a:srgbClr val="0F4761"/>
                </a:solidFill>
              </a:rPr>
              <a:t>Đánh giá tự động: AI hỗ trợ chấm điểm bài tập, kiểm tra, và cung cấp phản hồi nhanh chóng.</a:t>
            </a:r>
          </a:p>
          <a:p>
            <a:pPr marR="0" lvl="0" rtl="0"/>
            <a:r>
              <a:rPr lang="vi-VN" sz="2800" b="0" i="0" u="none" strike="noStrike" kern="100" baseline="0" dirty="0" smtClean="0">
                <a:solidFill>
                  <a:srgbClr val="0F4761"/>
                </a:solidFill>
              </a:rPr>
              <a:t>Hệ thống hỗ trợ giảng dạy: AI giúp giáo viên quản lý lớp học, phân tích hiệu suất học tập và dự đoán rủi ro.</a:t>
            </a:r>
          </a:p>
          <a:p>
            <a:pPr marR="0" lvl="0" rtl="0"/>
            <a:r>
              <a:rPr lang="vi-VN" sz="2800" b="0" i="0" u="none" strike="noStrike" kern="100" baseline="0" dirty="0" smtClean="0">
                <a:solidFill>
                  <a:srgbClr val="0F4761"/>
                </a:solidFill>
              </a:rPr>
              <a:t>Phân tích dữ liệu học tập (Learning Analytics): Sử dụng AI để hiểu sâu hơn về hành vi và kết quả học tập của học sinh.</a:t>
            </a:r>
            <a:endParaRPr lang="en-US" sz="2800" b="0" i="0" u="none" strike="noStrike" kern="100" baseline="0" dirty="0" smtClean="0">
              <a:solidFill>
                <a:srgbClr val="0F4761"/>
              </a:solidFill>
            </a:endParaRPr>
          </a:p>
        </p:txBody>
      </p:sp>
      <p:sp>
        <p:nvSpPr>
          <p:cNvPr id="4" name="Date Placeholder 3"/>
          <p:cNvSpPr>
            <a:spLocks noGrp="1"/>
          </p:cNvSpPr>
          <p:nvPr>
            <p:ph type="dt" sz="half" idx="10"/>
          </p:nvPr>
        </p:nvSpPr>
        <p:spPr/>
        <p:txBody>
          <a:bodyPr/>
          <a:lstStyle/>
          <a:p>
            <a:fld id="{8FD03A69-B698-4533-9540-BB0B35D3ED12}"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7434CAA-6BDC-40FE-8E19-A3BBF95EB149}" type="slidenum">
              <a:rPr lang="vi-VN" smtClean="0"/>
              <a:t>4</a:t>
            </a:fld>
            <a:endParaRPr lang="vi-VN"/>
          </a:p>
        </p:txBody>
      </p:sp>
    </p:spTree>
    <p:extLst>
      <p:ext uri="{BB962C8B-B14F-4D97-AF65-F5344CB8AC3E}">
        <p14:creationId xmlns:p14="http://schemas.microsoft.com/office/powerpoint/2010/main" val="28829791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6362"/>
            <a:ext cx="8596668" cy="1320800"/>
          </a:xfrm>
        </p:spPr>
        <p:txBody>
          <a:bodyPr/>
          <a:lstStyle/>
          <a:p>
            <a:pPr marR="0" rtl="0"/>
            <a:r>
              <a:rPr lang="vi-VN" b="0" i="0" u="none" strike="noStrike" kern="100" baseline="0" dirty="0" smtClean="0">
                <a:solidFill>
                  <a:srgbClr val="0F4761"/>
                </a:solidFill>
                <a:latin typeface="Times New Roman" panose="02020603050405020304" pitchFamily="18" charset="0"/>
                <a:cs typeface="Times New Roman" panose="02020603050405020304" pitchFamily="18" charset="0"/>
              </a:rPr>
              <a:t>3. Phương pháp xử lý dữ liệu và đánh giá AI </a:t>
            </a:r>
          </a:p>
        </p:txBody>
      </p:sp>
      <p:sp>
        <p:nvSpPr>
          <p:cNvPr id="3" name="Text Placeholder 2"/>
          <p:cNvSpPr>
            <a:spLocks noGrp="1"/>
          </p:cNvSpPr>
          <p:nvPr>
            <p:ph type="body" idx="1"/>
          </p:nvPr>
        </p:nvSpPr>
        <p:spPr>
          <a:xfrm>
            <a:off x="756465" y="938458"/>
            <a:ext cx="8596668" cy="3880773"/>
          </a:xfrm>
        </p:spPr>
        <p:txBody>
          <a:bodyPr>
            <a:noAutofit/>
          </a:bodyPr>
          <a:lstStyle/>
          <a:p>
            <a:pPr marR="0" lvl="0" rtl="0"/>
            <a:r>
              <a:rPr lang="vi-VN" sz="2800" b="0" i="0" u="none" strike="noStrike" kern="100" baseline="0" dirty="0" smtClean="0">
                <a:solidFill>
                  <a:srgbClr val="0F4761"/>
                </a:solidFill>
              </a:rPr>
              <a:t>Phân tích mô hình ứng dụng AI: Nhận diện các mô hình AI phổ biến như hệ thống gia sư ảo, công cụ chấm điểm tự động, nền tảng học tập thích ứng.</a:t>
            </a:r>
          </a:p>
          <a:p>
            <a:pPr marR="0" lvl="0" rtl="0"/>
            <a:r>
              <a:rPr lang="vi-VN" sz="2800" b="0" i="0" u="none" strike="noStrike" kern="100" baseline="0" dirty="0" smtClean="0">
                <a:solidFill>
                  <a:srgbClr val="0F4761"/>
                </a:solidFill>
              </a:rPr>
              <a:t>Ứng dụng mô phỏng và thử nghiệm: Triển khai các hệ thống AI trong môi trường giáo dục thực tế hoặc giả lập để thu thập dữ liệu và đánh giá hiệu suất.</a:t>
            </a:r>
          </a:p>
          <a:p>
            <a:pPr marR="0" lvl="0" rtl="0"/>
            <a:r>
              <a:rPr lang="vi-VN" sz="2800" b="0" i="0" u="none" strike="noStrike" kern="100" baseline="0" dirty="0" smtClean="0">
                <a:solidFill>
                  <a:srgbClr val="0F4761"/>
                </a:solidFill>
              </a:rPr>
              <a:t>Đánh giá AI:</a:t>
            </a:r>
          </a:p>
          <a:p>
            <a:pPr marR="0" lvl="0" rtl="0"/>
            <a:r>
              <a:rPr lang="vi-VN" sz="2800" b="0" i="0" u="none" strike="noStrike" kern="100" baseline="0" dirty="0" smtClean="0">
                <a:solidFill>
                  <a:srgbClr val="0F4761"/>
                </a:solidFill>
              </a:rPr>
              <a:t>Cải thiện kết quả học tập: Phân tích sự tiến bộ của học sinh sau khi sử dụng các công cụ AI.</a:t>
            </a:r>
          </a:p>
        </p:txBody>
      </p:sp>
      <p:sp>
        <p:nvSpPr>
          <p:cNvPr id="4" name="Date Placeholder 3"/>
          <p:cNvSpPr>
            <a:spLocks noGrp="1"/>
          </p:cNvSpPr>
          <p:nvPr>
            <p:ph type="dt" sz="half" idx="10"/>
          </p:nvPr>
        </p:nvSpPr>
        <p:spPr/>
        <p:txBody>
          <a:bodyPr/>
          <a:lstStyle/>
          <a:p>
            <a:fld id="{474F657C-5994-49A9-9A1B-2AC0635A4B28}"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7434CAA-6BDC-40FE-8E19-A3BBF95EB149}" type="slidenum">
              <a:rPr lang="vi-VN" smtClean="0"/>
              <a:t>5</a:t>
            </a:fld>
            <a:endParaRPr lang="vi-VN"/>
          </a:p>
        </p:txBody>
      </p:sp>
    </p:spTree>
    <p:extLst>
      <p:ext uri="{BB962C8B-B14F-4D97-AF65-F5344CB8AC3E}">
        <p14:creationId xmlns:p14="http://schemas.microsoft.com/office/powerpoint/2010/main" val="168289729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1531"/>
            <a:ext cx="8596668" cy="1320800"/>
          </a:xfrm>
        </p:spPr>
        <p:txBody>
          <a:bodyPr/>
          <a:lstStyle/>
          <a:p>
            <a:pPr marR="0" rtl="0"/>
            <a:r>
              <a:rPr lang="en-US" b="0" i="0" u="none" strike="noStrike" kern="100" baseline="0" dirty="0" smtClean="0">
                <a:solidFill>
                  <a:srgbClr val="0F4761"/>
                </a:solidFill>
                <a:latin typeface="Times New Roman" panose="02020603050405020304" pitchFamily="18" charset="0"/>
                <a:cs typeface="Times New Roman" panose="02020603050405020304" pitchFamily="18" charset="0"/>
              </a:rPr>
              <a:t>4. Kết quả nghiên cứu và ứng dụng thực tiễn </a:t>
            </a:r>
            <a:endParaRPr lang="vi-VN" b="0" i="0" u="none" strike="noStrike" kern="100" baseline="0" dirty="0" smtClean="0">
              <a:solidFill>
                <a:srgbClr val="0F476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74050" y="869462"/>
            <a:ext cx="9407442" cy="3880773"/>
          </a:xfrm>
        </p:spPr>
        <p:txBody>
          <a:bodyPr>
            <a:noAutofit/>
          </a:bodyPr>
          <a:lstStyle/>
          <a:p>
            <a:pPr marR="0" lvl="0" rtl="0"/>
            <a:r>
              <a:rPr lang="vi-VN" sz="2800" b="0" i="0" u="none" strike="noStrike" kern="100" baseline="0" dirty="0" smtClean="0">
                <a:solidFill>
                  <a:srgbClr val="0F4761"/>
                </a:solidFill>
              </a:rPr>
              <a:t>Mức độ áp dụng AI trong các cơ sở giáo dục </a:t>
            </a:r>
          </a:p>
          <a:p>
            <a:pPr marR="0" lvl="0" rtl="0"/>
            <a:r>
              <a:rPr lang="en-US" sz="2800" b="0" i="0" u="none" strike="noStrike" kern="100" baseline="0" dirty="0" smtClean="0">
                <a:solidFill>
                  <a:srgbClr val="0F4761"/>
                </a:solidFill>
              </a:rPr>
              <a:t>Loại hình giáo dục | Tỉ lệ áp dụng (%)</a:t>
            </a:r>
          </a:p>
          <a:p>
            <a:pPr marR="0" lvl="0" rtl="0"/>
            <a:r>
              <a:rPr lang="en-US" sz="2800" b="0" i="0" u="none" strike="noStrike" kern="100" baseline="0" dirty="0" smtClean="0">
                <a:solidFill>
                  <a:srgbClr val="0F4761"/>
                </a:solidFill>
              </a:rPr>
              <a:t>Giáo dục phổ thông | 45% </a:t>
            </a:r>
          </a:p>
          <a:p>
            <a:pPr marR="0" lvl="0" rtl="0"/>
            <a:r>
              <a:rPr lang="en-US" sz="2800" b="0" i="0" u="none" strike="noStrike" kern="100" baseline="0" dirty="0" smtClean="0">
                <a:solidFill>
                  <a:srgbClr val="0F4761"/>
                </a:solidFill>
              </a:rPr>
              <a:t>Giáo dục Đại học/Cao đẳng | 68% </a:t>
            </a:r>
          </a:p>
          <a:p>
            <a:pPr marR="0" lvl="0" rtl="0"/>
            <a:r>
              <a:rPr lang="en-US" sz="2800" b="0" i="0" u="none" strike="noStrike" kern="100" baseline="0" dirty="0" smtClean="0">
                <a:solidFill>
                  <a:srgbClr val="0F4761"/>
                </a:solidFill>
              </a:rPr>
              <a:t>Đào tạo nghề | 30% </a:t>
            </a:r>
          </a:p>
          <a:p>
            <a:pPr marR="0" lvl="0" rtl="0"/>
            <a:r>
              <a:rPr lang="en-US" sz="2800" b="0" i="0" u="none" strike="noStrike" kern="100" baseline="0" dirty="0" smtClean="0">
                <a:solidFill>
                  <a:srgbClr val="0F4761"/>
                </a:solidFill>
              </a:rPr>
              <a:t>Học trực tuyến | 85%</a:t>
            </a:r>
          </a:p>
          <a:p>
            <a:pPr marR="0" lvl="0" rtl="0"/>
            <a:r>
              <a:rPr lang="vi-VN" sz="2800" b="0" i="0" u="none" strike="noStrike" kern="100" baseline="0" dirty="0" smtClean="0">
                <a:solidFill>
                  <a:srgbClr val="0F4761"/>
                </a:solidFill>
              </a:rPr>
              <a:t>Ảnh hưởng của AI đến kết quả học tập </a:t>
            </a:r>
          </a:p>
          <a:p>
            <a:pPr marR="0" lvl="0" rtl="0"/>
            <a:r>
              <a:rPr lang="en-US" sz="2800" b="0" i="0" u="none" strike="noStrike" kern="100" baseline="0" dirty="0" smtClean="0">
                <a:solidFill>
                  <a:srgbClr val="0F4761"/>
                </a:solidFill>
              </a:rPr>
              <a:t>Loại hình ứng dụng AI | Tỉ lệ học sinh cải thiện (%)</a:t>
            </a:r>
          </a:p>
          <a:p>
            <a:pPr marR="0" lvl="0" rtl="0"/>
            <a:r>
              <a:rPr lang="vi-VN" sz="2800" b="0" i="0" u="none" strike="noStrike" kern="100" baseline="0" dirty="0" smtClean="0">
                <a:solidFill>
                  <a:srgbClr val="0F4761"/>
                </a:solidFill>
              </a:rPr>
              <a:t>Hệ thống gia sư thông minh | 75% </a:t>
            </a:r>
          </a:p>
          <a:p>
            <a:pPr marR="0" lvl="0" rtl="0"/>
            <a:r>
              <a:rPr lang="en-US" sz="2800" b="0" i="0" u="none" strike="noStrike" kern="100" baseline="0" dirty="0" smtClean="0">
                <a:solidFill>
                  <a:srgbClr val="0F4761"/>
                </a:solidFill>
              </a:rPr>
              <a:t>Công cụ cá nhân hóa nội dung | 82% </a:t>
            </a:r>
          </a:p>
          <a:p>
            <a:pPr marR="0" lvl="0" rtl="0"/>
            <a:r>
              <a:rPr lang="en-US" sz="2800" b="0" i="0" u="none" strike="noStrike" kern="100" baseline="0" dirty="0" smtClean="0">
                <a:solidFill>
                  <a:srgbClr val="0F4761"/>
                </a:solidFill>
              </a:rPr>
              <a:t>Hỗ trợ chấm điểm tự động | 60% </a:t>
            </a:r>
          </a:p>
          <a:p>
            <a:pPr marR="0" lvl="0" rtl="0"/>
            <a:r>
              <a:rPr lang="en-US" sz="2800" b="0" i="0" u="none" strike="noStrike" kern="100" baseline="0" dirty="0" smtClean="0">
                <a:solidFill>
                  <a:srgbClr val="0F4761"/>
                </a:solidFill>
              </a:rPr>
              <a:t>Chatbots hỗ trợ học tập | 55%</a:t>
            </a:r>
          </a:p>
        </p:txBody>
      </p:sp>
      <p:sp>
        <p:nvSpPr>
          <p:cNvPr id="4" name="Date Placeholder 3"/>
          <p:cNvSpPr>
            <a:spLocks noGrp="1"/>
          </p:cNvSpPr>
          <p:nvPr>
            <p:ph type="dt" sz="half" idx="10"/>
          </p:nvPr>
        </p:nvSpPr>
        <p:spPr/>
        <p:txBody>
          <a:bodyPr/>
          <a:lstStyle/>
          <a:p>
            <a:fld id="{B52DD523-E6D8-4918-82CA-EAE08F4257CC}"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7434CAA-6BDC-40FE-8E19-A3BBF95EB149}" type="slidenum">
              <a:rPr lang="vi-VN" smtClean="0"/>
              <a:t>6</a:t>
            </a:fld>
            <a:endParaRPr lang="vi-VN"/>
          </a:p>
        </p:txBody>
      </p:sp>
    </p:spTree>
    <p:extLst>
      <p:ext uri="{BB962C8B-B14F-4D97-AF65-F5344CB8AC3E}">
        <p14:creationId xmlns:p14="http://schemas.microsoft.com/office/powerpoint/2010/main" val="2840528842"/>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1320800"/>
          </a:xfrm>
        </p:spPr>
        <p:txBody>
          <a:bodyPr/>
          <a:lstStyle/>
          <a:p>
            <a:pPr marR="0" rtl="0"/>
            <a:r>
              <a:rPr lang="en-US" b="0" i="0" u="none" strike="noStrike" kern="100" baseline="0" dirty="0" smtClean="0">
                <a:solidFill>
                  <a:srgbClr val="0F4761"/>
                </a:solidFill>
                <a:latin typeface="Times New Roman" panose="02020603050405020304" pitchFamily="18" charset="0"/>
                <a:cs typeface="Times New Roman" panose="02020603050405020304" pitchFamily="18" charset="0"/>
              </a:rPr>
              <a:t>5. Thảo luận </a:t>
            </a:r>
            <a:endParaRPr lang="vi-VN" b="0" i="0" u="none" strike="noStrike" kern="100" baseline="0" dirty="0" smtClean="0">
              <a:solidFill>
                <a:srgbClr val="0F476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7334" y="660400"/>
            <a:ext cx="8596668" cy="3880773"/>
          </a:xfrm>
        </p:spPr>
        <p:txBody>
          <a:bodyPr>
            <a:noAutofit/>
          </a:bodyPr>
          <a:lstStyle/>
          <a:p>
            <a:pPr marR="0" lvl="0" rtl="0"/>
            <a:r>
              <a:rPr lang="vi-VN" sz="2800" b="0" i="0" u="none" strike="noStrike" kern="100" baseline="0" dirty="0" smtClean="0">
                <a:solidFill>
                  <a:srgbClr val="0F4761"/>
                </a:solidFill>
              </a:rPr>
              <a:t>Thách thức khi triển khai AI: Vấn đề về dữ liệu (chất lượng, quyền riêng tư), chi phí đầu tư ban đầu, thiếu hụt nhân lực có kỹ năng AI trong giáo dục.</a:t>
            </a:r>
          </a:p>
          <a:p>
            <a:pPr marR="0" lvl="0" rtl="0"/>
            <a:r>
              <a:rPr lang="en-US" sz="2800" b="0" i="0" u="none" strike="noStrike" kern="100" baseline="0" dirty="0" smtClean="0">
                <a:solidFill>
                  <a:srgbClr val="0F4761"/>
                </a:solidFill>
              </a:rPr>
              <a:t>Đảm bảo công bằng và đạo đức: Làm thế nào để AI không làm gia tăng khoảng cách số và đảm bảo sự công bằng trong giáo dục</a:t>
            </a:r>
            <a:r>
              <a:rPr lang="vi-VN" sz="2800" b="0" i="0" u="none" strike="noStrike" kern="100" baseline="0" dirty="0" smtClean="0">
                <a:solidFill>
                  <a:srgbClr val="0F4761"/>
                </a:solidFill>
              </a:rPr>
              <a:t>.</a:t>
            </a:r>
          </a:p>
          <a:p>
            <a:pPr marR="0" lvl="0" rtl="0"/>
            <a:r>
              <a:rPr lang="vi-VN" sz="2800" b="0" i="0" u="none" strike="noStrike" kern="100" baseline="0" dirty="0" smtClean="0">
                <a:solidFill>
                  <a:srgbClr val="0F4761"/>
                </a:solidFill>
              </a:rPr>
              <a:t>Vai trò của giáo viên trong kỷ nguyên AI: Sự thay đổi vai trò của giáo viên từ người truyền đạt kiến thức sang người hướng dẫn và điều phối.</a:t>
            </a:r>
          </a:p>
          <a:p>
            <a:pPr marR="0" lvl="0" rtl="0"/>
            <a:r>
              <a:rPr lang="vi-VN" sz="2800" b="0" i="0" u="none" strike="noStrike" kern="100" baseline="0" dirty="0" smtClean="0">
                <a:solidFill>
                  <a:srgbClr val="0F4761"/>
                </a:solidFill>
              </a:rPr>
              <a:t>Tích hợp AI vào chương trình giảng dạy: Làm sao để đưa AI vào các môn học một cách hiệu quả và phù hợp.</a:t>
            </a:r>
          </a:p>
        </p:txBody>
      </p:sp>
      <p:sp>
        <p:nvSpPr>
          <p:cNvPr id="4" name="Date Placeholder 3"/>
          <p:cNvSpPr>
            <a:spLocks noGrp="1"/>
          </p:cNvSpPr>
          <p:nvPr>
            <p:ph type="dt" sz="half" idx="10"/>
          </p:nvPr>
        </p:nvSpPr>
        <p:spPr/>
        <p:txBody>
          <a:bodyPr/>
          <a:lstStyle/>
          <a:p>
            <a:fld id="{552A584F-12F7-419E-A7AC-22AAFD855763}"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7434CAA-6BDC-40FE-8E19-A3BBF95EB149}" type="slidenum">
              <a:rPr lang="vi-VN" smtClean="0"/>
              <a:t>7</a:t>
            </a:fld>
            <a:endParaRPr lang="vi-VN"/>
          </a:p>
        </p:txBody>
      </p:sp>
    </p:spTree>
    <p:extLst>
      <p:ext uri="{BB962C8B-B14F-4D97-AF65-F5344CB8AC3E}">
        <p14:creationId xmlns:p14="http://schemas.microsoft.com/office/powerpoint/2010/main" val="3218124811"/>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0" i="0" u="none" strike="noStrike" kern="100" baseline="0" dirty="0" smtClean="0">
                <a:solidFill>
                  <a:srgbClr val="0F4761"/>
                </a:solidFill>
                <a:latin typeface="Times New Roman" panose="02020603050405020304" pitchFamily="18" charset="0"/>
                <a:cs typeface="Times New Roman" panose="02020603050405020304" pitchFamily="18" charset="0"/>
              </a:rPr>
              <a:t>6. Tổng kết </a:t>
            </a:r>
            <a:endParaRPr lang="vi-VN" b="0" i="0" u="none" strike="noStrike" kern="100" baseline="0" dirty="0" smtClean="0">
              <a:solidFill>
                <a:srgbClr val="0F4761"/>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77334" y="1474789"/>
            <a:ext cx="8596668" cy="3880773"/>
          </a:xfrm>
        </p:spPr>
        <p:txBody>
          <a:bodyPr>
            <a:normAutofit/>
          </a:bodyPr>
          <a:lstStyle/>
          <a:p>
            <a:pPr marR="0" lvl="0" rtl="0"/>
            <a:r>
              <a:rPr lang="vi-VN" sz="2800" b="0" i="0" u="none" strike="noStrike" kern="100" baseline="0" dirty="0" smtClean="0">
                <a:solidFill>
                  <a:srgbClr val="0F4761"/>
                </a:solidFill>
              </a:rPr>
              <a:t>AI không chỉ là công cụ hỗ trợ mà còn là yếu tố then chốt giúp định hình lại tương lai của giáo dục, tạo ra môi trường học tập linh hoạt, hấp dẫn và phù hợp với từng cá nhân.</a:t>
            </a:r>
          </a:p>
          <a:p>
            <a:pPr marR="0" lvl="0" rtl="0"/>
            <a:r>
              <a:rPr lang="en-US" sz="2800" b="0" i="0" u="none" strike="noStrike" kern="100" baseline="0" dirty="0" smtClean="0">
                <a:solidFill>
                  <a:srgbClr val="0F4761"/>
                </a:solidFill>
              </a:rPr>
              <a:t>Việc hiểu rõ và ứng dụng AI một cách có trách nhiệm sẽ là chìa khóa để khai thác tối đa tiềm năng của công nghệ này trong lĩnh vực giáo dục.</a:t>
            </a:r>
          </a:p>
        </p:txBody>
      </p:sp>
      <p:sp>
        <p:nvSpPr>
          <p:cNvPr id="4" name="Date Placeholder 3"/>
          <p:cNvSpPr>
            <a:spLocks noGrp="1"/>
          </p:cNvSpPr>
          <p:nvPr>
            <p:ph type="dt" sz="half" idx="10"/>
          </p:nvPr>
        </p:nvSpPr>
        <p:spPr/>
        <p:txBody>
          <a:bodyPr/>
          <a:lstStyle/>
          <a:p>
            <a:fld id="{28E04F35-60B2-472C-A551-2DA0D62FB285}"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7434CAA-6BDC-40FE-8E19-A3BBF95EB149}" type="slidenum">
              <a:rPr lang="vi-VN" smtClean="0"/>
              <a:t>8</a:t>
            </a:fld>
            <a:endParaRPr lang="vi-VN"/>
          </a:p>
        </p:txBody>
      </p:sp>
    </p:spTree>
    <p:extLst>
      <p:ext uri="{BB962C8B-B14F-4D97-AF65-F5344CB8AC3E}">
        <p14:creationId xmlns:p14="http://schemas.microsoft.com/office/powerpoint/2010/main" val="101915441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vi-VN" b="0" i="0" u="none" strike="noStrike" kern="100" baseline="0" dirty="0" smtClean="0">
                <a:solidFill>
                  <a:srgbClr val="0F4761"/>
                </a:solidFill>
                <a:latin typeface="Times New Roman" panose="02020603050405020304" pitchFamily="18" charset="0"/>
                <a:cs typeface="Times New Roman" panose="02020603050405020304" pitchFamily="18" charset="0"/>
              </a:rPr>
              <a:t>7. Hướng phát triển tiếp theo </a:t>
            </a:r>
          </a:p>
        </p:txBody>
      </p:sp>
      <p:sp>
        <p:nvSpPr>
          <p:cNvPr id="3" name="Text Placeholder 2"/>
          <p:cNvSpPr>
            <a:spLocks noGrp="1"/>
          </p:cNvSpPr>
          <p:nvPr>
            <p:ph type="body" idx="1"/>
          </p:nvPr>
        </p:nvSpPr>
        <p:spPr>
          <a:xfrm>
            <a:off x="782842" y="1457204"/>
            <a:ext cx="8596668" cy="3880773"/>
          </a:xfrm>
        </p:spPr>
        <p:txBody>
          <a:bodyPr>
            <a:normAutofit/>
          </a:bodyPr>
          <a:lstStyle/>
          <a:p>
            <a:pPr marR="0" lvl="0" rtl="0"/>
            <a:r>
              <a:rPr lang="vi-VN" sz="2800" b="0" i="0" u="none" strike="noStrike" kern="100" baseline="0" dirty="0" smtClean="0">
                <a:solidFill>
                  <a:srgbClr val="0F4761"/>
                </a:solidFill>
              </a:rPr>
              <a:t>Định hướng nghiên cứu chuyên sâu: </a:t>
            </a:r>
          </a:p>
          <a:p>
            <a:pPr marR="0" lvl="0" rtl="0"/>
            <a:r>
              <a:rPr lang="vi-VN" sz="2800" b="0" i="0" u="none" strike="noStrike" kern="100" baseline="0" dirty="0" smtClean="0">
                <a:solidFill>
                  <a:srgbClr val="0F4761"/>
                </a:solidFill>
              </a:rPr>
              <a:t>Tích hợp AI với thực tế ảo (VR) và thực tế tăng cường (AR) </a:t>
            </a:r>
          </a:p>
          <a:p>
            <a:pPr marR="0" lvl="0" rtl="0"/>
            <a:r>
              <a:rPr lang="en-US" sz="2800" b="0" i="0" u="none" strike="noStrike" kern="100" baseline="0" dirty="0" smtClean="0">
                <a:solidFill>
                  <a:srgbClr val="0F4761"/>
                </a:solidFill>
              </a:rPr>
              <a:t>Nghiên cứu về AI có khả năng giải thích (Explainable AI - XAI).</a:t>
            </a:r>
          </a:p>
          <a:p>
            <a:pPr marR="0" lvl="0" rtl="0"/>
            <a:r>
              <a:rPr lang="en-US" sz="2800" b="0" i="0" u="none" strike="noStrike" kern="100" baseline="0" dirty="0" smtClean="0">
                <a:solidFill>
                  <a:srgbClr val="0F4761"/>
                </a:solidFill>
              </a:rPr>
              <a:t>Xây dựng khung pháp lý và đạo đức cho việc sử dụng AI trong giáo dục.</a:t>
            </a:r>
          </a:p>
        </p:txBody>
      </p:sp>
      <p:sp>
        <p:nvSpPr>
          <p:cNvPr id="4" name="Date Placeholder 3"/>
          <p:cNvSpPr>
            <a:spLocks noGrp="1"/>
          </p:cNvSpPr>
          <p:nvPr>
            <p:ph type="dt" sz="half" idx="10"/>
          </p:nvPr>
        </p:nvSpPr>
        <p:spPr/>
        <p:txBody>
          <a:bodyPr/>
          <a:lstStyle/>
          <a:p>
            <a:fld id="{9C2400DD-682F-4E9B-BC78-09F40CA6D65F}" type="datetime1">
              <a:rPr lang="vi-VN" smtClean="0"/>
              <a:t>10/07/2025</a:t>
            </a:fld>
            <a:endParaRPr lang="vi-VN"/>
          </a:p>
        </p:txBody>
      </p:sp>
      <p:sp>
        <p:nvSpPr>
          <p:cNvPr id="5" name="Footer Placeholder 4"/>
          <p:cNvSpPr>
            <a:spLocks noGrp="1"/>
          </p:cNvSpPr>
          <p:nvPr>
            <p:ph type="ftr" sz="quarter" idx="11"/>
          </p:nvPr>
        </p:nvSpPr>
        <p:spPr/>
        <p:txBody>
          <a:bodyPr/>
          <a:lstStyle/>
          <a:p>
            <a:r>
              <a:rPr lang="vi-VN" smtClean="0"/>
              <a:t>bùi thị anh thư</a:t>
            </a:r>
            <a:endParaRPr lang="vi-VN"/>
          </a:p>
        </p:txBody>
      </p:sp>
      <p:sp>
        <p:nvSpPr>
          <p:cNvPr id="6" name="Slide Number Placeholder 5"/>
          <p:cNvSpPr>
            <a:spLocks noGrp="1"/>
          </p:cNvSpPr>
          <p:nvPr>
            <p:ph type="sldNum" sz="quarter" idx="12"/>
          </p:nvPr>
        </p:nvSpPr>
        <p:spPr/>
        <p:txBody>
          <a:bodyPr/>
          <a:lstStyle/>
          <a:p>
            <a:fld id="{07434CAA-6BDC-40FE-8E19-A3BBF95EB149}" type="slidenum">
              <a:rPr lang="vi-VN" smtClean="0"/>
              <a:t>9</a:t>
            </a:fld>
            <a:endParaRPr lang="vi-VN"/>
          </a:p>
        </p:txBody>
      </p:sp>
    </p:spTree>
    <p:extLst>
      <p:ext uri="{BB962C8B-B14F-4D97-AF65-F5344CB8AC3E}">
        <p14:creationId xmlns:p14="http://schemas.microsoft.com/office/powerpoint/2010/main" val="12949370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TotalTime>
  <Words>948</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 Display</vt:lpstr>
      <vt:lpstr>Arial</vt:lpstr>
      <vt:lpstr>Calibri</vt:lpstr>
      <vt:lpstr>Tahoma</vt:lpstr>
      <vt:lpstr>Times New Roman</vt:lpstr>
      <vt:lpstr>Trebuchet MS</vt:lpstr>
      <vt:lpstr>Wingdings 3</vt:lpstr>
      <vt:lpstr>Facet</vt:lpstr>
      <vt:lpstr>NGHIÊN CỨU ỨNG DỤNG TRÍ TUỆ NHÂN TẠO (AI) TRONG LĨNH VỰC GIÁO DỤC </vt:lpstr>
      <vt:lpstr>Nội dung trình bày </vt:lpstr>
      <vt:lpstr>1. Tổng quan lĩnh vực AI và Giáo dục </vt:lpstr>
      <vt:lpstr>2. Nền tảng chuyên môn AI trong Giáo dục</vt:lpstr>
      <vt:lpstr>3. Phương pháp xử lý dữ liệu và đánh giá AI </vt:lpstr>
      <vt:lpstr>4. Kết quả nghiên cứu và ứng dụng thực tiễn </vt:lpstr>
      <vt:lpstr>5. Thảo luận </vt:lpstr>
      <vt:lpstr>6. Tổng kết </vt:lpstr>
      <vt:lpstr>7. Hướng phát triển tiếp theo </vt:lpstr>
      <vt:lpstr>8. 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NGHIÊN CỨU ỨNG DỤNG TRÍ TUỆ NHÂN TẠO (AI) TRONG LĨNH VỰC GIÁO DỤC </dc:title>
  <dc:creator>Cam Tu</dc:creator>
  <cp:lastModifiedBy>Cam Tu</cp:lastModifiedBy>
  <cp:revision>1</cp:revision>
  <dcterms:created xsi:type="dcterms:W3CDTF">2025-07-10T04:16:20Z</dcterms:created>
  <dcterms:modified xsi:type="dcterms:W3CDTF">2025-07-10T04:24:51Z</dcterms:modified>
</cp:coreProperties>
</file>