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3" d="100"/>
          <a:sy n="73" d="100"/>
        </p:scale>
        <p:origin x="2034" y="9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6C2B8-CEF9-4F66-BB1A-FDB7D1A7CB27}" type="datetimeFigureOut">
              <a:rPr lang="en-US" smtClean="0"/>
              <a:t>7/11/2025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D51F8-9BBE-44F4-B8A3-D5C22665966A}" type="slidenum">
              <a:rPr lang="en-US" smtClean="0"/>
              <a:t>‹#›</a:t>
            </a:fld>
            <a:endParaRPr lang="en-US"/>
          </a:p>
        </p:txBody>
      </p:sp>
    </p:spTree>
    <p:extLst>
      <p:ext uri="{BB962C8B-B14F-4D97-AF65-F5344CB8AC3E}">
        <p14:creationId xmlns:p14="http://schemas.microsoft.com/office/powerpoint/2010/main" val="2235565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7/11/2025</a:t>
            </a:r>
          </a:p>
        </p:txBody>
      </p:sp>
      <p:sp>
        <p:nvSpPr>
          <p:cNvPr id="5" name="Footer Placeholder 4"/>
          <p:cNvSpPr>
            <a:spLocks noGrp="1"/>
          </p:cNvSpPr>
          <p:nvPr>
            <p:ph type="ftr" sz="quarter" idx="11"/>
          </p:nvPr>
        </p:nvSpPr>
        <p:spPr/>
        <p:txBody>
          <a:bodyPr/>
          <a:lstStyle/>
          <a:p>
            <a:r>
              <a:rPr lang="en-US"/>
              <a:t>Đinh Thị Xuân Nhi</a:t>
            </a:r>
          </a:p>
        </p:txBody>
      </p:sp>
      <p:sp>
        <p:nvSpPr>
          <p:cNvPr id="6" name="Slide Number Placeholder 5"/>
          <p:cNvSpPr>
            <a:spLocks noGrp="1"/>
          </p:cNvSpPr>
          <p:nvPr>
            <p:ph type="sldNum" sz="quarter" idx="12"/>
          </p:nvPr>
        </p:nvSpPr>
        <p:spPr/>
        <p:txBody>
          <a:bodyPr/>
          <a:lstStyle/>
          <a:p>
            <a:fld id="{7DB373B4-E88E-4E1A-BC75-3AC73D1933EB}" type="slidenum">
              <a:rPr lang="en-US" smtClean="0"/>
              <a:t>‹#›</a:t>
            </a:fld>
            <a:endParaRPr lang="en-US"/>
          </a:p>
        </p:txBody>
      </p:sp>
    </p:spTree>
    <p:extLst>
      <p:ext uri="{BB962C8B-B14F-4D97-AF65-F5344CB8AC3E}">
        <p14:creationId xmlns:p14="http://schemas.microsoft.com/office/powerpoint/2010/main" val="28660143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7/11/2025</a:t>
            </a:r>
          </a:p>
        </p:txBody>
      </p:sp>
      <p:sp>
        <p:nvSpPr>
          <p:cNvPr id="8" name="Footer Placeholder 7"/>
          <p:cNvSpPr>
            <a:spLocks noGrp="1"/>
          </p:cNvSpPr>
          <p:nvPr>
            <p:ph type="ftr" sz="quarter" idx="11"/>
          </p:nvPr>
        </p:nvSpPr>
        <p:spPr/>
        <p:txBody>
          <a:bodyPr/>
          <a:lstStyle/>
          <a:p>
            <a:r>
              <a:rPr lang="en-US"/>
              <a:t>Đinh Thị Xuân Nhi</a:t>
            </a:r>
          </a:p>
        </p:txBody>
      </p:sp>
      <p:sp>
        <p:nvSpPr>
          <p:cNvPr id="9" name="Slide Number Placeholder 8"/>
          <p:cNvSpPr>
            <a:spLocks noGrp="1"/>
          </p:cNvSpPr>
          <p:nvPr>
            <p:ph type="sldNum" sz="quarter" idx="12"/>
          </p:nvPr>
        </p:nvSpPr>
        <p:spPr/>
        <p:txBody>
          <a:bodyPr/>
          <a:lstStyle/>
          <a:p>
            <a:fld id="{7DB373B4-E88E-4E1A-BC75-3AC73D1933EB}" type="slidenum">
              <a:rPr lang="en-US" smtClean="0"/>
              <a:t>‹#›</a:t>
            </a:fld>
            <a:endParaRPr lang="en-US"/>
          </a:p>
        </p:txBody>
      </p:sp>
    </p:spTree>
    <p:extLst>
      <p:ext uri="{BB962C8B-B14F-4D97-AF65-F5344CB8AC3E}">
        <p14:creationId xmlns:p14="http://schemas.microsoft.com/office/powerpoint/2010/main" val="38867247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7/11/2025</a:t>
            </a:r>
          </a:p>
        </p:txBody>
      </p:sp>
      <p:sp>
        <p:nvSpPr>
          <p:cNvPr id="8" name="Footer Placeholder 7"/>
          <p:cNvSpPr>
            <a:spLocks noGrp="1"/>
          </p:cNvSpPr>
          <p:nvPr>
            <p:ph type="ftr" sz="quarter" idx="11"/>
          </p:nvPr>
        </p:nvSpPr>
        <p:spPr/>
        <p:txBody>
          <a:bodyPr/>
          <a:lstStyle/>
          <a:p>
            <a:r>
              <a:rPr lang="en-US"/>
              <a:t>Đinh Thị Xuân Nhi</a:t>
            </a:r>
          </a:p>
        </p:txBody>
      </p:sp>
      <p:sp>
        <p:nvSpPr>
          <p:cNvPr id="9" name="Slide Number Placeholder 8"/>
          <p:cNvSpPr>
            <a:spLocks noGrp="1"/>
          </p:cNvSpPr>
          <p:nvPr>
            <p:ph type="sldNum" sz="quarter" idx="12"/>
          </p:nvPr>
        </p:nvSpPr>
        <p:spPr/>
        <p:txBody>
          <a:bodyPr/>
          <a:lstStyle/>
          <a:p>
            <a:fld id="{7DB373B4-E88E-4E1A-BC75-3AC73D1933EB}" type="slidenum">
              <a:rPr lang="en-US" smtClean="0"/>
              <a:t>‹#›</a:t>
            </a:fld>
            <a:endParaRPr lang="en-US"/>
          </a:p>
        </p:txBody>
      </p:sp>
    </p:spTree>
    <p:extLst>
      <p:ext uri="{BB962C8B-B14F-4D97-AF65-F5344CB8AC3E}">
        <p14:creationId xmlns:p14="http://schemas.microsoft.com/office/powerpoint/2010/main" val="27154751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19A4-5585-28B0-74C4-ADA595A587FA}"/>
              </a:ext>
            </a:extLst>
          </p:cNvPr>
          <p:cNvSpPr>
            <a:spLocks noGrp="1"/>
          </p:cNvSpPr>
          <p:nvPr>
            <p:ph type="title"/>
          </p:nvPr>
        </p:nvSpPr>
        <p:spPr/>
        <p:txBody>
          <a:bodyPr>
            <a:normAutofit/>
          </a:bodyPr>
          <a:lstStyle>
            <a:lvl1pPr>
              <a:defRPr sz="46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a:extLst>
              <a:ext uri="{FF2B5EF4-FFF2-40B4-BE49-F238E27FC236}">
                <a16:creationId xmlns:a16="http://schemas.microsoft.com/office/drawing/2014/main" id="{BCE8C243-2A5A-408F-8C4B-208D680CD1EB}"/>
              </a:ext>
            </a:extLst>
          </p:cNvPr>
          <p:cNvSpPr>
            <a:spLocks noGrp="1"/>
          </p:cNvSpPr>
          <p:nvPr>
            <p:ph type="body" idx="1"/>
          </p:nvPr>
        </p:nvSpPr>
        <p:spPr/>
        <p:txBody>
          <a:bodyPr/>
          <a:lstStyle>
            <a:lvl1pPr>
              <a:defRPr sz="2800" b="0">
                <a:latin typeface="Arial" panose="020B0604020202020204" pitchFamily="34" charset="0"/>
                <a:cs typeface="Arial" panose="020B0604020202020204" pitchFamily="34" charset="0"/>
              </a:defRPr>
            </a:lvl1pPr>
            <a:lvl2pPr>
              <a:defRPr sz="2800">
                <a:latin typeface="Arial" panose="020B0604020202020204" pitchFamily="34" charset="0"/>
                <a:cs typeface="Arial" panose="020B0604020202020204" pitchFamily="34" charset="0"/>
              </a:defRPr>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D706156-7F31-C1EF-A5DB-64A4D29DFDBE}"/>
              </a:ext>
            </a:extLst>
          </p:cNvPr>
          <p:cNvSpPr>
            <a:spLocks noGrp="1"/>
          </p:cNvSpPr>
          <p:nvPr>
            <p:ph type="dt" sz="half" idx="10"/>
          </p:nvPr>
        </p:nvSpPr>
        <p:spPr/>
        <p:txBody>
          <a:bodyPr/>
          <a:lstStyle/>
          <a:p>
            <a:r>
              <a:rPr lang="en-US"/>
              <a:t>7/11/2025</a:t>
            </a:r>
          </a:p>
        </p:txBody>
      </p:sp>
      <p:sp>
        <p:nvSpPr>
          <p:cNvPr id="5" name="Footer Placeholder 4">
            <a:extLst>
              <a:ext uri="{FF2B5EF4-FFF2-40B4-BE49-F238E27FC236}">
                <a16:creationId xmlns:a16="http://schemas.microsoft.com/office/drawing/2014/main" id="{AC182547-07B0-AD4A-43A3-991E03F9C60C}"/>
              </a:ext>
            </a:extLst>
          </p:cNvPr>
          <p:cNvSpPr>
            <a:spLocks noGrp="1"/>
          </p:cNvSpPr>
          <p:nvPr>
            <p:ph type="ftr" sz="quarter" idx="11"/>
          </p:nvPr>
        </p:nvSpPr>
        <p:spPr/>
        <p:txBody>
          <a:bodyPr/>
          <a:lstStyle/>
          <a:p>
            <a:r>
              <a:rPr lang="en-US"/>
              <a:t>Đinh Thị Xuân Nhi</a:t>
            </a:r>
          </a:p>
        </p:txBody>
      </p:sp>
      <p:sp>
        <p:nvSpPr>
          <p:cNvPr id="6" name="Slide Number Placeholder 5">
            <a:extLst>
              <a:ext uri="{FF2B5EF4-FFF2-40B4-BE49-F238E27FC236}">
                <a16:creationId xmlns:a16="http://schemas.microsoft.com/office/drawing/2014/main" id="{475F8240-DF62-D5D2-615D-E46DB9D1CD18}"/>
              </a:ext>
            </a:extLst>
          </p:cNvPr>
          <p:cNvSpPr>
            <a:spLocks noGrp="1"/>
          </p:cNvSpPr>
          <p:nvPr>
            <p:ph type="sldNum" sz="quarter" idx="12"/>
          </p:nvPr>
        </p:nvSpPr>
        <p:spPr/>
        <p:txBody>
          <a:bodyPr/>
          <a:lstStyle/>
          <a:p>
            <a:fld id="{4AFB109F-CD2D-4D54-8D3F-096206A472BD}" type="slidenum">
              <a:rPr lang="en-US" smtClean="0"/>
              <a:t>‹#›</a:t>
            </a:fld>
            <a:endParaRPr lang="en-US"/>
          </a:p>
        </p:txBody>
      </p:sp>
    </p:spTree>
    <p:extLst>
      <p:ext uri="{BB962C8B-B14F-4D97-AF65-F5344CB8AC3E}">
        <p14:creationId xmlns:p14="http://schemas.microsoft.com/office/powerpoint/2010/main" val="585291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7/11/2025</a:t>
            </a:r>
          </a:p>
        </p:txBody>
      </p:sp>
      <p:sp>
        <p:nvSpPr>
          <p:cNvPr id="5" name="Footer Placeholder 4"/>
          <p:cNvSpPr>
            <a:spLocks noGrp="1"/>
          </p:cNvSpPr>
          <p:nvPr>
            <p:ph type="ftr" sz="quarter" idx="11"/>
          </p:nvPr>
        </p:nvSpPr>
        <p:spPr/>
        <p:txBody>
          <a:bodyPr/>
          <a:lstStyle/>
          <a:p>
            <a:r>
              <a:rPr lang="en-US"/>
              <a:t>Đinh Thị Xuân Nhi</a:t>
            </a:r>
          </a:p>
        </p:txBody>
      </p:sp>
      <p:sp>
        <p:nvSpPr>
          <p:cNvPr id="6" name="Slide Number Placeholder 5"/>
          <p:cNvSpPr>
            <a:spLocks noGrp="1"/>
          </p:cNvSpPr>
          <p:nvPr>
            <p:ph type="sldNum" sz="quarter" idx="12"/>
          </p:nvPr>
        </p:nvSpPr>
        <p:spPr/>
        <p:txBody>
          <a:bodyPr/>
          <a:lstStyle/>
          <a:p>
            <a:fld id="{7DB373B4-E88E-4E1A-BC75-3AC73D1933EB}" type="slidenum">
              <a:rPr lang="en-US" smtClean="0"/>
              <a:t>‹#›</a:t>
            </a:fld>
            <a:endParaRPr lang="en-US"/>
          </a:p>
        </p:txBody>
      </p:sp>
    </p:spTree>
    <p:extLst>
      <p:ext uri="{BB962C8B-B14F-4D97-AF65-F5344CB8AC3E}">
        <p14:creationId xmlns:p14="http://schemas.microsoft.com/office/powerpoint/2010/main" val="39620245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7/11/2025</a:t>
            </a:r>
          </a:p>
        </p:txBody>
      </p:sp>
      <p:sp>
        <p:nvSpPr>
          <p:cNvPr id="5" name="Footer Placeholder 4"/>
          <p:cNvSpPr>
            <a:spLocks noGrp="1"/>
          </p:cNvSpPr>
          <p:nvPr>
            <p:ph type="ftr" sz="quarter" idx="11"/>
          </p:nvPr>
        </p:nvSpPr>
        <p:spPr/>
        <p:txBody>
          <a:bodyPr/>
          <a:lstStyle/>
          <a:p>
            <a:r>
              <a:rPr lang="en-US"/>
              <a:t>Đinh Thị Xuân Nhi</a:t>
            </a:r>
          </a:p>
        </p:txBody>
      </p:sp>
      <p:sp>
        <p:nvSpPr>
          <p:cNvPr id="6" name="Slide Number Placeholder 5"/>
          <p:cNvSpPr>
            <a:spLocks noGrp="1"/>
          </p:cNvSpPr>
          <p:nvPr>
            <p:ph type="sldNum" sz="quarter" idx="12"/>
          </p:nvPr>
        </p:nvSpPr>
        <p:spPr/>
        <p:txBody>
          <a:bodyPr/>
          <a:lstStyle/>
          <a:p>
            <a:fld id="{7DB373B4-E88E-4E1A-BC75-3AC73D1933EB}" type="slidenum">
              <a:rPr lang="en-US" smtClean="0"/>
              <a:t>‹#›</a:t>
            </a:fld>
            <a:endParaRPr lang="en-US"/>
          </a:p>
        </p:txBody>
      </p:sp>
    </p:spTree>
    <p:extLst>
      <p:ext uri="{BB962C8B-B14F-4D97-AF65-F5344CB8AC3E}">
        <p14:creationId xmlns:p14="http://schemas.microsoft.com/office/powerpoint/2010/main" val="21055793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r>
              <a:rPr lang="en-US"/>
              <a:t>7/11/2025</a:t>
            </a:r>
          </a:p>
        </p:txBody>
      </p:sp>
      <p:sp>
        <p:nvSpPr>
          <p:cNvPr id="9" name="Footer Placeholder 8"/>
          <p:cNvSpPr>
            <a:spLocks noGrp="1"/>
          </p:cNvSpPr>
          <p:nvPr>
            <p:ph type="ftr" sz="quarter" idx="11"/>
          </p:nvPr>
        </p:nvSpPr>
        <p:spPr/>
        <p:txBody>
          <a:bodyPr/>
          <a:lstStyle/>
          <a:p>
            <a:r>
              <a:rPr lang="en-US"/>
              <a:t>Đinh Thị Xuân Nhi</a:t>
            </a:r>
          </a:p>
        </p:txBody>
      </p:sp>
      <p:sp>
        <p:nvSpPr>
          <p:cNvPr id="10" name="Slide Number Placeholder 9"/>
          <p:cNvSpPr>
            <a:spLocks noGrp="1"/>
          </p:cNvSpPr>
          <p:nvPr>
            <p:ph type="sldNum" sz="quarter" idx="12"/>
          </p:nvPr>
        </p:nvSpPr>
        <p:spPr/>
        <p:txBody>
          <a:bodyPr/>
          <a:lstStyle/>
          <a:p>
            <a:fld id="{7DB373B4-E88E-4E1A-BC75-3AC73D1933EB}" type="slidenum">
              <a:rPr lang="en-US" smtClean="0"/>
              <a:t>‹#›</a:t>
            </a:fld>
            <a:endParaRPr lang="en-US"/>
          </a:p>
        </p:txBody>
      </p:sp>
    </p:spTree>
    <p:extLst>
      <p:ext uri="{BB962C8B-B14F-4D97-AF65-F5344CB8AC3E}">
        <p14:creationId xmlns:p14="http://schemas.microsoft.com/office/powerpoint/2010/main" val="21189896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r>
              <a:rPr lang="en-US"/>
              <a:t>7/11/2025</a:t>
            </a:r>
          </a:p>
        </p:txBody>
      </p:sp>
      <p:sp>
        <p:nvSpPr>
          <p:cNvPr id="11" name="Footer Placeholder 10"/>
          <p:cNvSpPr>
            <a:spLocks noGrp="1"/>
          </p:cNvSpPr>
          <p:nvPr>
            <p:ph type="ftr" sz="quarter" idx="11"/>
          </p:nvPr>
        </p:nvSpPr>
        <p:spPr/>
        <p:txBody>
          <a:bodyPr/>
          <a:lstStyle/>
          <a:p>
            <a:r>
              <a:rPr lang="en-US"/>
              <a:t>Đinh Thị Xuân Nhi</a:t>
            </a:r>
          </a:p>
        </p:txBody>
      </p:sp>
      <p:sp>
        <p:nvSpPr>
          <p:cNvPr id="12" name="Slide Number Placeholder 11"/>
          <p:cNvSpPr>
            <a:spLocks noGrp="1"/>
          </p:cNvSpPr>
          <p:nvPr>
            <p:ph type="sldNum" sz="quarter" idx="12"/>
          </p:nvPr>
        </p:nvSpPr>
        <p:spPr/>
        <p:txBody>
          <a:bodyPr/>
          <a:lstStyle/>
          <a:p>
            <a:fld id="{7DB373B4-E88E-4E1A-BC75-3AC73D1933EB}" type="slidenum">
              <a:rPr lang="en-US" smtClean="0"/>
              <a:t>‹#›</a:t>
            </a:fld>
            <a:endParaRPr lang="en-US"/>
          </a:p>
        </p:txBody>
      </p:sp>
    </p:spTree>
    <p:extLst>
      <p:ext uri="{BB962C8B-B14F-4D97-AF65-F5344CB8AC3E}">
        <p14:creationId xmlns:p14="http://schemas.microsoft.com/office/powerpoint/2010/main" val="7353439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r>
              <a:rPr lang="en-US"/>
              <a:t>7/11/2025</a:t>
            </a:r>
          </a:p>
        </p:txBody>
      </p:sp>
      <p:sp>
        <p:nvSpPr>
          <p:cNvPr id="7" name="Footer Placeholder 6"/>
          <p:cNvSpPr>
            <a:spLocks noGrp="1"/>
          </p:cNvSpPr>
          <p:nvPr>
            <p:ph type="ftr" sz="quarter" idx="11"/>
          </p:nvPr>
        </p:nvSpPr>
        <p:spPr/>
        <p:txBody>
          <a:bodyPr/>
          <a:lstStyle/>
          <a:p>
            <a:r>
              <a:rPr lang="en-US"/>
              <a:t>Đinh Thị Xuân Nhi</a:t>
            </a:r>
          </a:p>
        </p:txBody>
      </p:sp>
      <p:sp>
        <p:nvSpPr>
          <p:cNvPr id="8" name="Slide Number Placeholder 7"/>
          <p:cNvSpPr>
            <a:spLocks noGrp="1"/>
          </p:cNvSpPr>
          <p:nvPr>
            <p:ph type="sldNum" sz="quarter" idx="12"/>
          </p:nvPr>
        </p:nvSpPr>
        <p:spPr/>
        <p:txBody>
          <a:bodyPr/>
          <a:lstStyle/>
          <a:p>
            <a:fld id="{7DB373B4-E88E-4E1A-BC75-3AC73D1933EB}" type="slidenum">
              <a:rPr lang="en-US" smtClean="0"/>
              <a:t>‹#›</a:t>
            </a:fld>
            <a:endParaRPr lang="en-US"/>
          </a:p>
        </p:txBody>
      </p:sp>
    </p:spTree>
    <p:extLst>
      <p:ext uri="{BB962C8B-B14F-4D97-AF65-F5344CB8AC3E}">
        <p14:creationId xmlns:p14="http://schemas.microsoft.com/office/powerpoint/2010/main" val="3609313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a:t>7/11/2025</a:t>
            </a:r>
          </a:p>
        </p:txBody>
      </p:sp>
      <p:sp>
        <p:nvSpPr>
          <p:cNvPr id="6" name="Footer Placeholder 5"/>
          <p:cNvSpPr>
            <a:spLocks noGrp="1"/>
          </p:cNvSpPr>
          <p:nvPr>
            <p:ph type="ftr" sz="quarter" idx="11"/>
          </p:nvPr>
        </p:nvSpPr>
        <p:spPr/>
        <p:txBody>
          <a:bodyPr/>
          <a:lstStyle/>
          <a:p>
            <a:r>
              <a:rPr lang="en-US"/>
              <a:t>Đinh Thị Xuân Nhi</a:t>
            </a:r>
          </a:p>
        </p:txBody>
      </p:sp>
      <p:sp>
        <p:nvSpPr>
          <p:cNvPr id="7" name="Slide Number Placeholder 6"/>
          <p:cNvSpPr>
            <a:spLocks noGrp="1"/>
          </p:cNvSpPr>
          <p:nvPr>
            <p:ph type="sldNum" sz="quarter" idx="12"/>
          </p:nvPr>
        </p:nvSpPr>
        <p:spPr/>
        <p:txBody>
          <a:bodyPr/>
          <a:lstStyle/>
          <a:p>
            <a:fld id="{7DB373B4-E88E-4E1A-BC75-3AC73D1933EB}" type="slidenum">
              <a:rPr lang="en-US" smtClean="0"/>
              <a:t>‹#›</a:t>
            </a:fld>
            <a:endParaRPr lang="en-US"/>
          </a:p>
        </p:txBody>
      </p:sp>
    </p:spTree>
    <p:extLst>
      <p:ext uri="{BB962C8B-B14F-4D97-AF65-F5344CB8AC3E}">
        <p14:creationId xmlns:p14="http://schemas.microsoft.com/office/powerpoint/2010/main" val="10258391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en-US"/>
              <a:t>7/11/2025</a:t>
            </a:r>
          </a:p>
        </p:txBody>
      </p:sp>
      <p:sp>
        <p:nvSpPr>
          <p:cNvPr id="9" name="Footer Placeholder 8"/>
          <p:cNvSpPr>
            <a:spLocks noGrp="1"/>
          </p:cNvSpPr>
          <p:nvPr>
            <p:ph type="ftr" sz="quarter" idx="11"/>
          </p:nvPr>
        </p:nvSpPr>
        <p:spPr/>
        <p:txBody>
          <a:bodyPr/>
          <a:lstStyle/>
          <a:p>
            <a:r>
              <a:rPr lang="en-US"/>
              <a:t>Đinh Thị Xuân Nhi</a:t>
            </a:r>
          </a:p>
        </p:txBody>
      </p:sp>
      <p:sp>
        <p:nvSpPr>
          <p:cNvPr id="10" name="Slide Number Placeholder 9"/>
          <p:cNvSpPr>
            <a:spLocks noGrp="1"/>
          </p:cNvSpPr>
          <p:nvPr>
            <p:ph type="sldNum" sz="quarter" idx="12"/>
          </p:nvPr>
        </p:nvSpPr>
        <p:spPr/>
        <p:txBody>
          <a:bodyPr/>
          <a:lstStyle/>
          <a:p>
            <a:fld id="{7DB373B4-E88E-4E1A-BC75-3AC73D1933EB}" type="slidenum">
              <a:rPr lang="en-US" smtClean="0"/>
              <a:t>‹#›</a:t>
            </a:fld>
            <a:endParaRPr lang="en-US"/>
          </a:p>
        </p:txBody>
      </p:sp>
    </p:spTree>
    <p:extLst>
      <p:ext uri="{BB962C8B-B14F-4D97-AF65-F5344CB8AC3E}">
        <p14:creationId xmlns:p14="http://schemas.microsoft.com/office/powerpoint/2010/main" val="365472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en-US"/>
              <a:t>7/11/2025</a:t>
            </a:r>
          </a:p>
        </p:txBody>
      </p:sp>
      <p:sp>
        <p:nvSpPr>
          <p:cNvPr id="9" name="Footer Placeholder 8"/>
          <p:cNvSpPr>
            <a:spLocks noGrp="1"/>
          </p:cNvSpPr>
          <p:nvPr>
            <p:ph type="ftr" sz="quarter" idx="11"/>
          </p:nvPr>
        </p:nvSpPr>
        <p:spPr>
          <a:xfrm>
            <a:off x="3499101" y="6356350"/>
            <a:ext cx="5911517" cy="365125"/>
          </a:xfrm>
        </p:spPr>
        <p:txBody>
          <a:bodyPr/>
          <a:lstStyle/>
          <a:p>
            <a:r>
              <a:rPr lang="en-US"/>
              <a:t>Đinh Thị Xuân Nhi</a:t>
            </a:r>
          </a:p>
        </p:txBody>
      </p:sp>
      <p:sp>
        <p:nvSpPr>
          <p:cNvPr id="10" name="Slide Number Placeholder 9"/>
          <p:cNvSpPr>
            <a:spLocks noGrp="1"/>
          </p:cNvSpPr>
          <p:nvPr>
            <p:ph type="sldNum" sz="quarter" idx="12"/>
          </p:nvPr>
        </p:nvSpPr>
        <p:spPr/>
        <p:txBody>
          <a:bodyPr/>
          <a:lstStyle/>
          <a:p>
            <a:fld id="{7DB373B4-E88E-4E1A-BC75-3AC73D1933EB}" type="slidenum">
              <a:rPr lang="en-US" smtClean="0"/>
              <a:t>‹#›</a:t>
            </a:fld>
            <a:endParaRPr lang="en-US"/>
          </a:p>
        </p:txBody>
      </p:sp>
    </p:spTree>
    <p:extLst>
      <p:ext uri="{BB962C8B-B14F-4D97-AF65-F5344CB8AC3E}">
        <p14:creationId xmlns:p14="http://schemas.microsoft.com/office/powerpoint/2010/main" val="38870822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763524"/>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7/11/2025</a:t>
            </a:r>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Đinh Thị Xuân Nhi</a:t>
            </a:r>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DB373B4-E88E-4E1A-BC75-3AC73D1933EB}" type="slidenum">
              <a:rPr lang="en-US" smtClean="0"/>
              <a:t>‹#›</a:t>
            </a:fld>
            <a:endParaRPr lang="en-US"/>
          </a:p>
        </p:txBody>
      </p:sp>
    </p:spTree>
    <p:extLst>
      <p:ext uri="{BB962C8B-B14F-4D97-AF65-F5344CB8AC3E}">
        <p14:creationId xmlns:p14="http://schemas.microsoft.com/office/powerpoint/2010/main" val="4191002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p:txStyles>
    <p:titleStyle>
      <a:lvl1pPr algn="l" defTabSz="914400" rtl="0" eaLnBrk="1" latinLnBrk="0" hangingPunct="1">
        <a:lnSpc>
          <a:spcPct val="90000"/>
        </a:lnSpc>
        <a:spcBef>
          <a:spcPct val="0"/>
        </a:spcBef>
        <a:buNone/>
        <a:defRPr sz="4600" kern="1200" spc="-60" baseline="0">
          <a:solidFill>
            <a:srgbClr val="FFFFFF"/>
          </a:solidFill>
          <a:latin typeface="Times New Roman" panose="02020603050405020304" pitchFamily="18" charset="0"/>
          <a:ea typeface="+mj-ea"/>
          <a:cs typeface="Times New Roman" panose="02020603050405020304" pitchFamily="18" charset="0"/>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3200" kern="1200">
          <a:solidFill>
            <a:schemeClr val="tx1">
              <a:lumMod val="65000"/>
              <a:lumOff val="35000"/>
            </a:schemeClr>
          </a:solidFill>
          <a:latin typeface="Times New Roman" panose="02020603050405020304" pitchFamily="18" charset="0"/>
          <a:ea typeface="+mn-ea"/>
          <a:cs typeface="Times New Roman" panose="02020603050405020304" pitchFamily="18"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8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C22A0-3A77-1E69-ABF5-DCC2E82F12E6}"/>
              </a:ext>
            </a:extLst>
          </p:cNvPr>
          <p:cNvSpPr>
            <a:spLocks noGrp="1"/>
          </p:cNvSpPr>
          <p:nvPr>
            <p:ph type="title"/>
          </p:nvPr>
        </p:nvSpPr>
        <p:spPr>
          <a:xfrm>
            <a:off x="252413" y="1123950"/>
            <a:ext cx="2947987" cy="4600575"/>
          </a:xfrm>
        </p:spPr>
        <p:txBody>
          <a:bodyPr>
            <a:normAutofit fontScale="90000"/>
          </a:bodyPr>
          <a:lstStyle/>
          <a:p>
            <a:r>
              <a:rPr lang="en-US" dirty="0" err="1"/>
              <a:t>NGHIÊN</a:t>
            </a:r>
            <a:r>
              <a:rPr lang="en-US" dirty="0"/>
              <a:t> </a:t>
            </a:r>
            <a:r>
              <a:rPr lang="en-US" dirty="0" err="1"/>
              <a:t>CỨU</a:t>
            </a:r>
            <a:r>
              <a:rPr lang="en-US" dirty="0"/>
              <a:t> </a:t>
            </a:r>
            <a:r>
              <a:rPr lang="en-US" dirty="0" err="1"/>
              <a:t>ỨNG</a:t>
            </a:r>
            <a:r>
              <a:rPr lang="en-US" dirty="0"/>
              <a:t> </a:t>
            </a:r>
            <a:r>
              <a:rPr lang="en-US" dirty="0" err="1"/>
              <a:t>DỤNG</a:t>
            </a:r>
            <a:r>
              <a:rPr lang="en-US" dirty="0"/>
              <a:t> </a:t>
            </a:r>
            <a:r>
              <a:rPr lang="en-US" dirty="0" err="1"/>
              <a:t>TRÍ</a:t>
            </a:r>
            <a:r>
              <a:rPr lang="en-US" dirty="0"/>
              <a:t> </a:t>
            </a:r>
            <a:r>
              <a:rPr lang="en-US" dirty="0" err="1"/>
              <a:t>TUỆ</a:t>
            </a:r>
            <a:r>
              <a:rPr lang="en-US" dirty="0"/>
              <a:t> </a:t>
            </a:r>
            <a:r>
              <a:rPr lang="en-US" dirty="0" err="1"/>
              <a:t>NHÂN</a:t>
            </a:r>
            <a:r>
              <a:rPr lang="en-US" dirty="0"/>
              <a:t> </a:t>
            </a:r>
            <a:r>
              <a:rPr lang="en-US" dirty="0" err="1"/>
              <a:t>TẠO</a:t>
            </a:r>
            <a:r>
              <a:rPr lang="en-US" dirty="0"/>
              <a:t> (AI) TRONG </a:t>
            </a:r>
            <a:r>
              <a:rPr lang="en-US" dirty="0" err="1"/>
              <a:t>LĨNH</a:t>
            </a:r>
            <a:r>
              <a:rPr lang="en-US" dirty="0"/>
              <a:t> </a:t>
            </a:r>
            <a:r>
              <a:rPr lang="en-US" dirty="0" err="1"/>
              <a:t>VỰC</a:t>
            </a:r>
            <a:r>
              <a:rPr lang="en-US" dirty="0"/>
              <a:t> </a:t>
            </a:r>
            <a:r>
              <a:rPr lang="en-US" dirty="0" err="1"/>
              <a:t>GIÁO</a:t>
            </a:r>
            <a:r>
              <a:rPr lang="en-US" dirty="0"/>
              <a:t> </a:t>
            </a:r>
            <a:r>
              <a:rPr lang="en-US" dirty="0" err="1"/>
              <a:t>DỤC</a:t>
            </a:r>
            <a:r>
              <a:rPr lang="en-US" dirty="0"/>
              <a:t> </a:t>
            </a:r>
            <a:endParaRPr lang="vi-VN" dirty="0"/>
          </a:p>
        </p:txBody>
      </p:sp>
      <p:sp>
        <p:nvSpPr>
          <p:cNvPr id="3" name="Text Placeholder 2">
            <a:extLst>
              <a:ext uri="{FF2B5EF4-FFF2-40B4-BE49-F238E27FC236}">
                <a16:creationId xmlns:a16="http://schemas.microsoft.com/office/drawing/2014/main" id="{2B8DA0F8-1FE4-FC80-747F-8D46429D36D6}"/>
              </a:ext>
            </a:extLst>
          </p:cNvPr>
          <p:cNvSpPr>
            <a:spLocks noGrp="1"/>
          </p:cNvSpPr>
          <p:nvPr>
            <p:ph type="body" idx="1"/>
          </p:nvPr>
        </p:nvSpPr>
        <p:spPr>
          <a:xfrm>
            <a:off x="3869268" y="864108"/>
            <a:ext cx="7315200" cy="5120640"/>
          </a:xfrm>
        </p:spPr>
        <p:txBody>
          <a:bodyPr>
            <a:normAutofit fontScale="77500" lnSpcReduction="20000"/>
          </a:bodyPr>
          <a:lstStyle/>
          <a:p>
            <a:pPr lvl="0"/>
            <a:r>
              <a:rPr lang="en-US" dirty="0" err="1"/>
              <a:t>Họ</a:t>
            </a:r>
            <a:r>
              <a:rPr lang="en-US" dirty="0"/>
              <a:t> </a:t>
            </a:r>
            <a:r>
              <a:rPr lang="en-US" dirty="0" err="1"/>
              <a:t>và</a:t>
            </a:r>
            <a:r>
              <a:rPr lang="en-US" dirty="0"/>
              <a:t> </a:t>
            </a:r>
            <a:r>
              <a:rPr lang="en-US" dirty="0" err="1"/>
              <a:t>tên</a:t>
            </a:r>
            <a:r>
              <a:rPr lang="en-US" dirty="0"/>
              <a:t>: </a:t>
            </a:r>
            <a:r>
              <a:rPr lang="en-US" dirty="0" err="1"/>
              <a:t>Nguyễn</a:t>
            </a:r>
            <a:r>
              <a:rPr lang="en-US" dirty="0"/>
              <a:t> Văn A </a:t>
            </a:r>
          </a:p>
          <a:p>
            <a:pPr lvl="0"/>
            <a:r>
              <a:rPr lang="en-US" dirty="0" err="1"/>
              <a:t>Lớp</a:t>
            </a:r>
            <a:r>
              <a:rPr lang="en-US" dirty="0"/>
              <a:t>: </a:t>
            </a:r>
            <a:r>
              <a:rPr lang="en-US" dirty="0" err="1"/>
              <a:t>CN22CLCD</a:t>
            </a:r>
            <a:r>
              <a:rPr lang="en-US" dirty="0"/>
              <a:t> </a:t>
            </a:r>
          </a:p>
          <a:p>
            <a:pPr lvl="0"/>
            <a:r>
              <a:rPr lang="en-US" dirty="0" err="1"/>
              <a:t>MSSV</a:t>
            </a:r>
            <a:r>
              <a:rPr lang="en-US" dirty="0"/>
              <a:t>: </a:t>
            </a:r>
            <a:r>
              <a:rPr lang="en-US" dirty="0" err="1"/>
              <a:t>22T1120116</a:t>
            </a:r>
            <a:r>
              <a:rPr lang="en-US" dirty="0"/>
              <a:t> </a:t>
            </a:r>
          </a:p>
          <a:p>
            <a:pPr lvl="0"/>
            <a:r>
              <a:rPr lang="en-US" dirty="0"/>
              <a:t>GVHD: </a:t>
            </a:r>
            <a:r>
              <a:rPr lang="en-US" dirty="0" err="1"/>
              <a:t>Nguyễn</a:t>
            </a:r>
            <a:r>
              <a:rPr lang="en-US" dirty="0"/>
              <a:t> Văn B </a:t>
            </a:r>
          </a:p>
          <a:p>
            <a:pPr lvl="0"/>
            <a:r>
              <a:rPr lang="en-US" dirty="0" err="1"/>
              <a:t>Nội</a:t>
            </a:r>
            <a:r>
              <a:rPr lang="en-US" dirty="0"/>
              <a:t> dung </a:t>
            </a:r>
            <a:r>
              <a:rPr lang="en-US" dirty="0" err="1"/>
              <a:t>trình</a:t>
            </a:r>
            <a:r>
              <a:rPr lang="en-US" dirty="0"/>
              <a:t> </a:t>
            </a:r>
            <a:r>
              <a:rPr lang="en-US" dirty="0" err="1"/>
              <a:t>bày</a:t>
            </a:r>
            <a:endParaRPr lang="en-US" dirty="0"/>
          </a:p>
          <a:p>
            <a:pPr lvl="0"/>
            <a:r>
              <a:rPr lang="en-US" dirty="0" err="1"/>
              <a:t>Tổng</a:t>
            </a:r>
            <a:r>
              <a:rPr lang="en-US" dirty="0"/>
              <a:t> </a:t>
            </a:r>
            <a:r>
              <a:rPr lang="en-US" dirty="0" err="1"/>
              <a:t>quan</a:t>
            </a:r>
            <a:r>
              <a:rPr lang="en-US" dirty="0"/>
              <a:t> </a:t>
            </a:r>
            <a:r>
              <a:rPr lang="en-US" dirty="0" err="1"/>
              <a:t>lĩnh</a:t>
            </a:r>
            <a:r>
              <a:rPr lang="en-US" dirty="0"/>
              <a:t> </a:t>
            </a:r>
            <a:r>
              <a:rPr lang="en-US" dirty="0" err="1"/>
              <a:t>vực</a:t>
            </a:r>
            <a:r>
              <a:rPr lang="en-US" dirty="0"/>
              <a:t> AI </a:t>
            </a:r>
            <a:r>
              <a:rPr lang="en-US" dirty="0" err="1"/>
              <a:t>và</a:t>
            </a:r>
            <a:r>
              <a:rPr lang="en-US" dirty="0"/>
              <a:t> </a:t>
            </a:r>
            <a:r>
              <a:rPr lang="en-US" dirty="0" err="1"/>
              <a:t>Giáo</a:t>
            </a:r>
            <a:r>
              <a:rPr lang="en-US" dirty="0"/>
              <a:t> </a:t>
            </a:r>
            <a:r>
              <a:rPr lang="en-US" dirty="0" err="1"/>
              <a:t>dục</a:t>
            </a:r>
            <a:endParaRPr lang="en-US" dirty="0"/>
          </a:p>
          <a:p>
            <a:pPr lvl="0"/>
            <a:r>
              <a:rPr lang="en-US" dirty="0" err="1"/>
              <a:t>Nền</a:t>
            </a:r>
            <a:r>
              <a:rPr lang="en-US" dirty="0"/>
              <a:t> </a:t>
            </a:r>
            <a:r>
              <a:rPr lang="en-US" dirty="0" err="1"/>
              <a:t>tảng</a:t>
            </a:r>
            <a:r>
              <a:rPr lang="en-US" dirty="0"/>
              <a:t> </a:t>
            </a:r>
            <a:r>
              <a:rPr lang="en-US" dirty="0" err="1"/>
              <a:t>chuyên</a:t>
            </a:r>
            <a:r>
              <a:rPr lang="en-US" dirty="0"/>
              <a:t> </a:t>
            </a:r>
            <a:r>
              <a:rPr lang="en-US" dirty="0" err="1"/>
              <a:t>môn</a:t>
            </a:r>
            <a:r>
              <a:rPr lang="en-US" dirty="0"/>
              <a:t> AI </a:t>
            </a:r>
            <a:r>
              <a:rPr lang="en-US" dirty="0" err="1"/>
              <a:t>trong</a:t>
            </a:r>
            <a:r>
              <a:rPr lang="en-US" dirty="0"/>
              <a:t> </a:t>
            </a:r>
            <a:r>
              <a:rPr lang="en-US" dirty="0" err="1"/>
              <a:t>Giáo</a:t>
            </a:r>
            <a:r>
              <a:rPr lang="en-US" dirty="0"/>
              <a:t> </a:t>
            </a:r>
            <a:r>
              <a:rPr lang="en-US" dirty="0" err="1"/>
              <a:t>dục</a:t>
            </a:r>
            <a:endParaRPr lang="en-US" dirty="0"/>
          </a:p>
          <a:p>
            <a:pPr lvl="0"/>
            <a:r>
              <a:rPr lang="vi-VN" dirty="0"/>
              <a:t>Phương pháp xử lý dữ liệu và đánh giá AI</a:t>
            </a:r>
          </a:p>
          <a:p>
            <a:pPr lvl="0"/>
            <a:r>
              <a:rPr lang="en-US" dirty="0" err="1"/>
              <a:t>Kết</a:t>
            </a:r>
            <a:r>
              <a:rPr lang="en-US" dirty="0"/>
              <a:t> </a:t>
            </a:r>
            <a:r>
              <a:rPr lang="en-US" dirty="0" err="1"/>
              <a:t>quả</a:t>
            </a:r>
            <a:r>
              <a:rPr lang="en-US" dirty="0"/>
              <a:t> </a:t>
            </a:r>
            <a:r>
              <a:rPr lang="en-US" dirty="0" err="1"/>
              <a:t>nghiên</a:t>
            </a:r>
            <a:r>
              <a:rPr lang="en-US" dirty="0"/>
              <a:t> </a:t>
            </a:r>
            <a:r>
              <a:rPr lang="en-US" dirty="0" err="1"/>
              <a:t>cứu</a:t>
            </a:r>
            <a:r>
              <a:rPr lang="en-US" dirty="0"/>
              <a:t> </a:t>
            </a:r>
            <a:r>
              <a:rPr lang="en-US" dirty="0" err="1"/>
              <a:t>và</a:t>
            </a:r>
            <a:r>
              <a:rPr lang="en-US" dirty="0"/>
              <a:t> </a:t>
            </a:r>
            <a:r>
              <a:rPr lang="en-US" dirty="0" err="1"/>
              <a:t>ứng</a:t>
            </a:r>
            <a:r>
              <a:rPr lang="en-US" dirty="0"/>
              <a:t> </a:t>
            </a:r>
            <a:r>
              <a:rPr lang="en-US" dirty="0" err="1"/>
              <a:t>dụng</a:t>
            </a:r>
            <a:r>
              <a:rPr lang="en-US" dirty="0"/>
              <a:t> </a:t>
            </a:r>
            <a:r>
              <a:rPr lang="en-US" dirty="0" err="1"/>
              <a:t>thực</a:t>
            </a:r>
            <a:r>
              <a:rPr lang="en-US" dirty="0"/>
              <a:t> </a:t>
            </a:r>
            <a:r>
              <a:rPr lang="en-US" dirty="0" err="1"/>
              <a:t>tiễn</a:t>
            </a:r>
            <a:endParaRPr lang="en-US" dirty="0"/>
          </a:p>
          <a:p>
            <a:pPr lvl="0"/>
            <a:r>
              <a:rPr lang="en-US" dirty="0" err="1"/>
              <a:t>Thảo</a:t>
            </a:r>
            <a:r>
              <a:rPr lang="en-US" dirty="0"/>
              <a:t> </a:t>
            </a:r>
            <a:r>
              <a:rPr lang="en-US" dirty="0" err="1"/>
              <a:t>luận</a:t>
            </a:r>
            <a:r>
              <a:rPr lang="en-US" dirty="0"/>
              <a:t> </a:t>
            </a:r>
            <a:r>
              <a:rPr lang="en-US" dirty="0" err="1"/>
              <a:t>và</a:t>
            </a:r>
            <a:r>
              <a:rPr lang="en-US" dirty="0"/>
              <a:t> </a:t>
            </a:r>
            <a:r>
              <a:rPr lang="en-US" dirty="0" err="1"/>
              <a:t>thách</a:t>
            </a:r>
            <a:r>
              <a:rPr lang="en-US" dirty="0"/>
              <a:t> </a:t>
            </a:r>
            <a:r>
              <a:rPr lang="en-US" dirty="0" err="1"/>
              <a:t>thức</a:t>
            </a:r>
            <a:endParaRPr lang="en-US" dirty="0"/>
          </a:p>
          <a:p>
            <a:pPr lvl="0"/>
            <a:r>
              <a:rPr lang="en-US" dirty="0" err="1"/>
              <a:t>Tổng</a:t>
            </a:r>
            <a:r>
              <a:rPr lang="en-US" dirty="0"/>
              <a:t> </a:t>
            </a:r>
            <a:r>
              <a:rPr lang="en-US" dirty="0" err="1"/>
              <a:t>kết</a:t>
            </a:r>
            <a:endParaRPr lang="en-US" dirty="0"/>
          </a:p>
          <a:p>
            <a:pPr lvl="0"/>
            <a:r>
              <a:rPr lang="vi-VN" dirty="0"/>
              <a:t>Hướng phát triển tiếp theo</a:t>
            </a:r>
          </a:p>
          <a:p>
            <a:pPr lvl="0"/>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Tree>
    <p:extLst>
      <p:ext uri="{BB962C8B-B14F-4D97-AF65-F5344CB8AC3E}">
        <p14:creationId xmlns:p14="http://schemas.microsoft.com/office/powerpoint/2010/main" val="7307208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EBD3-9CAE-38D7-B640-F33F236065A8}"/>
              </a:ext>
            </a:extLst>
          </p:cNvPr>
          <p:cNvSpPr>
            <a:spLocks noGrp="1"/>
          </p:cNvSpPr>
          <p:nvPr>
            <p:ph type="title"/>
          </p:nvPr>
        </p:nvSpPr>
        <p:spPr>
          <a:xfrm>
            <a:off x="252919" y="1123837"/>
            <a:ext cx="2947482" cy="4601183"/>
          </a:xfrm>
        </p:spPr>
        <p:txBody>
          <a:bodyPr/>
          <a:lstStyle/>
          <a:p>
            <a:r>
              <a:rPr lang="en-US" dirty="0"/>
              <a:t>1</a:t>
            </a:r>
            <a:r>
              <a:rPr lang="vi-VN" dirty="0"/>
              <a:t>. </a:t>
            </a:r>
            <a:r>
              <a:rPr lang="en-US" dirty="0" err="1"/>
              <a:t>Tổng</a:t>
            </a:r>
            <a:r>
              <a:rPr lang="en-US" dirty="0"/>
              <a:t> </a:t>
            </a:r>
            <a:r>
              <a:rPr lang="en-US" dirty="0" err="1"/>
              <a:t>quan</a:t>
            </a:r>
            <a:r>
              <a:rPr lang="en-US" dirty="0"/>
              <a:t> </a:t>
            </a:r>
            <a:r>
              <a:rPr lang="en-US" dirty="0" err="1"/>
              <a:t>lĩnh</a:t>
            </a:r>
            <a:r>
              <a:rPr lang="en-US" dirty="0"/>
              <a:t> </a:t>
            </a:r>
            <a:r>
              <a:rPr lang="en-US" dirty="0" err="1"/>
              <a:t>vực</a:t>
            </a:r>
            <a:r>
              <a:rPr lang="en-US" dirty="0"/>
              <a:t> AI </a:t>
            </a:r>
            <a:r>
              <a:rPr lang="en-US" dirty="0" err="1"/>
              <a:t>và</a:t>
            </a:r>
            <a:r>
              <a:rPr lang="en-US" dirty="0"/>
              <a:t> </a:t>
            </a:r>
            <a:r>
              <a:rPr lang="en-US" dirty="0" err="1"/>
              <a:t>Giáo</a:t>
            </a:r>
            <a:r>
              <a:rPr lang="en-US" dirty="0"/>
              <a:t> </a:t>
            </a:r>
            <a:r>
              <a:rPr lang="en-US" dirty="0" err="1"/>
              <a:t>dục</a:t>
            </a:r>
            <a:r>
              <a:rPr lang="en-US" dirty="0"/>
              <a:t> </a:t>
            </a:r>
            <a:endParaRPr lang="vi-VN" dirty="0"/>
          </a:p>
        </p:txBody>
      </p:sp>
      <p:sp>
        <p:nvSpPr>
          <p:cNvPr id="3" name="Text Placeholder 2">
            <a:extLst>
              <a:ext uri="{FF2B5EF4-FFF2-40B4-BE49-F238E27FC236}">
                <a16:creationId xmlns:a16="http://schemas.microsoft.com/office/drawing/2014/main" id="{4A05BEB4-0230-DDB9-DAE2-3F1B58B1CF8D}"/>
              </a:ext>
            </a:extLst>
          </p:cNvPr>
          <p:cNvSpPr>
            <a:spLocks noGrp="1"/>
          </p:cNvSpPr>
          <p:nvPr>
            <p:ph type="body" idx="1"/>
          </p:nvPr>
        </p:nvSpPr>
        <p:spPr>
          <a:xfrm>
            <a:off x="3869268" y="864108"/>
            <a:ext cx="7315200" cy="5120640"/>
          </a:xfrm>
        </p:spPr>
        <p:txBody>
          <a:bodyPr>
            <a:normAutofit/>
          </a:bodyPr>
          <a:lstStyle/>
          <a:p>
            <a:pPr lvl="0"/>
            <a:r>
              <a:rPr lang="vi-VN" dirty="0"/>
              <a:t>Trong bối cảnh chuyển đổi số mạnh mẽ, Trí tuệ Nhân tạo (AI) đang trở thành công cụ then chốt, mang lại những thay đổi sâu rộng trong mọi khía cạnh của giáo dục, từ cách giảng dạy đến phương pháp học tập. AI giúp cá nhân hóa lộ trình học tập, tự động hóa các tác vụ hành chính, và cung cấp phản hồi tức thì, nâng cao hiệu quả và chất lượng giáo dục. Tuy nhiên, việc triển khai AI trong giáo dục cũng đặt ra nhiều thách thức về đạo đức, quyền riêng tư dữ liệu và sự công bằng trong tiếp cận công nghệ.</a:t>
            </a:r>
          </a:p>
        </p:txBody>
      </p:sp>
      <p:sp>
        <p:nvSpPr>
          <p:cNvPr id="4" name="Date Placeholder 3">
            <a:extLst>
              <a:ext uri="{FF2B5EF4-FFF2-40B4-BE49-F238E27FC236}">
                <a16:creationId xmlns:a16="http://schemas.microsoft.com/office/drawing/2014/main" id="{5EA6D735-826A-6E9F-90AD-8195C482D52E}"/>
              </a:ext>
            </a:extLst>
          </p:cNvPr>
          <p:cNvSpPr>
            <a:spLocks noGrp="1"/>
          </p:cNvSpPr>
          <p:nvPr>
            <p:ph type="dt" sz="half" idx="10"/>
          </p:nvPr>
        </p:nvSpPr>
        <p:spPr>
          <a:xfrm>
            <a:off x="262465" y="6356350"/>
            <a:ext cx="2743200" cy="365125"/>
          </a:xfrm>
        </p:spPr>
        <p:txBody>
          <a:bodyPr/>
          <a:lstStyle/>
          <a:p>
            <a:r>
              <a:rPr lang="en-US"/>
              <a:t>7/11/2025</a:t>
            </a:r>
          </a:p>
        </p:txBody>
      </p:sp>
      <p:sp>
        <p:nvSpPr>
          <p:cNvPr id="5" name="Footer Placeholder 4">
            <a:extLst>
              <a:ext uri="{FF2B5EF4-FFF2-40B4-BE49-F238E27FC236}">
                <a16:creationId xmlns:a16="http://schemas.microsoft.com/office/drawing/2014/main" id="{49E78A69-59FD-AC14-FC8B-A5DD4BEF2288}"/>
              </a:ext>
            </a:extLst>
          </p:cNvPr>
          <p:cNvSpPr>
            <a:spLocks noGrp="1"/>
          </p:cNvSpPr>
          <p:nvPr>
            <p:ph type="ftr" sz="quarter" idx="11"/>
          </p:nvPr>
        </p:nvSpPr>
        <p:spPr>
          <a:xfrm>
            <a:off x="3869268" y="6356350"/>
            <a:ext cx="5911517" cy="365125"/>
          </a:xfrm>
        </p:spPr>
        <p:txBody>
          <a:bodyPr/>
          <a:lstStyle/>
          <a:p>
            <a:r>
              <a:rPr lang="en-US"/>
              <a:t>Đinh Thị Xuân Nhi</a:t>
            </a:r>
          </a:p>
        </p:txBody>
      </p:sp>
      <p:sp>
        <p:nvSpPr>
          <p:cNvPr id="6" name="Slide Number Placeholder 5">
            <a:extLst>
              <a:ext uri="{FF2B5EF4-FFF2-40B4-BE49-F238E27FC236}">
                <a16:creationId xmlns:a16="http://schemas.microsoft.com/office/drawing/2014/main" id="{95766628-A13D-5D98-2D5C-7B72A37354CC}"/>
              </a:ext>
            </a:extLst>
          </p:cNvPr>
          <p:cNvSpPr>
            <a:spLocks noGrp="1"/>
          </p:cNvSpPr>
          <p:nvPr>
            <p:ph type="sldNum" sz="quarter" idx="12"/>
          </p:nvPr>
        </p:nvSpPr>
        <p:spPr>
          <a:xfrm>
            <a:off x="10634135" y="6356350"/>
            <a:ext cx="1530927" cy="365125"/>
          </a:xfrm>
        </p:spPr>
        <p:txBody>
          <a:bodyPr/>
          <a:lstStyle/>
          <a:p>
            <a:fld id="{4AFB109F-CD2D-4D54-8D3F-096206A472BD}" type="slidenum">
              <a:rPr lang="en-US" smtClean="0"/>
              <a:pPr/>
              <a:t>2</a:t>
            </a:fld>
            <a:endParaRPr lang="en-US"/>
          </a:p>
        </p:txBody>
      </p:sp>
    </p:spTree>
    <p:extLst>
      <p:ext uri="{BB962C8B-B14F-4D97-AF65-F5344CB8AC3E}">
        <p14:creationId xmlns:p14="http://schemas.microsoft.com/office/powerpoint/2010/main" val="3111142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4000">
        <p159:morph option="byObject"/>
        <p:sndAc>
          <p:stSnd>
            <p:snd r:embed="rId2" name="bomb.wav"/>
          </p:stSnd>
        </p:sndAc>
      </p:transition>
    </mc:Choice>
    <mc:Fallback>
      <p:transition spd="slow">
        <p:fade/>
        <p:sndAc>
          <p:stSnd>
            <p:snd r:embed="rId2" name="bomb.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D15D-3EB9-3C16-8BAD-711BD64029EF}"/>
              </a:ext>
            </a:extLst>
          </p:cNvPr>
          <p:cNvSpPr>
            <a:spLocks noGrp="1"/>
          </p:cNvSpPr>
          <p:nvPr>
            <p:ph type="title"/>
          </p:nvPr>
        </p:nvSpPr>
        <p:spPr>
          <a:xfrm>
            <a:off x="252919" y="1123837"/>
            <a:ext cx="2947482" cy="4601183"/>
          </a:xfrm>
        </p:spPr>
        <p:txBody>
          <a:bodyPr/>
          <a:lstStyle/>
          <a:p>
            <a:r>
              <a:rPr lang="en-US"/>
              <a:t>2</a:t>
            </a:r>
            <a:r>
              <a:rPr lang="vi-VN"/>
              <a:t>. </a:t>
            </a:r>
            <a:r>
              <a:rPr lang="en-US"/>
              <a:t>Nền tảng chuyên môn AI trong Giáo dục</a:t>
            </a:r>
            <a:endParaRPr lang="vi-VN"/>
          </a:p>
        </p:txBody>
      </p:sp>
      <p:sp>
        <p:nvSpPr>
          <p:cNvPr id="3" name="Text Placeholder 2">
            <a:extLst>
              <a:ext uri="{FF2B5EF4-FFF2-40B4-BE49-F238E27FC236}">
                <a16:creationId xmlns:a16="http://schemas.microsoft.com/office/drawing/2014/main" id="{6F97650F-7C4A-A082-C6C4-B355B65739AF}"/>
              </a:ext>
            </a:extLst>
          </p:cNvPr>
          <p:cNvSpPr>
            <a:spLocks noGrp="1"/>
          </p:cNvSpPr>
          <p:nvPr>
            <p:ph type="body" idx="1"/>
          </p:nvPr>
        </p:nvSpPr>
        <p:spPr>
          <a:xfrm>
            <a:off x="3869268" y="864108"/>
            <a:ext cx="7315200" cy="5120640"/>
          </a:xfrm>
        </p:spPr>
        <p:txBody>
          <a:bodyPr>
            <a:normAutofit lnSpcReduction="10000"/>
          </a:bodyPr>
          <a:lstStyle/>
          <a:p>
            <a:pPr lvl="0"/>
            <a:r>
              <a:rPr lang="vi-VN"/>
              <a:t>Cá nhân hóa học tập: AI phân tích dữ liệu học tập để điều chỉnh nội dung và phương pháp giảng dạy phù hợp với từng học sinh.</a:t>
            </a:r>
          </a:p>
          <a:p>
            <a:pPr lvl="0"/>
            <a:r>
              <a:rPr lang="vi-VN"/>
              <a:t>Đánh giá tự động: AI hỗ trợ chấm điểm bài tập, kiểm tra, và cung cấp phản hồi nhanh chóng.</a:t>
            </a:r>
          </a:p>
          <a:p>
            <a:pPr lvl="0"/>
            <a:r>
              <a:rPr lang="vi-VN"/>
              <a:t>Hệ thống hỗ trợ giảng dạy: AI giúp giáo viên quản lý lớp học, phân tích hiệu suất học tập và dự đoán rủi ro.</a:t>
            </a:r>
          </a:p>
          <a:p>
            <a:pPr lvl="0"/>
            <a:r>
              <a:rPr lang="vi-VN"/>
              <a:t>Phân tích dữ liệu học tập (Learning Analytics): Sử dụng AI để hiểu sâu hơn về hành vi và kết quả học tập của học sinh.</a:t>
            </a:r>
            <a:endParaRPr lang="en-US"/>
          </a:p>
        </p:txBody>
      </p:sp>
      <p:sp>
        <p:nvSpPr>
          <p:cNvPr id="4" name="Date Placeholder 3">
            <a:extLst>
              <a:ext uri="{FF2B5EF4-FFF2-40B4-BE49-F238E27FC236}">
                <a16:creationId xmlns:a16="http://schemas.microsoft.com/office/drawing/2014/main" id="{B5F5C153-9E9D-CB00-CDF0-FD68F520EA21}"/>
              </a:ext>
            </a:extLst>
          </p:cNvPr>
          <p:cNvSpPr>
            <a:spLocks noGrp="1"/>
          </p:cNvSpPr>
          <p:nvPr>
            <p:ph type="dt" sz="half" idx="10"/>
          </p:nvPr>
        </p:nvSpPr>
        <p:spPr>
          <a:xfrm>
            <a:off x="262465" y="6356350"/>
            <a:ext cx="2743200" cy="365125"/>
          </a:xfrm>
        </p:spPr>
        <p:txBody>
          <a:bodyPr/>
          <a:lstStyle/>
          <a:p>
            <a:r>
              <a:rPr lang="en-US"/>
              <a:t>7/11/2025</a:t>
            </a:r>
          </a:p>
        </p:txBody>
      </p:sp>
      <p:sp>
        <p:nvSpPr>
          <p:cNvPr id="5" name="Footer Placeholder 4">
            <a:extLst>
              <a:ext uri="{FF2B5EF4-FFF2-40B4-BE49-F238E27FC236}">
                <a16:creationId xmlns:a16="http://schemas.microsoft.com/office/drawing/2014/main" id="{58A7C929-5F6C-0F6C-8365-5C1D9A442B48}"/>
              </a:ext>
            </a:extLst>
          </p:cNvPr>
          <p:cNvSpPr>
            <a:spLocks noGrp="1"/>
          </p:cNvSpPr>
          <p:nvPr>
            <p:ph type="ftr" sz="quarter" idx="11"/>
          </p:nvPr>
        </p:nvSpPr>
        <p:spPr>
          <a:xfrm>
            <a:off x="3869268" y="6356350"/>
            <a:ext cx="5911517" cy="365125"/>
          </a:xfrm>
        </p:spPr>
        <p:txBody>
          <a:bodyPr/>
          <a:lstStyle/>
          <a:p>
            <a:r>
              <a:rPr lang="en-US"/>
              <a:t>Đinh Thị Xuân Nhi</a:t>
            </a:r>
          </a:p>
        </p:txBody>
      </p:sp>
      <p:sp>
        <p:nvSpPr>
          <p:cNvPr id="6" name="Slide Number Placeholder 5">
            <a:extLst>
              <a:ext uri="{FF2B5EF4-FFF2-40B4-BE49-F238E27FC236}">
                <a16:creationId xmlns:a16="http://schemas.microsoft.com/office/drawing/2014/main" id="{0442A977-FF79-497C-9728-C9A1D949CEEF}"/>
              </a:ext>
            </a:extLst>
          </p:cNvPr>
          <p:cNvSpPr>
            <a:spLocks noGrp="1"/>
          </p:cNvSpPr>
          <p:nvPr>
            <p:ph type="sldNum" sz="quarter" idx="12"/>
          </p:nvPr>
        </p:nvSpPr>
        <p:spPr>
          <a:xfrm>
            <a:off x="10634135" y="6356350"/>
            <a:ext cx="1530927" cy="365125"/>
          </a:xfrm>
        </p:spPr>
        <p:txBody>
          <a:bodyPr/>
          <a:lstStyle/>
          <a:p>
            <a:fld id="{4AFB109F-CD2D-4D54-8D3F-096206A472BD}" type="slidenum">
              <a:rPr lang="en-US" smtClean="0"/>
              <a:pPr/>
              <a:t>3</a:t>
            </a:fld>
            <a:endParaRPr lang="en-US"/>
          </a:p>
        </p:txBody>
      </p:sp>
    </p:spTree>
    <p:extLst>
      <p:ext uri="{BB962C8B-B14F-4D97-AF65-F5344CB8AC3E}">
        <p14:creationId xmlns:p14="http://schemas.microsoft.com/office/powerpoint/2010/main" val="32376578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7578-9DCF-9470-696C-010DE9EA976C}"/>
              </a:ext>
            </a:extLst>
          </p:cNvPr>
          <p:cNvSpPr>
            <a:spLocks noGrp="1"/>
          </p:cNvSpPr>
          <p:nvPr>
            <p:ph type="title"/>
          </p:nvPr>
        </p:nvSpPr>
        <p:spPr>
          <a:xfrm>
            <a:off x="252919" y="1123837"/>
            <a:ext cx="2947482" cy="4601183"/>
          </a:xfrm>
        </p:spPr>
        <p:txBody>
          <a:bodyPr/>
          <a:lstStyle/>
          <a:p>
            <a:r>
              <a:rPr lang="vi-VN"/>
              <a:t>3. Phương pháp xử lý dữ liệu và đánh giá AI </a:t>
            </a:r>
          </a:p>
        </p:txBody>
      </p:sp>
      <p:sp>
        <p:nvSpPr>
          <p:cNvPr id="3" name="Text Placeholder 2">
            <a:extLst>
              <a:ext uri="{FF2B5EF4-FFF2-40B4-BE49-F238E27FC236}">
                <a16:creationId xmlns:a16="http://schemas.microsoft.com/office/drawing/2014/main" id="{C033DE42-2E93-B7CD-2524-3A12E2D9B17E}"/>
              </a:ext>
            </a:extLst>
          </p:cNvPr>
          <p:cNvSpPr>
            <a:spLocks noGrp="1"/>
          </p:cNvSpPr>
          <p:nvPr>
            <p:ph type="body" idx="1"/>
          </p:nvPr>
        </p:nvSpPr>
        <p:spPr>
          <a:xfrm>
            <a:off x="3869268" y="864108"/>
            <a:ext cx="7315200" cy="5120640"/>
          </a:xfrm>
        </p:spPr>
        <p:txBody>
          <a:bodyPr>
            <a:normAutofit lnSpcReduction="10000"/>
          </a:bodyPr>
          <a:lstStyle/>
          <a:p>
            <a:pPr lvl="0"/>
            <a:r>
              <a:rPr lang="vi-VN"/>
              <a:t>Phân tích mô hình ứng dụng AI: Nhận diện các mô hình AI phổ biến như hệ thống gia sư ảo, công cụ chấm điểm tự động, nền tảng học tập thích ứng.</a:t>
            </a:r>
          </a:p>
          <a:p>
            <a:pPr lvl="0"/>
            <a:r>
              <a:rPr lang="vi-VN"/>
              <a:t>Ứng dụng mô phỏng và thử nghiệm: Triển khai các hệ thống AI trong môi trường giáo dục thực tế hoặc giả lập để thu thập dữ liệu và đánh giá hiệu suất.</a:t>
            </a:r>
          </a:p>
          <a:p>
            <a:pPr lvl="0"/>
            <a:r>
              <a:rPr lang="vi-VN"/>
              <a:t>Đánh giá AI:</a:t>
            </a:r>
          </a:p>
          <a:p>
            <a:pPr lvl="0"/>
            <a:r>
              <a:rPr lang="vi-VN"/>
              <a:t>Cải thiện kết quả học tập: Phân tích sự tiến bộ của học sinh sau khi sử dụng các công cụ AI.</a:t>
            </a:r>
          </a:p>
        </p:txBody>
      </p:sp>
      <p:sp>
        <p:nvSpPr>
          <p:cNvPr id="4" name="Date Placeholder 3">
            <a:extLst>
              <a:ext uri="{FF2B5EF4-FFF2-40B4-BE49-F238E27FC236}">
                <a16:creationId xmlns:a16="http://schemas.microsoft.com/office/drawing/2014/main" id="{7467D4E4-00A9-DF8D-9830-44E113896AFA}"/>
              </a:ext>
            </a:extLst>
          </p:cNvPr>
          <p:cNvSpPr>
            <a:spLocks noGrp="1"/>
          </p:cNvSpPr>
          <p:nvPr>
            <p:ph type="dt" sz="half" idx="10"/>
          </p:nvPr>
        </p:nvSpPr>
        <p:spPr>
          <a:xfrm>
            <a:off x="262465" y="6356350"/>
            <a:ext cx="2743200" cy="365125"/>
          </a:xfrm>
        </p:spPr>
        <p:txBody>
          <a:bodyPr/>
          <a:lstStyle/>
          <a:p>
            <a:r>
              <a:rPr lang="en-US"/>
              <a:t>7/11/2025</a:t>
            </a:r>
          </a:p>
        </p:txBody>
      </p:sp>
      <p:sp>
        <p:nvSpPr>
          <p:cNvPr id="5" name="Footer Placeholder 4">
            <a:extLst>
              <a:ext uri="{FF2B5EF4-FFF2-40B4-BE49-F238E27FC236}">
                <a16:creationId xmlns:a16="http://schemas.microsoft.com/office/drawing/2014/main" id="{F951604E-E11B-4D8C-7DC7-8EB0C5420961}"/>
              </a:ext>
            </a:extLst>
          </p:cNvPr>
          <p:cNvSpPr>
            <a:spLocks noGrp="1"/>
          </p:cNvSpPr>
          <p:nvPr>
            <p:ph type="ftr" sz="quarter" idx="11"/>
          </p:nvPr>
        </p:nvSpPr>
        <p:spPr>
          <a:xfrm>
            <a:off x="3869268" y="6356350"/>
            <a:ext cx="5911517" cy="365125"/>
          </a:xfrm>
        </p:spPr>
        <p:txBody>
          <a:bodyPr/>
          <a:lstStyle/>
          <a:p>
            <a:r>
              <a:rPr lang="en-US"/>
              <a:t>Đinh Thị Xuân Nhi</a:t>
            </a:r>
          </a:p>
        </p:txBody>
      </p:sp>
      <p:sp>
        <p:nvSpPr>
          <p:cNvPr id="6" name="Slide Number Placeholder 5">
            <a:extLst>
              <a:ext uri="{FF2B5EF4-FFF2-40B4-BE49-F238E27FC236}">
                <a16:creationId xmlns:a16="http://schemas.microsoft.com/office/drawing/2014/main" id="{267C9FE6-EB7A-3F3A-3B25-070D5DF252E7}"/>
              </a:ext>
            </a:extLst>
          </p:cNvPr>
          <p:cNvSpPr>
            <a:spLocks noGrp="1"/>
          </p:cNvSpPr>
          <p:nvPr>
            <p:ph type="sldNum" sz="quarter" idx="12"/>
          </p:nvPr>
        </p:nvSpPr>
        <p:spPr>
          <a:xfrm>
            <a:off x="10634135" y="6356350"/>
            <a:ext cx="1530927" cy="365125"/>
          </a:xfrm>
        </p:spPr>
        <p:txBody>
          <a:bodyPr/>
          <a:lstStyle/>
          <a:p>
            <a:fld id="{4AFB109F-CD2D-4D54-8D3F-096206A472BD}" type="slidenum">
              <a:rPr lang="en-US" smtClean="0"/>
              <a:pPr/>
              <a:t>4</a:t>
            </a:fld>
            <a:endParaRPr lang="en-US"/>
          </a:p>
        </p:txBody>
      </p:sp>
    </p:spTree>
    <p:extLst>
      <p:ext uri="{BB962C8B-B14F-4D97-AF65-F5344CB8AC3E}">
        <p14:creationId xmlns:p14="http://schemas.microsoft.com/office/powerpoint/2010/main" val="24606096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D90D2-AA18-5110-7788-04EBF4EBD658}"/>
              </a:ext>
            </a:extLst>
          </p:cNvPr>
          <p:cNvSpPr>
            <a:spLocks noGrp="1"/>
          </p:cNvSpPr>
          <p:nvPr>
            <p:ph type="title"/>
          </p:nvPr>
        </p:nvSpPr>
        <p:spPr>
          <a:xfrm>
            <a:off x="252919" y="1123837"/>
            <a:ext cx="2947482" cy="4601183"/>
          </a:xfrm>
        </p:spPr>
        <p:txBody>
          <a:bodyPr/>
          <a:lstStyle/>
          <a:p>
            <a:r>
              <a:rPr lang="en-US"/>
              <a:t>4. Kết quả nghiên cứu và ứng dụng thực tiễn </a:t>
            </a:r>
            <a:endParaRPr lang="vi-VN"/>
          </a:p>
        </p:txBody>
      </p:sp>
      <p:sp>
        <p:nvSpPr>
          <p:cNvPr id="3" name="Text Placeholder 2">
            <a:extLst>
              <a:ext uri="{FF2B5EF4-FFF2-40B4-BE49-F238E27FC236}">
                <a16:creationId xmlns:a16="http://schemas.microsoft.com/office/drawing/2014/main" id="{F563749A-805E-17A2-4FBF-3488191DEE50}"/>
              </a:ext>
            </a:extLst>
          </p:cNvPr>
          <p:cNvSpPr>
            <a:spLocks noGrp="1"/>
          </p:cNvSpPr>
          <p:nvPr>
            <p:ph type="body" idx="1"/>
          </p:nvPr>
        </p:nvSpPr>
        <p:spPr>
          <a:xfrm>
            <a:off x="3869268" y="864108"/>
            <a:ext cx="7315200" cy="5120640"/>
          </a:xfrm>
        </p:spPr>
        <p:txBody>
          <a:bodyPr>
            <a:normAutofit fontScale="85000" lnSpcReduction="20000"/>
          </a:bodyPr>
          <a:lstStyle/>
          <a:p>
            <a:pPr lvl="0"/>
            <a:r>
              <a:rPr lang="vi-VN"/>
              <a:t>Mức độ áp dụng AI trong các cơ sở giáo dục </a:t>
            </a:r>
          </a:p>
          <a:p>
            <a:pPr lvl="0"/>
            <a:r>
              <a:rPr lang="en-US"/>
              <a:t>Loại hình giáo dục | Tỉ lệ áp dụng (%)</a:t>
            </a:r>
          </a:p>
          <a:p>
            <a:pPr lvl="0"/>
            <a:r>
              <a:rPr lang="en-US"/>
              <a:t>Giáo dục phổ thông | 45% </a:t>
            </a:r>
          </a:p>
          <a:p>
            <a:pPr lvl="0"/>
            <a:r>
              <a:rPr lang="en-US"/>
              <a:t>Giáo dục Đại học/Cao đẳng | 68% </a:t>
            </a:r>
          </a:p>
          <a:p>
            <a:pPr lvl="0"/>
            <a:r>
              <a:rPr lang="en-US"/>
              <a:t>Đào tạo nghề | 30% </a:t>
            </a:r>
          </a:p>
          <a:p>
            <a:pPr lvl="0"/>
            <a:r>
              <a:rPr lang="en-US"/>
              <a:t>Học trực tuyến | 85%</a:t>
            </a:r>
          </a:p>
          <a:p>
            <a:pPr lvl="0"/>
            <a:r>
              <a:rPr lang="vi-VN"/>
              <a:t>Ảnh hưởng của AI đến kết quả học tập </a:t>
            </a:r>
          </a:p>
          <a:p>
            <a:pPr lvl="0"/>
            <a:r>
              <a:rPr lang="en-US"/>
              <a:t>Loại hình ứng dụng AI | Tỉ lệ học sinh cải thiện (%)</a:t>
            </a:r>
          </a:p>
          <a:p>
            <a:pPr lvl="0"/>
            <a:r>
              <a:rPr lang="vi-VN"/>
              <a:t>Hệ thống gia sư thông minh | 75% </a:t>
            </a:r>
          </a:p>
          <a:p>
            <a:pPr lvl="0"/>
            <a:r>
              <a:rPr lang="en-US"/>
              <a:t>Công cụ cá nhân hóa nội dung | 82% </a:t>
            </a:r>
          </a:p>
          <a:p>
            <a:pPr lvl="0"/>
            <a:r>
              <a:rPr lang="en-US"/>
              <a:t>Hỗ trợ chấm điểm tự động | 60% </a:t>
            </a:r>
          </a:p>
          <a:p>
            <a:pPr lvl="0"/>
            <a:r>
              <a:rPr lang="en-US"/>
              <a:t>Chatbots hỗ trợ học tập | 55%</a:t>
            </a:r>
          </a:p>
        </p:txBody>
      </p:sp>
      <p:sp>
        <p:nvSpPr>
          <p:cNvPr id="4" name="Date Placeholder 3">
            <a:extLst>
              <a:ext uri="{FF2B5EF4-FFF2-40B4-BE49-F238E27FC236}">
                <a16:creationId xmlns:a16="http://schemas.microsoft.com/office/drawing/2014/main" id="{77033886-0B78-D17A-6791-D63DC0EF0ED3}"/>
              </a:ext>
            </a:extLst>
          </p:cNvPr>
          <p:cNvSpPr>
            <a:spLocks noGrp="1"/>
          </p:cNvSpPr>
          <p:nvPr>
            <p:ph type="dt" sz="half" idx="10"/>
          </p:nvPr>
        </p:nvSpPr>
        <p:spPr>
          <a:xfrm>
            <a:off x="262465" y="6356350"/>
            <a:ext cx="2743200" cy="365125"/>
          </a:xfrm>
        </p:spPr>
        <p:txBody>
          <a:bodyPr/>
          <a:lstStyle/>
          <a:p>
            <a:r>
              <a:rPr lang="en-US"/>
              <a:t>7/11/2025</a:t>
            </a:r>
          </a:p>
        </p:txBody>
      </p:sp>
      <p:sp>
        <p:nvSpPr>
          <p:cNvPr id="5" name="Footer Placeholder 4">
            <a:extLst>
              <a:ext uri="{FF2B5EF4-FFF2-40B4-BE49-F238E27FC236}">
                <a16:creationId xmlns:a16="http://schemas.microsoft.com/office/drawing/2014/main" id="{C088F84B-28C6-F072-6441-63B6556FECFC}"/>
              </a:ext>
            </a:extLst>
          </p:cNvPr>
          <p:cNvSpPr>
            <a:spLocks noGrp="1"/>
          </p:cNvSpPr>
          <p:nvPr>
            <p:ph type="ftr" sz="quarter" idx="11"/>
          </p:nvPr>
        </p:nvSpPr>
        <p:spPr>
          <a:xfrm>
            <a:off x="3869268" y="6356350"/>
            <a:ext cx="5911517" cy="365125"/>
          </a:xfrm>
        </p:spPr>
        <p:txBody>
          <a:bodyPr/>
          <a:lstStyle/>
          <a:p>
            <a:r>
              <a:rPr lang="en-US"/>
              <a:t>Đinh Thị Xuân Nhi</a:t>
            </a:r>
          </a:p>
        </p:txBody>
      </p:sp>
      <p:sp>
        <p:nvSpPr>
          <p:cNvPr id="6" name="Slide Number Placeholder 5">
            <a:extLst>
              <a:ext uri="{FF2B5EF4-FFF2-40B4-BE49-F238E27FC236}">
                <a16:creationId xmlns:a16="http://schemas.microsoft.com/office/drawing/2014/main" id="{8716B3D2-F375-4F39-DBCF-240F5D0E61B0}"/>
              </a:ext>
            </a:extLst>
          </p:cNvPr>
          <p:cNvSpPr>
            <a:spLocks noGrp="1"/>
          </p:cNvSpPr>
          <p:nvPr>
            <p:ph type="sldNum" sz="quarter" idx="12"/>
          </p:nvPr>
        </p:nvSpPr>
        <p:spPr>
          <a:xfrm>
            <a:off x="10634135" y="6356350"/>
            <a:ext cx="1530927" cy="365125"/>
          </a:xfrm>
        </p:spPr>
        <p:txBody>
          <a:bodyPr/>
          <a:lstStyle/>
          <a:p>
            <a:fld id="{4AFB109F-CD2D-4D54-8D3F-096206A472BD}" type="slidenum">
              <a:rPr lang="en-US" smtClean="0"/>
              <a:pPr/>
              <a:t>5</a:t>
            </a:fld>
            <a:endParaRPr lang="en-US"/>
          </a:p>
        </p:txBody>
      </p:sp>
    </p:spTree>
    <p:extLst>
      <p:ext uri="{BB962C8B-B14F-4D97-AF65-F5344CB8AC3E}">
        <p14:creationId xmlns:p14="http://schemas.microsoft.com/office/powerpoint/2010/main" val="8132012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6491-9281-73FD-7ABF-223305D9473F}"/>
              </a:ext>
            </a:extLst>
          </p:cNvPr>
          <p:cNvSpPr>
            <a:spLocks noGrp="1"/>
          </p:cNvSpPr>
          <p:nvPr>
            <p:ph type="title"/>
          </p:nvPr>
        </p:nvSpPr>
        <p:spPr>
          <a:xfrm>
            <a:off x="252919" y="1123837"/>
            <a:ext cx="2947482" cy="4601183"/>
          </a:xfrm>
        </p:spPr>
        <p:txBody>
          <a:bodyPr/>
          <a:lstStyle/>
          <a:p>
            <a:r>
              <a:rPr lang="en-US"/>
              <a:t>5. Thảo luận </a:t>
            </a:r>
            <a:endParaRPr lang="vi-VN"/>
          </a:p>
        </p:txBody>
      </p:sp>
      <p:sp>
        <p:nvSpPr>
          <p:cNvPr id="3" name="Text Placeholder 2">
            <a:extLst>
              <a:ext uri="{FF2B5EF4-FFF2-40B4-BE49-F238E27FC236}">
                <a16:creationId xmlns:a16="http://schemas.microsoft.com/office/drawing/2014/main" id="{7FF7C7BD-DA98-4CE7-42FB-69155026BB41}"/>
              </a:ext>
            </a:extLst>
          </p:cNvPr>
          <p:cNvSpPr>
            <a:spLocks noGrp="1"/>
          </p:cNvSpPr>
          <p:nvPr>
            <p:ph type="body" idx="1"/>
          </p:nvPr>
        </p:nvSpPr>
        <p:spPr>
          <a:xfrm>
            <a:off x="3869268" y="864108"/>
            <a:ext cx="7315200" cy="5120640"/>
          </a:xfrm>
        </p:spPr>
        <p:txBody>
          <a:bodyPr>
            <a:normAutofit fontScale="92500" lnSpcReduction="10000"/>
          </a:bodyPr>
          <a:lstStyle/>
          <a:p>
            <a:pPr lvl="0"/>
            <a:r>
              <a:rPr lang="vi-VN"/>
              <a:t>Thách thức khi triển khai AI: Vấn đề về dữ liệu (chất lượng, quyền riêng tư), chi phí đầu tư ban đầu, thiếu hụt nhân lực có kỹ năng AI trong giáo dục.</a:t>
            </a:r>
          </a:p>
          <a:p>
            <a:pPr lvl="0"/>
            <a:r>
              <a:rPr lang="en-US"/>
              <a:t>Đảm bảo công bằng và đạo đức: Làm thế nào để AI không làm gia tăng khoảng cách số và đảm bảo sự công bằng trong giáo dục</a:t>
            </a:r>
            <a:r>
              <a:rPr lang="vi-VN"/>
              <a:t>.</a:t>
            </a:r>
          </a:p>
          <a:p>
            <a:pPr lvl="0"/>
            <a:r>
              <a:rPr lang="vi-VN"/>
              <a:t>Vai trò của giáo viên trong kỷ nguyên AI: Sự thay đổi vai trò của giáo viên từ người truyền đạt kiến thức sang người hướng dẫn và điều phối.</a:t>
            </a:r>
          </a:p>
          <a:p>
            <a:pPr lvl="0"/>
            <a:r>
              <a:rPr lang="vi-VN"/>
              <a:t>Tích hợp AI vào chương trình giảng dạy: Làm sao để đưa AI vào các môn học một cách hiệu quả và phù hợp.</a:t>
            </a:r>
          </a:p>
        </p:txBody>
      </p:sp>
      <p:sp>
        <p:nvSpPr>
          <p:cNvPr id="4" name="Date Placeholder 3">
            <a:extLst>
              <a:ext uri="{FF2B5EF4-FFF2-40B4-BE49-F238E27FC236}">
                <a16:creationId xmlns:a16="http://schemas.microsoft.com/office/drawing/2014/main" id="{1E45F3D6-8046-FB01-F032-CB5E9BBBCE64}"/>
              </a:ext>
            </a:extLst>
          </p:cNvPr>
          <p:cNvSpPr>
            <a:spLocks noGrp="1"/>
          </p:cNvSpPr>
          <p:nvPr>
            <p:ph type="dt" sz="half" idx="10"/>
          </p:nvPr>
        </p:nvSpPr>
        <p:spPr>
          <a:xfrm>
            <a:off x="262465" y="6356350"/>
            <a:ext cx="2743200" cy="365125"/>
          </a:xfrm>
        </p:spPr>
        <p:txBody>
          <a:bodyPr/>
          <a:lstStyle/>
          <a:p>
            <a:r>
              <a:rPr lang="en-US"/>
              <a:t>7/11/2025</a:t>
            </a:r>
          </a:p>
        </p:txBody>
      </p:sp>
      <p:sp>
        <p:nvSpPr>
          <p:cNvPr id="5" name="Footer Placeholder 4">
            <a:extLst>
              <a:ext uri="{FF2B5EF4-FFF2-40B4-BE49-F238E27FC236}">
                <a16:creationId xmlns:a16="http://schemas.microsoft.com/office/drawing/2014/main" id="{2848F3CC-D8E4-4F1E-E03E-0ACD8D16EFE6}"/>
              </a:ext>
            </a:extLst>
          </p:cNvPr>
          <p:cNvSpPr>
            <a:spLocks noGrp="1"/>
          </p:cNvSpPr>
          <p:nvPr>
            <p:ph type="ftr" sz="quarter" idx="11"/>
          </p:nvPr>
        </p:nvSpPr>
        <p:spPr>
          <a:xfrm>
            <a:off x="3869268" y="6356350"/>
            <a:ext cx="5911517" cy="365125"/>
          </a:xfrm>
        </p:spPr>
        <p:txBody>
          <a:bodyPr/>
          <a:lstStyle/>
          <a:p>
            <a:r>
              <a:rPr lang="en-US"/>
              <a:t>Đinh Thị Xuân Nhi</a:t>
            </a:r>
          </a:p>
        </p:txBody>
      </p:sp>
      <p:sp>
        <p:nvSpPr>
          <p:cNvPr id="6" name="Slide Number Placeholder 5">
            <a:extLst>
              <a:ext uri="{FF2B5EF4-FFF2-40B4-BE49-F238E27FC236}">
                <a16:creationId xmlns:a16="http://schemas.microsoft.com/office/drawing/2014/main" id="{D24E8EC5-266D-B2EE-C675-CDCB775CCDB5}"/>
              </a:ext>
            </a:extLst>
          </p:cNvPr>
          <p:cNvSpPr>
            <a:spLocks noGrp="1"/>
          </p:cNvSpPr>
          <p:nvPr>
            <p:ph type="sldNum" sz="quarter" idx="12"/>
          </p:nvPr>
        </p:nvSpPr>
        <p:spPr>
          <a:xfrm>
            <a:off x="10634135" y="6356350"/>
            <a:ext cx="1530927" cy="365125"/>
          </a:xfrm>
        </p:spPr>
        <p:txBody>
          <a:bodyPr/>
          <a:lstStyle/>
          <a:p>
            <a:fld id="{4AFB109F-CD2D-4D54-8D3F-096206A472BD}" type="slidenum">
              <a:rPr lang="en-US" smtClean="0"/>
              <a:pPr/>
              <a:t>6</a:t>
            </a:fld>
            <a:endParaRPr lang="en-US"/>
          </a:p>
        </p:txBody>
      </p:sp>
    </p:spTree>
    <p:extLst>
      <p:ext uri="{BB962C8B-B14F-4D97-AF65-F5344CB8AC3E}">
        <p14:creationId xmlns:p14="http://schemas.microsoft.com/office/powerpoint/2010/main" val="30649506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7EBEE-CBDE-7A1F-6D76-CF91EC0ADE67}"/>
              </a:ext>
            </a:extLst>
          </p:cNvPr>
          <p:cNvSpPr>
            <a:spLocks noGrp="1"/>
          </p:cNvSpPr>
          <p:nvPr>
            <p:ph type="title"/>
          </p:nvPr>
        </p:nvSpPr>
        <p:spPr>
          <a:xfrm>
            <a:off x="252919" y="1123837"/>
            <a:ext cx="2947482" cy="4601183"/>
          </a:xfrm>
        </p:spPr>
        <p:txBody>
          <a:bodyPr/>
          <a:lstStyle/>
          <a:p>
            <a:r>
              <a:rPr lang="en-US"/>
              <a:t>6. Tổng kết </a:t>
            </a:r>
            <a:endParaRPr lang="vi-VN"/>
          </a:p>
        </p:txBody>
      </p:sp>
      <p:sp>
        <p:nvSpPr>
          <p:cNvPr id="3" name="Text Placeholder 2">
            <a:extLst>
              <a:ext uri="{FF2B5EF4-FFF2-40B4-BE49-F238E27FC236}">
                <a16:creationId xmlns:a16="http://schemas.microsoft.com/office/drawing/2014/main" id="{A5A3A3E1-F599-D571-CD87-04624DAAB400}"/>
              </a:ext>
            </a:extLst>
          </p:cNvPr>
          <p:cNvSpPr>
            <a:spLocks noGrp="1"/>
          </p:cNvSpPr>
          <p:nvPr>
            <p:ph type="body" idx="1"/>
          </p:nvPr>
        </p:nvSpPr>
        <p:spPr>
          <a:xfrm>
            <a:off x="3869268" y="864108"/>
            <a:ext cx="7315200" cy="5120640"/>
          </a:xfrm>
        </p:spPr>
        <p:txBody>
          <a:bodyPr/>
          <a:lstStyle/>
          <a:p>
            <a:pPr lvl="0"/>
            <a:r>
              <a:rPr lang="vi-VN"/>
              <a:t>AI không chỉ là công cụ hỗ trợ mà còn là yếu tố then chốt giúp định hình lại tương lai của giáo dục, tạo ra môi trường học tập linh hoạt, hấp dẫn và phù hợp với từng cá nhân.</a:t>
            </a:r>
          </a:p>
          <a:p>
            <a:pPr lvl="0"/>
            <a:r>
              <a:rPr lang="en-US"/>
              <a:t>Việc hiểu rõ và ứng dụng AI một cách có trách nhiệm sẽ là chìa khóa để khai thác tối đa tiềm năng của công nghệ này trong lĩnh vực giáo dục.</a:t>
            </a:r>
          </a:p>
        </p:txBody>
      </p:sp>
      <p:sp>
        <p:nvSpPr>
          <p:cNvPr id="4" name="Date Placeholder 3">
            <a:extLst>
              <a:ext uri="{FF2B5EF4-FFF2-40B4-BE49-F238E27FC236}">
                <a16:creationId xmlns:a16="http://schemas.microsoft.com/office/drawing/2014/main" id="{B9C6024C-F5C2-8CC5-AF50-645E060B715E}"/>
              </a:ext>
            </a:extLst>
          </p:cNvPr>
          <p:cNvSpPr>
            <a:spLocks noGrp="1"/>
          </p:cNvSpPr>
          <p:nvPr>
            <p:ph type="dt" sz="half" idx="10"/>
          </p:nvPr>
        </p:nvSpPr>
        <p:spPr>
          <a:xfrm>
            <a:off x="262465" y="6356350"/>
            <a:ext cx="2743200" cy="365125"/>
          </a:xfrm>
        </p:spPr>
        <p:txBody>
          <a:bodyPr/>
          <a:lstStyle/>
          <a:p>
            <a:r>
              <a:rPr lang="en-US"/>
              <a:t>7/11/2025</a:t>
            </a:r>
          </a:p>
        </p:txBody>
      </p:sp>
      <p:sp>
        <p:nvSpPr>
          <p:cNvPr id="5" name="Footer Placeholder 4">
            <a:extLst>
              <a:ext uri="{FF2B5EF4-FFF2-40B4-BE49-F238E27FC236}">
                <a16:creationId xmlns:a16="http://schemas.microsoft.com/office/drawing/2014/main" id="{912461AD-B5F5-86AA-D455-F41D58704019}"/>
              </a:ext>
            </a:extLst>
          </p:cNvPr>
          <p:cNvSpPr>
            <a:spLocks noGrp="1"/>
          </p:cNvSpPr>
          <p:nvPr>
            <p:ph type="ftr" sz="quarter" idx="11"/>
          </p:nvPr>
        </p:nvSpPr>
        <p:spPr>
          <a:xfrm>
            <a:off x="3869268" y="6356350"/>
            <a:ext cx="5911517" cy="365125"/>
          </a:xfrm>
        </p:spPr>
        <p:txBody>
          <a:bodyPr/>
          <a:lstStyle/>
          <a:p>
            <a:r>
              <a:rPr lang="en-US"/>
              <a:t>Đinh Thị Xuân Nhi</a:t>
            </a:r>
          </a:p>
        </p:txBody>
      </p:sp>
      <p:sp>
        <p:nvSpPr>
          <p:cNvPr id="6" name="Slide Number Placeholder 5">
            <a:extLst>
              <a:ext uri="{FF2B5EF4-FFF2-40B4-BE49-F238E27FC236}">
                <a16:creationId xmlns:a16="http://schemas.microsoft.com/office/drawing/2014/main" id="{037CDA70-4F65-B8F3-021C-8E8C73A0F688}"/>
              </a:ext>
            </a:extLst>
          </p:cNvPr>
          <p:cNvSpPr>
            <a:spLocks noGrp="1"/>
          </p:cNvSpPr>
          <p:nvPr>
            <p:ph type="sldNum" sz="quarter" idx="12"/>
          </p:nvPr>
        </p:nvSpPr>
        <p:spPr>
          <a:xfrm>
            <a:off x="10634135" y="6356350"/>
            <a:ext cx="1530927" cy="365125"/>
          </a:xfrm>
        </p:spPr>
        <p:txBody>
          <a:bodyPr/>
          <a:lstStyle/>
          <a:p>
            <a:fld id="{4AFB109F-CD2D-4D54-8D3F-096206A472BD}" type="slidenum">
              <a:rPr lang="en-US" smtClean="0"/>
              <a:pPr/>
              <a:t>7</a:t>
            </a:fld>
            <a:endParaRPr lang="en-US"/>
          </a:p>
        </p:txBody>
      </p:sp>
    </p:spTree>
    <p:extLst>
      <p:ext uri="{BB962C8B-B14F-4D97-AF65-F5344CB8AC3E}">
        <p14:creationId xmlns:p14="http://schemas.microsoft.com/office/powerpoint/2010/main" val="10275586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1B7A-C794-0283-923C-A38DBA976341}"/>
              </a:ext>
            </a:extLst>
          </p:cNvPr>
          <p:cNvSpPr>
            <a:spLocks noGrp="1"/>
          </p:cNvSpPr>
          <p:nvPr>
            <p:ph type="title"/>
          </p:nvPr>
        </p:nvSpPr>
        <p:spPr>
          <a:xfrm>
            <a:off x="252919" y="1123837"/>
            <a:ext cx="2947482" cy="4601183"/>
          </a:xfrm>
        </p:spPr>
        <p:txBody>
          <a:bodyPr/>
          <a:lstStyle/>
          <a:p>
            <a:r>
              <a:rPr lang="vi-VN"/>
              <a:t>7. Hướng phát triển tiếp theo </a:t>
            </a:r>
          </a:p>
        </p:txBody>
      </p:sp>
      <p:sp>
        <p:nvSpPr>
          <p:cNvPr id="3" name="Text Placeholder 2">
            <a:extLst>
              <a:ext uri="{FF2B5EF4-FFF2-40B4-BE49-F238E27FC236}">
                <a16:creationId xmlns:a16="http://schemas.microsoft.com/office/drawing/2014/main" id="{4F7DE54A-64CD-58C0-DF8D-9A2EE68FD684}"/>
              </a:ext>
            </a:extLst>
          </p:cNvPr>
          <p:cNvSpPr>
            <a:spLocks noGrp="1"/>
          </p:cNvSpPr>
          <p:nvPr>
            <p:ph type="body" idx="1"/>
          </p:nvPr>
        </p:nvSpPr>
        <p:spPr>
          <a:xfrm>
            <a:off x="3869268" y="864108"/>
            <a:ext cx="7315200" cy="5120640"/>
          </a:xfrm>
        </p:spPr>
        <p:txBody>
          <a:bodyPr/>
          <a:lstStyle/>
          <a:p>
            <a:pPr lvl="0"/>
            <a:r>
              <a:rPr lang="vi-VN"/>
              <a:t>Định hướng nghiên cứu chuyên sâu: </a:t>
            </a:r>
          </a:p>
          <a:p>
            <a:pPr lvl="0"/>
            <a:r>
              <a:rPr lang="vi-VN"/>
              <a:t>Tích hợp AI với thực tế ảo (VR) và thực tế tăng cường (AR) </a:t>
            </a:r>
          </a:p>
          <a:p>
            <a:pPr lvl="0"/>
            <a:r>
              <a:rPr lang="en-US"/>
              <a:t>Nghiên cứu về AI có khả năng giải thích (Explainable AI - XAI).</a:t>
            </a:r>
          </a:p>
          <a:p>
            <a:pPr lvl="0"/>
            <a:r>
              <a:rPr lang="en-US"/>
              <a:t>Xây dựng khung pháp lý và đạo đức cho việc sử dụng AI trong giáo dục.</a:t>
            </a:r>
          </a:p>
        </p:txBody>
      </p:sp>
      <p:sp>
        <p:nvSpPr>
          <p:cNvPr id="4" name="Date Placeholder 3">
            <a:extLst>
              <a:ext uri="{FF2B5EF4-FFF2-40B4-BE49-F238E27FC236}">
                <a16:creationId xmlns:a16="http://schemas.microsoft.com/office/drawing/2014/main" id="{E1950F01-E155-FE6B-CB5F-D7701CC4FDCC}"/>
              </a:ext>
            </a:extLst>
          </p:cNvPr>
          <p:cNvSpPr>
            <a:spLocks noGrp="1"/>
          </p:cNvSpPr>
          <p:nvPr>
            <p:ph type="dt" sz="half" idx="10"/>
          </p:nvPr>
        </p:nvSpPr>
        <p:spPr>
          <a:xfrm>
            <a:off x="262465" y="6356350"/>
            <a:ext cx="2743200" cy="365125"/>
          </a:xfrm>
        </p:spPr>
        <p:txBody>
          <a:bodyPr/>
          <a:lstStyle/>
          <a:p>
            <a:r>
              <a:rPr lang="en-US"/>
              <a:t>7/11/2025</a:t>
            </a:r>
          </a:p>
        </p:txBody>
      </p:sp>
      <p:sp>
        <p:nvSpPr>
          <p:cNvPr id="5" name="Footer Placeholder 4">
            <a:extLst>
              <a:ext uri="{FF2B5EF4-FFF2-40B4-BE49-F238E27FC236}">
                <a16:creationId xmlns:a16="http://schemas.microsoft.com/office/drawing/2014/main" id="{1699BC49-71A3-ABCC-EEFF-6B10BAA6E83C}"/>
              </a:ext>
            </a:extLst>
          </p:cNvPr>
          <p:cNvSpPr>
            <a:spLocks noGrp="1"/>
          </p:cNvSpPr>
          <p:nvPr>
            <p:ph type="ftr" sz="quarter" idx="11"/>
          </p:nvPr>
        </p:nvSpPr>
        <p:spPr>
          <a:xfrm>
            <a:off x="3869268" y="6356350"/>
            <a:ext cx="5911517" cy="365125"/>
          </a:xfrm>
        </p:spPr>
        <p:txBody>
          <a:bodyPr/>
          <a:lstStyle/>
          <a:p>
            <a:r>
              <a:rPr lang="en-US"/>
              <a:t>Đinh Thị Xuân Nhi</a:t>
            </a:r>
          </a:p>
        </p:txBody>
      </p:sp>
      <p:sp>
        <p:nvSpPr>
          <p:cNvPr id="6" name="Slide Number Placeholder 5">
            <a:extLst>
              <a:ext uri="{FF2B5EF4-FFF2-40B4-BE49-F238E27FC236}">
                <a16:creationId xmlns:a16="http://schemas.microsoft.com/office/drawing/2014/main" id="{A16454B9-9E19-9C1F-CF95-7D5452B7E9ED}"/>
              </a:ext>
            </a:extLst>
          </p:cNvPr>
          <p:cNvSpPr>
            <a:spLocks noGrp="1"/>
          </p:cNvSpPr>
          <p:nvPr>
            <p:ph type="sldNum" sz="quarter" idx="12"/>
          </p:nvPr>
        </p:nvSpPr>
        <p:spPr>
          <a:xfrm>
            <a:off x="10634135" y="6356350"/>
            <a:ext cx="1530927" cy="365125"/>
          </a:xfrm>
        </p:spPr>
        <p:txBody>
          <a:bodyPr/>
          <a:lstStyle/>
          <a:p>
            <a:fld id="{4AFB109F-CD2D-4D54-8D3F-096206A472BD}" type="slidenum">
              <a:rPr lang="en-US" smtClean="0"/>
              <a:pPr/>
              <a:t>8</a:t>
            </a:fld>
            <a:endParaRPr lang="en-US"/>
          </a:p>
        </p:txBody>
      </p:sp>
    </p:spTree>
    <p:extLst>
      <p:ext uri="{BB962C8B-B14F-4D97-AF65-F5344CB8AC3E}">
        <p14:creationId xmlns:p14="http://schemas.microsoft.com/office/powerpoint/2010/main" val="13295107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9C8A4-A46B-3567-0712-9501FE9FA825}"/>
              </a:ext>
            </a:extLst>
          </p:cNvPr>
          <p:cNvSpPr>
            <a:spLocks noGrp="1"/>
          </p:cNvSpPr>
          <p:nvPr>
            <p:ph type="title"/>
          </p:nvPr>
        </p:nvSpPr>
        <p:spPr>
          <a:xfrm>
            <a:off x="252919" y="1123837"/>
            <a:ext cx="2947482" cy="4601183"/>
          </a:xfrm>
        </p:spPr>
        <p:txBody>
          <a:bodyPr/>
          <a:lstStyle/>
          <a:p>
            <a:r>
              <a:rPr lang="en-US" dirty="0"/>
              <a:t>8. </a:t>
            </a:r>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Text Placeholder 2">
            <a:extLst>
              <a:ext uri="{FF2B5EF4-FFF2-40B4-BE49-F238E27FC236}">
                <a16:creationId xmlns:a16="http://schemas.microsoft.com/office/drawing/2014/main" id="{142DAA63-7B91-3EF1-A324-31EA14CCC7B7}"/>
              </a:ext>
            </a:extLst>
          </p:cNvPr>
          <p:cNvSpPr>
            <a:spLocks noGrp="1"/>
          </p:cNvSpPr>
          <p:nvPr>
            <p:ph type="body" idx="1"/>
          </p:nvPr>
        </p:nvSpPr>
        <p:spPr>
          <a:xfrm>
            <a:off x="3869268" y="864108"/>
            <a:ext cx="7315200" cy="5120640"/>
          </a:xfrm>
        </p:spPr>
        <p:txBody>
          <a:bodyPr/>
          <a:lstStyle/>
          <a:p>
            <a:pPr lvl="0"/>
            <a:r>
              <a:rPr lang="en-US" dirty="0"/>
              <a:t>1</a:t>
            </a:r>
            <a:r>
              <a:rPr lang="vi-VN" dirty="0"/>
              <a:t>. </a:t>
            </a:r>
            <a:r>
              <a:rPr lang="en-US" dirty="0" err="1"/>
              <a:t>Sách</a:t>
            </a:r>
            <a:r>
              <a:rPr lang="en-US" dirty="0"/>
              <a:t> </a:t>
            </a:r>
            <a:r>
              <a:rPr lang="en-US" dirty="0" err="1"/>
              <a:t>chuyên</a:t>
            </a:r>
            <a:r>
              <a:rPr lang="en-US" dirty="0"/>
              <a:t> </a:t>
            </a:r>
            <a:r>
              <a:rPr lang="en-US" dirty="0" err="1"/>
              <a:t>sâu</a:t>
            </a:r>
            <a:r>
              <a:rPr lang="en-US" dirty="0"/>
              <a:t> &amp; </a:t>
            </a:r>
            <a:r>
              <a:rPr lang="en-US" dirty="0" err="1"/>
              <a:t>báo</a:t>
            </a:r>
            <a:r>
              <a:rPr lang="en-US" dirty="0"/>
              <a:t> </a:t>
            </a:r>
            <a:r>
              <a:rPr lang="en-US" dirty="0" err="1"/>
              <a:t>cáo</a:t>
            </a:r>
            <a:r>
              <a:rPr lang="en-US" dirty="0"/>
              <a:t> </a:t>
            </a:r>
            <a:r>
              <a:rPr lang="en-US" dirty="0" err="1"/>
              <a:t>chính</a:t>
            </a:r>
            <a:r>
              <a:rPr lang="en-US" dirty="0"/>
              <a:t> </a:t>
            </a:r>
            <a:r>
              <a:rPr lang="en-US" dirty="0" err="1"/>
              <a:t>thức</a:t>
            </a:r>
            <a:r>
              <a:rPr lang="en-US" dirty="0"/>
              <a:t>: </a:t>
            </a:r>
          </a:p>
          <a:p>
            <a:pPr lvl="0"/>
            <a:r>
              <a:rPr lang="en-US" dirty="0"/>
              <a:t>"</a:t>
            </a:r>
            <a:r>
              <a:rPr lang="en-US" dirty="0">
                <a:hlinkClick r:id="rId2" action="ppaction://hlinksldjump"/>
              </a:rPr>
              <a:t>The AI in Education Landscape Report</a:t>
            </a:r>
            <a:r>
              <a:rPr lang="en-US" dirty="0"/>
              <a:t>"</a:t>
            </a:r>
          </a:p>
          <a:p>
            <a:pPr lvl="0"/>
            <a:r>
              <a:rPr lang="en-US" dirty="0"/>
              <a:t>2</a:t>
            </a:r>
            <a:r>
              <a:rPr lang="vi-VN" dirty="0"/>
              <a:t>. </a:t>
            </a:r>
            <a:r>
              <a:rPr lang="en-US" dirty="0"/>
              <a:t>Website &amp; </a:t>
            </a:r>
            <a:r>
              <a:rPr lang="en-US" dirty="0" err="1"/>
              <a:t>bài</a:t>
            </a:r>
            <a:r>
              <a:rPr lang="en-US" dirty="0"/>
              <a:t> </a:t>
            </a:r>
            <a:r>
              <a:rPr lang="en-US" dirty="0" err="1"/>
              <a:t>viết</a:t>
            </a:r>
            <a:r>
              <a:rPr lang="en-US" dirty="0"/>
              <a:t>: </a:t>
            </a:r>
          </a:p>
          <a:p>
            <a:pPr lvl="0"/>
            <a:r>
              <a:rPr lang="en-US" dirty="0"/>
              <a:t>"</a:t>
            </a:r>
            <a:r>
              <a:rPr lang="en-US" dirty="0">
                <a:hlinkClick r:id="rId3" action="ppaction://hlinksldjump"/>
              </a:rPr>
              <a:t>Future of Education with AI: UNESCO Report</a:t>
            </a:r>
            <a:r>
              <a:rPr lang="en-US" dirty="0"/>
              <a:t>" </a:t>
            </a:r>
          </a:p>
          <a:p>
            <a:pPr marL="0" lvl="0" indent="0">
              <a:buNone/>
            </a:pPr>
            <a:r>
              <a:rPr lang="vi-VN" sz="3600" b="1" dirty="0">
                <a:latin typeface="Times New Roman" panose="02020603050405020304" pitchFamily="18" charset="0"/>
                <a:cs typeface="Times New Roman" panose="02020603050405020304" pitchFamily="18" charset="0"/>
              </a:rPr>
              <a:t>CẢM ƠN THẦY CÔ VÀ CÁC BẠN ĐÃ LẮNG NGHE</a:t>
            </a:r>
          </a:p>
          <a:p>
            <a:pPr lvl="0"/>
            <a:endParaRPr lang="en-US" dirty="0"/>
          </a:p>
        </p:txBody>
      </p:sp>
      <p:sp>
        <p:nvSpPr>
          <p:cNvPr id="4" name="Date Placeholder 3">
            <a:extLst>
              <a:ext uri="{FF2B5EF4-FFF2-40B4-BE49-F238E27FC236}">
                <a16:creationId xmlns:a16="http://schemas.microsoft.com/office/drawing/2014/main" id="{A8A948A0-2479-B057-0204-8246935F987D}"/>
              </a:ext>
            </a:extLst>
          </p:cNvPr>
          <p:cNvSpPr>
            <a:spLocks noGrp="1"/>
          </p:cNvSpPr>
          <p:nvPr>
            <p:ph type="dt" sz="half" idx="10"/>
          </p:nvPr>
        </p:nvSpPr>
        <p:spPr>
          <a:xfrm>
            <a:off x="262465" y="6356350"/>
            <a:ext cx="2743200" cy="365125"/>
          </a:xfrm>
        </p:spPr>
        <p:txBody>
          <a:bodyPr/>
          <a:lstStyle/>
          <a:p>
            <a:r>
              <a:rPr lang="en-US"/>
              <a:t>7/11/2025</a:t>
            </a:r>
          </a:p>
        </p:txBody>
      </p:sp>
      <p:sp>
        <p:nvSpPr>
          <p:cNvPr id="5" name="Footer Placeholder 4">
            <a:extLst>
              <a:ext uri="{FF2B5EF4-FFF2-40B4-BE49-F238E27FC236}">
                <a16:creationId xmlns:a16="http://schemas.microsoft.com/office/drawing/2014/main" id="{BC7A9192-DA79-CE23-338C-5CD9F35ED887}"/>
              </a:ext>
            </a:extLst>
          </p:cNvPr>
          <p:cNvSpPr>
            <a:spLocks noGrp="1"/>
          </p:cNvSpPr>
          <p:nvPr>
            <p:ph type="ftr" sz="quarter" idx="11"/>
          </p:nvPr>
        </p:nvSpPr>
        <p:spPr>
          <a:xfrm>
            <a:off x="3869268" y="6356350"/>
            <a:ext cx="5911517" cy="365125"/>
          </a:xfrm>
        </p:spPr>
        <p:txBody>
          <a:bodyPr/>
          <a:lstStyle/>
          <a:p>
            <a:r>
              <a:rPr lang="en-US"/>
              <a:t>Đinh Thị Xuân Nhi</a:t>
            </a:r>
          </a:p>
        </p:txBody>
      </p:sp>
      <p:sp>
        <p:nvSpPr>
          <p:cNvPr id="6" name="Slide Number Placeholder 5">
            <a:extLst>
              <a:ext uri="{FF2B5EF4-FFF2-40B4-BE49-F238E27FC236}">
                <a16:creationId xmlns:a16="http://schemas.microsoft.com/office/drawing/2014/main" id="{8F98BA5C-AE83-8D52-3012-EC87A23F2DA9}"/>
              </a:ext>
            </a:extLst>
          </p:cNvPr>
          <p:cNvSpPr>
            <a:spLocks noGrp="1"/>
          </p:cNvSpPr>
          <p:nvPr>
            <p:ph type="sldNum" sz="quarter" idx="12"/>
          </p:nvPr>
        </p:nvSpPr>
        <p:spPr>
          <a:xfrm>
            <a:off x="10634135" y="6356350"/>
            <a:ext cx="1530927" cy="365125"/>
          </a:xfrm>
        </p:spPr>
        <p:txBody>
          <a:bodyPr/>
          <a:lstStyle/>
          <a:p>
            <a:fld id="{4AFB109F-CD2D-4D54-8D3F-096206A472BD}" type="slidenum">
              <a:rPr lang="en-US" smtClean="0"/>
              <a:pPr/>
              <a:t>9</a:t>
            </a:fld>
            <a:endParaRPr lang="en-US"/>
          </a:p>
        </p:txBody>
      </p:sp>
    </p:spTree>
    <p:extLst>
      <p:ext uri="{BB962C8B-B14F-4D97-AF65-F5344CB8AC3E}">
        <p14:creationId xmlns:p14="http://schemas.microsoft.com/office/powerpoint/2010/main" val="15507672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TM03457475[[fn=Frame]]</Template>
  <TotalTime>15</TotalTime>
  <Words>948</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Corbel</vt:lpstr>
      <vt:lpstr>Times New Roman</vt:lpstr>
      <vt:lpstr>Wingdings 2</vt:lpstr>
      <vt:lpstr>Frame</vt:lpstr>
      <vt:lpstr>NGHIÊN CỨU ỨNG DỤNG TRÍ TUỆ NHÂN TẠO (AI) TRONG LĨNH VỰC GIÁO DỤC </vt:lpstr>
      <vt:lpstr>1. Tổng quan lĩnh vực AI và Giáo dục </vt:lpstr>
      <vt:lpstr>2. Nền tảng chuyên môn AI trong Giáo dục</vt:lpstr>
      <vt:lpstr>3. Phương pháp xử lý dữ liệu và đánh giá AI </vt:lpstr>
      <vt:lpstr>4. Kết quả nghiên cứu và ứng dụng thực tiễn </vt:lpstr>
      <vt:lpstr>5. Thảo luận </vt:lpstr>
      <vt:lpstr>6. Tổng kết </vt:lpstr>
      <vt:lpstr>7. Hướng phát triển tiếp theo </vt:lpstr>
      <vt:lpstr>8. 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ngoc nhu</dc:creator>
  <cp:lastModifiedBy>ngoc nhu</cp:lastModifiedBy>
  <cp:revision>1</cp:revision>
  <dcterms:created xsi:type="dcterms:W3CDTF">2025-07-11T01:03:31Z</dcterms:created>
  <dcterms:modified xsi:type="dcterms:W3CDTF">2025-07-11T01:19:12Z</dcterms:modified>
</cp:coreProperties>
</file>