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f5k8DDNdfwbvr5HXuxe3T8F4q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01" y="48"/>
      </p:cViewPr>
      <p:guideLst>
        <p:guide orient="horz" pos="2160"/>
        <p:guide pos="2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653b07e97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28653b07e9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28653b07e9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8653b07e97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8653b07e97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28653b07e97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e67c66efb_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e67c66efb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5e67c66efb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8653b07e97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28653b07e97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28653b07e97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5c0170ee0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95c0170ee0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95c0170ee0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719138" y="2130425"/>
            <a:ext cx="7772400" cy="14700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80"/>
              </a:spcBef>
              <a:spcAft>
                <a:spcPts val="0"/>
              </a:spcAft>
              <a:buClr>
                <a:srgbClr val="000066"/>
              </a:buClr>
              <a:buSzPts val="2900"/>
              <a:buFont typeface="Arial"/>
              <a:buNone/>
              <a:defRPr/>
            </a:lvl1pPr>
            <a:lvl2pPr lvl="1" algn="l">
              <a:lnSpc>
                <a:spcPct val="100000"/>
              </a:lnSpc>
              <a:spcBef>
                <a:spcPts val="360"/>
              </a:spcBef>
              <a:spcAft>
                <a:spcPts val="0"/>
              </a:spcAft>
              <a:buClr>
                <a:srgbClr val="000066"/>
              </a:buClr>
              <a:buSzPts val="1800"/>
              <a:buChar char="–"/>
              <a:defRPr/>
            </a:lvl2pPr>
            <a:lvl3pPr lvl="2" algn="l">
              <a:lnSpc>
                <a:spcPct val="100000"/>
              </a:lnSpc>
              <a:spcBef>
                <a:spcPts val="360"/>
              </a:spcBef>
              <a:spcAft>
                <a:spcPts val="0"/>
              </a:spcAft>
              <a:buClr>
                <a:srgbClr val="000066"/>
              </a:buClr>
              <a:buSzPts val="1800"/>
              <a:buChar char="•"/>
              <a:defRPr/>
            </a:lvl3pPr>
            <a:lvl4pPr lvl="3" algn="l">
              <a:lnSpc>
                <a:spcPct val="100000"/>
              </a:lnSpc>
              <a:spcBef>
                <a:spcPts val="360"/>
              </a:spcBef>
              <a:spcAft>
                <a:spcPts val="0"/>
              </a:spcAft>
              <a:buClr>
                <a:srgbClr val="000066"/>
              </a:buClr>
              <a:buSzPts val="1800"/>
              <a:buChar char="–"/>
              <a:defRPr/>
            </a:lvl4pPr>
            <a:lvl5pPr lvl="4" algn="l">
              <a:lnSpc>
                <a:spcPct val="100000"/>
              </a:lnSpc>
              <a:spcBef>
                <a:spcPts val="360"/>
              </a:spcBef>
              <a:spcAft>
                <a:spcPts val="0"/>
              </a:spcAft>
              <a:buClr>
                <a:srgbClr val="000066"/>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8" name="Google Shape;18;p19"/>
          <p:cNvSpPr txBox="1">
            <a:spLocks noGrp="1"/>
          </p:cNvSpPr>
          <p:nvPr>
            <p:ph type="dt" idx="10"/>
          </p:nvPr>
        </p:nvSpPr>
        <p:spPr>
          <a:xfrm>
            <a:off x="609600" y="6245225"/>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6716713" y="6230938"/>
            <a:ext cx="2133600" cy="5492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2378869" y="-135731"/>
            <a:ext cx="46910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4789488" y="2274888"/>
            <a:ext cx="6042025"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598488" y="293687"/>
            <a:ext cx="60420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609600" y="1633538"/>
            <a:ext cx="8229600" cy="46910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000066"/>
              </a:buClr>
              <a:buSzPts val="3200"/>
              <a:buFont typeface="Arial"/>
              <a:buChar char="•"/>
              <a:defRPr sz="3200"/>
            </a:lvl1pPr>
            <a:lvl2pPr marL="914400" lvl="1" indent="-406400" algn="l">
              <a:lnSpc>
                <a:spcPct val="100000"/>
              </a:lnSpc>
              <a:spcBef>
                <a:spcPts val="560"/>
              </a:spcBef>
              <a:spcAft>
                <a:spcPts val="0"/>
              </a:spcAft>
              <a:buClr>
                <a:srgbClr val="000066"/>
              </a:buClr>
              <a:buSzPts val="2800"/>
              <a:buFont typeface="Arial"/>
              <a:buChar char="–"/>
              <a:defRPr sz="2800"/>
            </a:lvl2pPr>
            <a:lvl3pPr marL="1371600" lvl="2" indent="-381000" algn="l">
              <a:lnSpc>
                <a:spcPct val="100000"/>
              </a:lnSpc>
              <a:spcBef>
                <a:spcPts val="480"/>
              </a:spcBef>
              <a:spcAft>
                <a:spcPts val="0"/>
              </a:spcAft>
              <a:buClr>
                <a:srgbClr val="000066"/>
              </a:buClr>
              <a:buSzPts val="2400"/>
              <a:buFont typeface="Arial"/>
              <a:buChar char="•"/>
              <a:defRPr sz="2400"/>
            </a:lvl3pPr>
            <a:lvl4pPr marL="1828800" lvl="3" indent="-355600" algn="l">
              <a:lnSpc>
                <a:spcPct val="100000"/>
              </a:lnSpc>
              <a:spcBef>
                <a:spcPts val="400"/>
              </a:spcBef>
              <a:spcAft>
                <a:spcPts val="0"/>
              </a:spcAft>
              <a:buClr>
                <a:srgbClr val="000066"/>
              </a:buClr>
              <a:buSzPts val="2000"/>
              <a:buFont typeface="Arial"/>
              <a:buChar char="–"/>
              <a:defRPr sz="2000"/>
            </a:lvl4pPr>
            <a:lvl5pPr marL="2286000" lvl="4" indent="-355600" algn="l">
              <a:lnSpc>
                <a:spcPct val="100000"/>
              </a:lnSpc>
              <a:spcBef>
                <a:spcPts val="400"/>
              </a:spcBef>
              <a:spcAft>
                <a:spcPts val="0"/>
              </a:spcAft>
              <a:buClr>
                <a:srgbClr val="000066"/>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 name="Google Shape;30;p21"/>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rgbClr val="000066"/>
              </a:buClr>
              <a:buSzPts val="1600"/>
              <a:buFont typeface="Arial"/>
              <a:buNone/>
              <a:defRPr sz="1600"/>
            </a:lvl1pPr>
            <a:lvl2pPr marL="914400" lvl="1" indent="-228600" algn="l">
              <a:lnSpc>
                <a:spcPct val="100000"/>
              </a:lnSpc>
              <a:spcBef>
                <a:spcPts val="280"/>
              </a:spcBef>
              <a:spcAft>
                <a:spcPts val="0"/>
              </a:spcAft>
              <a:buClr>
                <a:srgbClr val="000066"/>
              </a:buClr>
              <a:buSzPts val="1400"/>
              <a:buFont typeface="Arial"/>
              <a:buNone/>
              <a:defRPr sz="1400"/>
            </a:lvl2pPr>
            <a:lvl3pPr marL="1371600" lvl="2" indent="-228600" algn="l">
              <a:lnSpc>
                <a:spcPct val="100000"/>
              </a:lnSpc>
              <a:spcBef>
                <a:spcPts val="240"/>
              </a:spcBef>
              <a:spcAft>
                <a:spcPts val="0"/>
              </a:spcAft>
              <a:buClr>
                <a:srgbClr val="000066"/>
              </a:buClr>
              <a:buSzPts val="1200"/>
              <a:buFont typeface="Arial"/>
              <a:buNone/>
              <a:defRPr sz="1200"/>
            </a:lvl3pPr>
            <a:lvl4pPr marL="1828800" lvl="3" indent="-228600" algn="l">
              <a:lnSpc>
                <a:spcPct val="100000"/>
              </a:lnSpc>
              <a:spcBef>
                <a:spcPts val="200"/>
              </a:spcBef>
              <a:spcAft>
                <a:spcPts val="0"/>
              </a:spcAft>
              <a:buClr>
                <a:srgbClr val="000066"/>
              </a:buClr>
              <a:buSzPts val="1000"/>
              <a:buFont typeface="Arial"/>
              <a:buNone/>
              <a:defRPr sz="1000"/>
            </a:lvl4pPr>
            <a:lvl5pPr marL="2286000" lvl="4" indent="-228600" algn="l">
              <a:lnSpc>
                <a:spcPct val="100000"/>
              </a:lnSpc>
              <a:spcBef>
                <a:spcPts val="200"/>
              </a:spcBef>
              <a:spcAft>
                <a:spcPts val="0"/>
              </a:spcAft>
              <a:buClr>
                <a:srgbClr val="000066"/>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21"/>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66"/>
              </a:buClr>
              <a:buSzPts val="2400"/>
              <a:buFont typeface="Arial"/>
              <a:buNone/>
              <a:defRPr sz="2400" b="1"/>
            </a:lvl1pPr>
            <a:lvl2pPr marL="914400" lvl="1" indent="-228600" algn="l">
              <a:lnSpc>
                <a:spcPct val="100000"/>
              </a:lnSpc>
              <a:spcBef>
                <a:spcPts val="400"/>
              </a:spcBef>
              <a:spcAft>
                <a:spcPts val="0"/>
              </a:spcAft>
              <a:buClr>
                <a:srgbClr val="000066"/>
              </a:buClr>
              <a:buSzPts val="2000"/>
              <a:buFont typeface="Arial"/>
              <a:buNone/>
              <a:defRPr sz="2000" b="1"/>
            </a:lvl2pPr>
            <a:lvl3pPr marL="1371600" lvl="2" indent="-228600" algn="l">
              <a:lnSpc>
                <a:spcPct val="100000"/>
              </a:lnSpc>
              <a:spcBef>
                <a:spcPts val="360"/>
              </a:spcBef>
              <a:spcAft>
                <a:spcPts val="0"/>
              </a:spcAft>
              <a:buClr>
                <a:srgbClr val="000066"/>
              </a:buClr>
              <a:buSzPts val="1800"/>
              <a:buFont typeface="Arial"/>
              <a:buNone/>
              <a:defRPr sz="1800" b="1"/>
            </a:lvl3pPr>
            <a:lvl4pPr marL="1828800" lvl="3" indent="-228600" algn="l">
              <a:lnSpc>
                <a:spcPct val="100000"/>
              </a:lnSpc>
              <a:spcBef>
                <a:spcPts val="320"/>
              </a:spcBef>
              <a:spcAft>
                <a:spcPts val="0"/>
              </a:spcAft>
              <a:buClr>
                <a:srgbClr val="000066"/>
              </a:buClr>
              <a:buSzPts val="1600"/>
              <a:buFont typeface="Arial"/>
              <a:buNone/>
              <a:defRPr sz="1600" b="1"/>
            </a:lvl4pPr>
            <a:lvl5pPr marL="2286000" lvl="4" indent="-228600" algn="l">
              <a:lnSpc>
                <a:spcPct val="100000"/>
              </a:lnSpc>
              <a:spcBef>
                <a:spcPts val="320"/>
              </a:spcBef>
              <a:spcAft>
                <a:spcPts val="0"/>
              </a:spcAft>
              <a:buClr>
                <a:srgbClr val="000066"/>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2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66"/>
              </a:buClr>
              <a:buSzPts val="2400"/>
              <a:buFont typeface="Arial"/>
              <a:buNone/>
              <a:defRPr sz="2400" b="1"/>
            </a:lvl1pPr>
            <a:lvl2pPr marL="914400" lvl="1" indent="-228600" algn="l">
              <a:lnSpc>
                <a:spcPct val="100000"/>
              </a:lnSpc>
              <a:spcBef>
                <a:spcPts val="400"/>
              </a:spcBef>
              <a:spcAft>
                <a:spcPts val="0"/>
              </a:spcAft>
              <a:buClr>
                <a:srgbClr val="000066"/>
              </a:buClr>
              <a:buSzPts val="2000"/>
              <a:buFont typeface="Arial"/>
              <a:buNone/>
              <a:defRPr sz="2000" b="1"/>
            </a:lvl2pPr>
            <a:lvl3pPr marL="1371600" lvl="2" indent="-228600" algn="l">
              <a:lnSpc>
                <a:spcPct val="100000"/>
              </a:lnSpc>
              <a:spcBef>
                <a:spcPts val="360"/>
              </a:spcBef>
              <a:spcAft>
                <a:spcPts val="0"/>
              </a:spcAft>
              <a:buClr>
                <a:srgbClr val="000066"/>
              </a:buClr>
              <a:buSzPts val="1800"/>
              <a:buFont typeface="Arial"/>
              <a:buNone/>
              <a:defRPr sz="1800" b="1"/>
            </a:lvl3pPr>
            <a:lvl4pPr marL="1828800" lvl="3" indent="-228600" algn="l">
              <a:lnSpc>
                <a:spcPct val="100000"/>
              </a:lnSpc>
              <a:spcBef>
                <a:spcPts val="320"/>
              </a:spcBef>
              <a:spcAft>
                <a:spcPts val="0"/>
              </a:spcAft>
              <a:buClr>
                <a:srgbClr val="000066"/>
              </a:buClr>
              <a:buSzPts val="1600"/>
              <a:buFont typeface="Arial"/>
              <a:buNone/>
              <a:defRPr sz="1600" b="1"/>
            </a:lvl4pPr>
            <a:lvl5pPr marL="2286000" lvl="4" indent="-228600" algn="l">
              <a:lnSpc>
                <a:spcPct val="100000"/>
              </a:lnSpc>
              <a:spcBef>
                <a:spcPts val="320"/>
              </a:spcBef>
              <a:spcAft>
                <a:spcPts val="0"/>
              </a:spcAft>
              <a:buClr>
                <a:srgbClr val="000066"/>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2"/>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rgbClr val="000066"/>
              </a:buClr>
              <a:buSzPts val="2400"/>
              <a:buFont typeface="Arial"/>
              <a:buNone/>
              <a:defRPr sz="2400"/>
            </a:lvl1pPr>
            <a:lvl2pPr marL="914400" lvl="1" indent="-228600" algn="l">
              <a:lnSpc>
                <a:spcPct val="100000"/>
              </a:lnSpc>
              <a:spcBef>
                <a:spcPts val="400"/>
              </a:spcBef>
              <a:spcAft>
                <a:spcPts val="0"/>
              </a:spcAft>
              <a:buClr>
                <a:srgbClr val="000066"/>
              </a:buClr>
              <a:buSzPts val="2000"/>
              <a:buFont typeface="Arial"/>
              <a:buNone/>
              <a:defRPr sz="2000"/>
            </a:lvl2pPr>
            <a:lvl3pPr marL="1371600" lvl="2" indent="-228600" algn="l">
              <a:lnSpc>
                <a:spcPct val="100000"/>
              </a:lnSpc>
              <a:spcBef>
                <a:spcPts val="360"/>
              </a:spcBef>
              <a:spcAft>
                <a:spcPts val="0"/>
              </a:spcAft>
              <a:buClr>
                <a:srgbClr val="000066"/>
              </a:buClr>
              <a:buSzPts val="1800"/>
              <a:buFont typeface="Arial"/>
              <a:buNone/>
              <a:defRPr sz="1800"/>
            </a:lvl3pPr>
            <a:lvl4pPr marL="1828800" lvl="3" indent="-228600" algn="l">
              <a:lnSpc>
                <a:spcPct val="100000"/>
              </a:lnSpc>
              <a:spcBef>
                <a:spcPts val="320"/>
              </a:spcBef>
              <a:spcAft>
                <a:spcPts val="0"/>
              </a:spcAft>
              <a:buClr>
                <a:srgbClr val="000066"/>
              </a:buClr>
              <a:buSzPts val="1600"/>
              <a:buFont typeface="Arial"/>
              <a:buNone/>
              <a:defRPr sz="1600"/>
            </a:lvl4pPr>
            <a:lvl5pPr marL="2286000" lvl="4" indent="-228600" algn="l">
              <a:lnSpc>
                <a:spcPct val="100000"/>
              </a:lnSpc>
              <a:spcBef>
                <a:spcPts val="320"/>
              </a:spcBef>
              <a:spcAft>
                <a:spcPts val="0"/>
              </a:spcAft>
              <a:buClr>
                <a:srgbClr val="000066"/>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46" name="Google Shape;46;p23"/>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body" idx="1"/>
          </p:nvPr>
        </p:nvSpPr>
        <p:spPr>
          <a:xfrm>
            <a:off x="609600" y="1633538"/>
            <a:ext cx="4038600" cy="46910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4"/>
          <p:cNvSpPr txBox="1">
            <a:spLocks noGrp="1"/>
          </p:cNvSpPr>
          <p:nvPr>
            <p:ph type="body" idx="2"/>
          </p:nvPr>
        </p:nvSpPr>
        <p:spPr>
          <a:xfrm>
            <a:off x="4800600" y="1633538"/>
            <a:ext cx="4038600" cy="46910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4"/>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4"/>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5"/>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6"/>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3887788" y="987425"/>
            <a:ext cx="4629150" cy="4873625"/>
          </a:xfrm>
          <a:prstGeom prst="rect">
            <a:avLst/>
          </a:prstGeom>
          <a:noFill/>
          <a:ln>
            <a:noFill/>
          </a:ln>
        </p:spPr>
      </p:sp>
      <p:sp>
        <p:nvSpPr>
          <p:cNvPr id="68" name="Google Shape;68;p2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rgbClr val="000066"/>
              </a:buClr>
              <a:buSzPts val="1600"/>
              <a:buFont typeface="Arial"/>
              <a:buNone/>
              <a:defRPr sz="1600"/>
            </a:lvl1pPr>
            <a:lvl2pPr marL="914400" lvl="1" indent="-228600" algn="l">
              <a:lnSpc>
                <a:spcPct val="100000"/>
              </a:lnSpc>
              <a:spcBef>
                <a:spcPts val="280"/>
              </a:spcBef>
              <a:spcAft>
                <a:spcPts val="0"/>
              </a:spcAft>
              <a:buClr>
                <a:srgbClr val="000066"/>
              </a:buClr>
              <a:buSzPts val="1400"/>
              <a:buFont typeface="Arial"/>
              <a:buNone/>
              <a:defRPr sz="1400"/>
            </a:lvl2pPr>
            <a:lvl3pPr marL="1371600" lvl="2" indent="-228600" algn="l">
              <a:lnSpc>
                <a:spcPct val="100000"/>
              </a:lnSpc>
              <a:spcBef>
                <a:spcPts val="240"/>
              </a:spcBef>
              <a:spcAft>
                <a:spcPts val="0"/>
              </a:spcAft>
              <a:buClr>
                <a:srgbClr val="000066"/>
              </a:buClr>
              <a:buSzPts val="1200"/>
              <a:buFont typeface="Arial"/>
              <a:buNone/>
              <a:defRPr sz="1200"/>
            </a:lvl3pPr>
            <a:lvl4pPr marL="1828800" lvl="3" indent="-228600" algn="l">
              <a:lnSpc>
                <a:spcPct val="100000"/>
              </a:lnSpc>
              <a:spcBef>
                <a:spcPts val="200"/>
              </a:spcBef>
              <a:spcAft>
                <a:spcPts val="0"/>
              </a:spcAft>
              <a:buClr>
                <a:srgbClr val="000066"/>
              </a:buClr>
              <a:buSzPts val="1000"/>
              <a:buFont typeface="Arial"/>
              <a:buNone/>
              <a:defRPr sz="1000"/>
            </a:lvl4pPr>
            <a:lvl5pPr marL="2286000" lvl="4" indent="-228600" algn="l">
              <a:lnSpc>
                <a:spcPct val="100000"/>
              </a:lnSpc>
              <a:spcBef>
                <a:spcPts val="200"/>
              </a:spcBef>
              <a:spcAft>
                <a:spcPts val="0"/>
              </a:spcAft>
              <a:buClr>
                <a:srgbClr val="000066"/>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609600" y="1633538"/>
            <a:ext cx="8229600" cy="4691062"/>
          </a:xfrm>
          <a:prstGeom prst="rect">
            <a:avLst/>
          </a:prstGeom>
          <a:noFill/>
          <a:ln>
            <a:noFill/>
          </a:ln>
        </p:spPr>
        <p:txBody>
          <a:bodyPr spcFirstLastPara="1" wrap="square" lIns="91425" tIns="45700" rIns="91425" bIns="45700" anchor="t" anchorCtr="0">
            <a:noAutofit/>
          </a:bodyPr>
          <a:lstStyle>
            <a:lvl1pPr marL="457200" marR="0" lvl="0" indent="-412750" algn="l" rtl="0">
              <a:lnSpc>
                <a:spcPct val="100000"/>
              </a:lnSpc>
              <a:spcBef>
                <a:spcPts val="580"/>
              </a:spcBef>
              <a:spcAft>
                <a:spcPts val="0"/>
              </a:spcAft>
              <a:buClr>
                <a:srgbClr val="000066"/>
              </a:buClr>
              <a:buSzPts val="2900"/>
              <a:buFont typeface="Arial"/>
              <a:buChar char="•"/>
              <a:defRPr sz="2900" b="0" i="0" u="none" strike="noStrike" cap="none">
                <a:solidFill>
                  <a:srgbClr val="000066"/>
                </a:solidFill>
                <a:latin typeface="Arial"/>
                <a:ea typeface="Arial"/>
                <a:cs typeface="Arial"/>
                <a:sym typeface="Arial"/>
              </a:defRPr>
            </a:lvl1pPr>
            <a:lvl2pPr marL="914400" marR="0" lvl="1" indent="-393700" algn="l" rtl="0">
              <a:lnSpc>
                <a:spcPct val="100000"/>
              </a:lnSpc>
              <a:spcBef>
                <a:spcPts val="520"/>
              </a:spcBef>
              <a:spcAft>
                <a:spcPts val="0"/>
              </a:spcAft>
              <a:buClr>
                <a:srgbClr val="000066"/>
              </a:buClr>
              <a:buSzPts val="2600"/>
              <a:buFont typeface="Arial"/>
              <a:buChar char="–"/>
              <a:defRPr sz="2600" b="0" i="0" u="none" strike="noStrike" cap="none">
                <a:solidFill>
                  <a:srgbClr val="000066"/>
                </a:solidFill>
                <a:latin typeface="Arial"/>
                <a:ea typeface="Arial"/>
                <a:cs typeface="Arial"/>
                <a:sym typeface="Arial"/>
              </a:defRPr>
            </a:lvl2pPr>
            <a:lvl3pPr marL="1371600" marR="0" lvl="2" indent="-368300" algn="l" rtl="0">
              <a:lnSpc>
                <a:spcPct val="100000"/>
              </a:lnSpc>
              <a:spcBef>
                <a:spcPts val="440"/>
              </a:spcBef>
              <a:spcAft>
                <a:spcPts val="0"/>
              </a:spcAft>
              <a:buClr>
                <a:srgbClr val="000066"/>
              </a:buClr>
              <a:buSzPts val="2200"/>
              <a:buFont typeface="Arial"/>
              <a:buChar char="•"/>
              <a:defRPr sz="2200" b="0" i="0" u="none" strike="noStrike" cap="none">
                <a:solidFill>
                  <a:srgbClr val="000066"/>
                </a:solidFill>
                <a:latin typeface="Arial"/>
                <a:ea typeface="Arial"/>
                <a:cs typeface="Arial"/>
                <a:sym typeface="Arial"/>
              </a:defRPr>
            </a:lvl3pPr>
            <a:lvl4pPr marL="1828800" marR="0" lvl="3" indent="-342900" algn="l" rtl="0">
              <a:lnSpc>
                <a:spcPct val="100000"/>
              </a:lnSpc>
              <a:spcBef>
                <a:spcPts val="360"/>
              </a:spcBef>
              <a:spcAft>
                <a:spcPts val="0"/>
              </a:spcAft>
              <a:buClr>
                <a:srgbClr val="000066"/>
              </a:buClr>
              <a:buSzPts val="1800"/>
              <a:buFont typeface="Arial"/>
              <a:buChar char="–"/>
              <a:defRPr sz="1800" b="0" i="0" u="none" strike="noStrike" cap="none">
                <a:solidFill>
                  <a:srgbClr val="000066"/>
                </a:solidFill>
                <a:latin typeface="Arial"/>
                <a:ea typeface="Arial"/>
                <a:cs typeface="Arial"/>
                <a:sym typeface="Arial"/>
              </a:defRPr>
            </a:lvl4pPr>
            <a:lvl5pPr marL="2286000" marR="0" lvl="4" indent="-342900" algn="l" rtl="0">
              <a:lnSpc>
                <a:spcPct val="100000"/>
              </a:lnSpc>
              <a:spcBef>
                <a:spcPts val="360"/>
              </a:spcBef>
              <a:spcAft>
                <a:spcPts val="0"/>
              </a:spcAft>
              <a:buClr>
                <a:srgbClr val="000066"/>
              </a:buClr>
              <a:buSzPts val="1800"/>
              <a:buFont typeface="Arial"/>
              <a:buChar char="»"/>
              <a:defRPr sz="1800" b="0" i="0" u="none" strike="noStrike" cap="none">
                <a:solidFill>
                  <a:srgbClr val="000066"/>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8"/>
          <p:cNvSpPr txBox="1">
            <a:spLocks noGrp="1"/>
          </p:cNvSpPr>
          <p:nvPr>
            <p:ph type="dt" idx="10"/>
          </p:nvPr>
        </p:nvSpPr>
        <p:spPr>
          <a:xfrm>
            <a:off x="609600" y="6278563"/>
            <a:ext cx="19812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ftr" idx="11"/>
          </p:nvPr>
        </p:nvSpPr>
        <p:spPr>
          <a:xfrm>
            <a:off x="2719388" y="62833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457200" y="2180325"/>
            <a:ext cx="8077200" cy="16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i="1" dirty="0" err="1">
                <a:solidFill>
                  <a:srgbClr val="262626"/>
                </a:solidFill>
              </a:rPr>
              <a:t>Chủ</a:t>
            </a:r>
            <a:r>
              <a:rPr lang="en-US" i="1" dirty="0">
                <a:solidFill>
                  <a:srgbClr val="262626"/>
                </a:solidFill>
              </a:rPr>
              <a:t> </a:t>
            </a:r>
            <a:r>
              <a:rPr lang="en-US" i="1" dirty="0" err="1">
                <a:solidFill>
                  <a:srgbClr val="262626"/>
                </a:solidFill>
              </a:rPr>
              <a:t>đề</a:t>
            </a:r>
            <a:r>
              <a:rPr lang="en-US" i="1" dirty="0">
                <a:solidFill>
                  <a:srgbClr val="262626"/>
                </a:solidFill>
              </a:rPr>
              <a:t> 08: </a:t>
            </a:r>
            <a:br>
              <a:rPr lang="en-US" i="1" dirty="0">
                <a:solidFill>
                  <a:srgbClr val="262626"/>
                </a:solidFill>
              </a:rPr>
            </a:br>
            <a:r>
              <a:rPr lang="en-US" i="1" dirty="0" err="1">
                <a:solidFill>
                  <a:srgbClr val="262626"/>
                </a:solidFill>
              </a:rPr>
              <a:t>Thuật</a:t>
            </a:r>
            <a:r>
              <a:rPr lang="en-US" i="1" dirty="0">
                <a:solidFill>
                  <a:srgbClr val="262626"/>
                </a:solidFill>
              </a:rPr>
              <a:t> </a:t>
            </a:r>
            <a:r>
              <a:rPr lang="en-US" i="1" dirty="0" err="1">
                <a:solidFill>
                  <a:srgbClr val="262626"/>
                </a:solidFill>
              </a:rPr>
              <a:t>toán</a:t>
            </a:r>
            <a:r>
              <a:rPr lang="en-US" i="1" dirty="0">
                <a:solidFill>
                  <a:srgbClr val="262626"/>
                </a:solidFill>
              </a:rPr>
              <a:t> Dijkstra </a:t>
            </a:r>
            <a:endParaRPr i="1" dirty="0">
              <a:solidFill>
                <a:srgbClr val="262626"/>
              </a:solidFill>
            </a:endParaRPr>
          </a:p>
          <a:p>
            <a:pPr marL="0" lvl="0" indent="0" algn="ctr" rtl="0">
              <a:lnSpc>
                <a:spcPct val="100000"/>
              </a:lnSpc>
              <a:spcBef>
                <a:spcPts val="0"/>
              </a:spcBef>
              <a:spcAft>
                <a:spcPts val="0"/>
              </a:spcAft>
              <a:buSzPts val="1400"/>
              <a:buNone/>
            </a:pPr>
            <a:r>
              <a:rPr lang="en-US" i="1" dirty="0" err="1">
                <a:solidFill>
                  <a:srgbClr val="262626"/>
                </a:solidFill>
              </a:rPr>
              <a:t>tìm</a:t>
            </a:r>
            <a:r>
              <a:rPr lang="en-US" i="1" dirty="0">
                <a:solidFill>
                  <a:srgbClr val="262626"/>
                </a:solidFill>
              </a:rPr>
              <a:t> </a:t>
            </a:r>
            <a:r>
              <a:rPr lang="en-US" i="1" dirty="0" err="1">
                <a:solidFill>
                  <a:srgbClr val="262626"/>
                </a:solidFill>
              </a:rPr>
              <a:t>đường</a:t>
            </a:r>
            <a:r>
              <a:rPr lang="en-US" i="1" dirty="0">
                <a:solidFill>
                  <a:srgbClr val="262626"/>
                </a:solidFill>
              </a:rPr>
              <a:t> </a:t>
            </a:r>
            <a:r>
              <a:rPr lang="en-US" i="1" dirty="0" err="1">
                <a:solidFill>
                  <a:srgbClr val="262626"/>
                </a:solidFill>
              </a:rPr>
              <a:t>đi</a:t>
            </a:r>
            <a:r>
              <a:rPr lang="en-US" i="1" dirty="0">
                <a:solidFill>
                  <a:srgbClr val="262626"/>
                </a:solidFill>
              </a:rPr>
              <a:t> </a:t>
            </a:r>
            <a:r>
              <a:rPr lang="en-US" i="1" dirty="0" err="1">
                <a:solidFill>
                  <a:srgbClr val="262626"/>
                </a:solidFill>
              </a:rPr>
              <a:t>ngắn</a:t>
            </a:r>
            <a:r>
              <a:rPr lang="en-US" i="1" dirty="0">
                <a:solidFill>
                  <a:srgbClr val="262626"/>
                </a:solidFill>
              </a:rPr>
              <a:t> </a:t>
            </a:r>
            <a:r>
              <a:rPr lang="en-US" i="1" dirty="0" err="1">
                <a:solidFill>
                  <a:srgbClr val="262626"/>
                </a:solidFill>
              </a:rPr>
              <a:t>nhất</a:t>
            </a:r>
            <a:r>
              <a:rPr lang="en-US" i="1" dirty="0">
                <a:solidFill>
                  <a:srgbClr val="262626"/>
                </a:solidFill>
              </a:rPr>
              <a:t> </a:t>
            </a:r>
            <a:endParaRPr i="1" dirty="0">
              <a:solidFill>
                <a:srgbClr val="262626"/>
              </a:solidFill>
            </a:endParaRPr>
          </a:p>
        </p:txBody>
      </p:sp>
      <p:sp>
        <p:nvSpPr>
          <p:cNvPr id="90" name="Google Shape;90;p1"/>
          <p:cNvSpPr txBox="1">
            <a:spLocks noGrp="1"/>
          </p:cNvSpPr>
          <p:nvPr>
            <p:ph type="subTitle" idx="1"/>
          </p:nvPr>
        </p:nvSpPr>
        <p:spPr>
          <a:xfrm>
            <a:off x="387575" y="3657600"/>
            <a:ext cx="8329200" cy="2573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66"/>
              </a:buClr>
              <a:buSzPts val="2800"/>
              <a:buFont typeface="Arial"/>
              <a:buNone/>
            </a:pPr>
            <a:endParaRPr sz="2800" b="1" dirty="0">
              <a:solidFill>
                <a:schemeClr val="dk1"/>
              </a:solidFill>
            </a:endParaRPr>
          </a:p>
          <a:p>
            <a:pPr marL="0" lvl="0" indent="0" algn="l" rtl="0">
              <a:lnSpc>
                <a:spcPct val="100000"/>
              </a:lnSpc>
              <a:spcBef>
                <a:spcPts val="560"/>
              </a:spcBef>
              <a:spcAft>
                <a:spcPts val="0"/>
              </a:spcAft>
              <a:buClr>
                <a:schemeClr val="dk1"/>
              </a:buClr>
              <a:buSzPts val="2800"/>
              <a:buFont typeface="Arial"/>
              <a:buNone/>
            </a:pPr>
            <a:r>
              <a:rPr lang="en-US" sz="2000" b="1" dirty="0">
                <a:solidFill>
                  <a:schemeClr val="dk1"/>
                </a:solidFill>
              </a:rPr>
              <a:t>    Thành Viên:</a:t>
            </a:r>
            <a:r>
              <a:rPr lang="en-US" sz="2000" dirty="0">
                <a:solidFill>
                  <a:schemeClr val="dk1"/>
                </a:solidFill>
              </a:rPr>
              <a:t> 	                      </a:t>
            </a:r>
            <a:r>
              <a:rPr lang="en-US" sz="2000" b="1" dirty="0">
                <a:solidFill>
                  <a:schemeClr val="dk1"/>
                </a:solidFill>
              </a:rPr>
              <a:t>MSSV: </a:t>
            </a:r>
            <a:r>
              <a:rPr lang="en-US" sz="2000" dirty="0">
                <a:solidFill>
                  <a:schemeClr val="dk1"/>
                </a:solidFill>
              </a:rPr>
              <a:t>	                      </a:t>
            </a:r>
            <a:endParaRPr sz="2000" b="1" dirty="0"/>
          </a:p>
          <a:p>
            <a:pPr marL="0" lvl="0" indent="0" algn="l" rtl="0">
              <a:lnSpc>
                <a:spcPct val="100000"/>
              </a:lnSpc>
              <a:spcBef>
                <a:spcPts val="560"/>
              </a:spcBef>
              <a:spcAft>
                <a:spcPts val="0"/>
              </a:spcAft>
              <a:buClr>
                <a:schemeClr val="dk1"/>
              </a:buClr>
              <a:buSzPts val="2800"/>
              <a:buFont typeface="Arial"/>
              <a:buNone/>
            </a:pPr>
            <a:r>
              <a:rPr lang="en-US" sz="2000" b="1" dirty="0">
                <a:solidFill>
                  <a:schemeClr val="dk1"/>
                </a:solidFill>
              </a:rPr>
              <a:t>1. </a:t>
            </a:r>
            <a:r>
              <a:rPr lang="en-US" sz="2000" dirty="0" err="1">
                <a:solidFill>
                  <a:schemeClr val="dk1"/>
                </a:solidFill>
              </a:rPr>
              <a:t>Dương</a:t>
            </a:r>
            <a:r>
              <a:rPr lang="en-US" sz="2000" dirty="0">
                <a:solidFill>
                  <a:schemeClr val="dk1"/>
                </a:solidFill>
              </a:rPr>
              <a:t> Trúc Mai               B2004790  		              </a:t>
            </a:r>
            <a:endParaRPr sz="2000" dirty="0">
              <a:solidFill>
                <a:schemeClr val="dk1"/>
              </a:solidFill>
            </a:endParaRPr>
          </a:p>
          <a:p>
            <a:pPr marL="0" lvl="0" indent="0" algn="l" rtl="0">
              <a:lnSpc>
                <a:spcPct val="100000"/>
              </a:lnSpc>
              <a:spcBef>
                <a:spcPts val="560"/>
              </a:spcBef>
              <a:spcAft>
                <a:spcPts val="0"/>
              </a:spcAft>
              <a:buClr>
                <a:schemeClr val="dk1"/>
              </a:buClr>
              <a:buSzPts val="2800"/>
              <a:buFont typeface="Arial"/>
              <a:buNone/>
            </a:pPr>
            <a:r>
              <a:rPr lang="en-US" sz="2000" b="1" dirty="0">
                <a:solidFill>
                  <a:schemeClr val="dk1"/>
                </a:solidFill>
              </a:rPr>
              <a:t>2. </a:t>
            </a:r>
            <a:r>
              <a:rPr lang="en-US" sz="2000" dirty="0">
                <a:solidFill>
                  <a:schemeClr val="dk1"/>
                </a:solidFill>
              </a:rPr>
              <a:t>Huỳnh Thanh Ngân          B2004735		              </a:t>
            </a:r>
            <a:endParaRPr sz="2000" dirty="0"/>
          </a:p>
          <a:p>
            <a:pPr marL="0" lvl="0" indent="0" algn="l" rtl="0">
              <a:lnSpc>
                <a:spcPct val="100000"/>
              </a:lnSpc>
              <a:spcBef>
                <a:spcPts val="560"/>
              </a:spcBef>
              <a:spcAft>
                <a:spcPts val="0"/>
              </a:spcAft>
              <a:buClr>
                <a:schemeClr val="dk1"/>
              </a:buClr>
              <a:buSzPts val="2800"/>
              <a:buFont typeface="Arial"/>
              <a:buNone/>
            </a:pPr>
            <a:r>
              <a:rPr lang="en-US" sz="2000" b="1" dirty="0">
                <a:solidFill>
                  <a:schemeClr val="dk1"/>
                </a:solidFill>
              </a:rPr>
              <a:t>3. </a:t>
            </a:r>
            <a:r>
              <a:rPr lang="en-US" sz="2000" dirty="0" err="1">
                <a:solidFill>
                  <a:schemeClr val="dk1"/>
                </a:solidFill>
              </a:rPr>
              <a:t>Nguyễn</a:t>
            </a:r>
            <a:r>
              <a:rPr lang="en-US" sz="2000" dirty="0">
                <a:solidFill>
                  <a:schemeClr val="dk1"/>
                </a:solidFill>
              </a:rPr>
              <a:t> </a:t>
            </a:r>
            <a:r>
              <a:rPr lang="en-US" sz="2000" dirty="0" err="1">
                <a:solidFill>
                  <a:schemeClr val="dk1"/>
                </a:solidFill>
              </a:rPr>
              <a:t>Phúc</a:t>
            </a:r>
            <a:r>
              <a:rPr lang="en-US" sz="2000" dirty="0">
                <a:solidFill>
                  <a:schemeClr val="dk1"/>
                </a:solidFill>
              </a:rPr>
              <a:t> </a:t>
            </a:r>
            <a:r>
              <a:rPr lang="en-US" sz="2000" dirty="0" err="1">
                <a:solidFill>
                  <a:schemeClr val="dk1"/>
                </a:solidFill>
              </a:rPr>
              <a:t>Hưng</a:t>
            </a:r>
            <a:r>
              <a:rPr lang="en-US" sz="2000" dirty="0">
                <a:solidFill>
                  <a:schemeClr val="dk1"/>
                </a:solidFill>
              </a:rPr>
              <a:t>          B1909923    	              </a:t>
            </a:r>
            <a:endParaRPr sz="2000" dirty="0">
              <a:solidFill>
                <a:schemeClr val="dk1"/>
              </a:solidFill>
            </a:endParaRPr>
          </a:p>
        </p:txBody>
      </p:sp>
      <p:sp>
        <p:nvSpPr>
          <p:cNvPr id="91" name="Google Shape;91;p1"/>
          <p:cNvSpPr txBox="1"/>
          <p:nvPr/>
        </p:nvSpPr>
        <p:spPr>
          <a:xfrm>
            <a:off x="609600" y="6430963"/>
            <a:ext cx="350520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1" i="1" u="none" strike="noStrike" cap="none">
              <a:solidFill>
                <a:srgbClr val="000066"/>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1" i="1" u="none" strike="noStrike" cap="none">
              <a:solidFill>
                <a:srgbClr val="000066"/>
              </a:solidFill>
              <a:latin typeface="Arial"/>
              <a:ea typeface="Arial"/>
              <a:cs typeface="Arial"/>
              <a:sym typeface="Arial"/>
            </a:endParaRPr>
          </a:p>
        </p:txBody>
      </p:sp>
      <p:sp>
        <p:nvSpPr>
          <p:cNvPr id="92" name="Google Shape;92;p1"/>
          <p:cNvSpPr txBox="1">
            <a:spLocks noGrp="1"/>
          </p:cNvSpPr>
          <p:nvPr>
            <p:ph type="sldNum" idx="12"/>
          </p:nvPr>
        </p:nvSpPr>
        <p:spPr>
          <a:xfrm>
            <a:off x="6716713" y="6230938"/>
            <a:ext cx="2133600" cy="54927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93" name="Google Shape;93;p1"/>
          <p:cNvSpPr/>
          <p:nvPr/>
        </p:nvSpPr>
        <p:spPr>
          <a:xfrm>
            <a:off x="609600" y="817275"/>
            <a:ext cx="7924800" cy="106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1" u="none" strike="noStrike" cap="none">
                <a:solidFill>
                  <a:schemeClr val="accent6"/>
                </a:solidFill>
                <a:latin typeface="Arial"/>
                <a:ea typeface="Arial"/>
                <a:cs typeface="Arial"/>
                <a:sym typeface="Arial"/>
              </a:rPr>
              <a:t>XỬ LÝ DỮ LIỆU LỚN</a:t>
            </a:r>
            <a:endParaRPr sz="5400" b="1" i="0" u="none" strike="noStrike" cap="none">
              <a:solidFill>
                <a:schemeClr val="accent6"/>
              </a:solidFill>
              <a:latin typeface="Arial"/>
              <a:ea typeface="Arial"/>
              <a:cs typeface="Arial"/>
              <a:sym typeface="Arial"/>
            </a:endParaRPr>
          </a:p>
        </p:txBody>
      </p:sp>
      <p:sp>
        <p:nvSpPr>
          <p:cNvPr id="94" name="Google Shape;94;p1"/>
          <p:cNvSpPr txBox="1"/>
          <p:nvPr/>
        </p:nvSpPr>
        <p:spPr>
          <a:xfrm flipH="1">
            <a:off x="6573625" y="1698800"/>
            <a:ext cx="20433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accent6"/>
                </a:solidFill>
                <a:latin typeface="Arial"/>
                <a:ea typeface="Arial"/>
                <a:cs typeface="Arial"/>
                <a:sym typeface="Arial"/>
              </a:rPr>
              <a:t>CT482</a:t>
            </a:r>
            <a:endParaRPr sz="1800" b="1" i="0" u="none" strike="noStrike" cap="none">
              <a:solidFill>
                <a:schemeClr val="accent6"/>
              </a:solidFill>
              <a:latin typeface="Arial"/>
              <a:ea typeface="Arial"/>
              <a:cs typeface="Arial"/>
              <a:sym typeface="Arial"/>
            </a:endParaRPr>
          </a:p>
        </p:txBody>
      </p:sp>
      <p:sp>
        <p:nvSpPr>
          <p:cNvPr id="95" name="Google Shape;95;p1"/>
          <p:cNvSpPr txBox="1"/>
          <p:nvPr/>
        </p:nvSpPr>
        <p:spPr>
          <a:xfrm>
            <a:off x="5436875" y="4575600"/>
            <a:ext cx="3908100" cy="7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800"/>
              <a:buFont typeface="Arial"/>
              <a:buNone/>
            </a:pPr>
            <a:r>
              <a:rPr lang="en-US" sz="1800" b="1">
                <a:solidFill>
                  <a:schemeClr val="dk1"/>
                </a:solidFill>
              </a:rPr>
              <a:t>CÁN BỘ HƯỚNG DẪN:</a:t>
            </a:r>
            <a:endParaRPr sz="1800">
              <a:solidFill>
                <a:schemeClr val="dk1"/>
              </a:solidFill>
            </a:endParaRPr>
          </a:p>
          <a:p>
            <a:pPr marL="0" lvl="0" indent="0" algn="l" rtl="0">
              <a:spcBef>
                <a:spcPts val="0"/>
              </a:spcBef>
              <a:spcAft>
                <a:spcPts val="0"/>
              </a:spcAft>
              <a:buClr>
                <a:schemeClr val="dk1"/>
              </a:buClr>
              <a:buSzPts val="1800"/>
              <a:buFont typeface="Arial"/>
              <a:buNone/>
            </a:pPr>
            <a:r>
              <a:rPr lang="en-US" sz="1800">
                <a:solidFill>
                  <a:schemeClr val="dk1"/>
                </a:solidFill>
              </a:rPr>
              <a:t>TS.GVC. PHAN THƯỢNG CANG</a:t>
            </a:r>
            <a:endParaRPr>
              <a:solidFill>
                <a:schemeClr val="dk1"/>
              </a:solidFill>
            </a:endParaRPr>
          </a:p>
          <a:p>
            <a:pPr marL="0" lvl="0" indent="0" algn="l" rtl="0">
              <a:spcBef>
                <a:spcPts val="0"/>
              </a:spcBef>
              <a:spcAft>
                <a:spcPts val="0"/>
              </a:spcAft>
              <a:buNone/>
            </a:pPr>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1982470" y="521970"/>
            <a:ext cx="7086600" cy="944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i="1">
                <a:solidFill>
                  <a:srgbClr val="FF0000"/>
                </a:solidFill>
              </a:rPr>
              <a:t>NỘI DUNG</a:t>
            </a:r>
            <a:br>
              <a:rPr lang="en-US">
                <a:solidFill>
                  <a:schemeClr val="lt1"/>
                </a:solidFill>
              </a:rPr>
            </a:br>
            <a:endParaRPr/>
          </a:p>
        </p:txBody>
      </p:sp>
      <p:sp>
        <p:nvSpPr>
          <p:cNvPr id="101" name="Google Shape;101;p3"/>
          <p:cNvSpPr txBox="1">
            <a:spLocks noGrp="1"/>
          </p:cNvSpPr>
          <p:nvPr>
            <p:ph type="body" idx="1"/>
          </p:nvPr>
        </p:nvSpPr>
        <p:spPr>
          <a:xfrm>
            <a:off x="339725" y="1792775"/>
            <a:ext cx="8534400" cy="443340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0"/>
              </a:spcBef>
              <a:spcAft>
                <a:spcPts val="0"/>
              </a:spcAft>
              <a:buClr>
                <a:schemeClr val="dk1"/>
              </a:buClr>
              <a:buSzPts val="2800"/>
              <a:buChar char="●"/>
            </a:pPr>
            <a:r>
              <a:rPr lang="en-US" sz="2800" b="1" i="1" dirty="0" err="1">
                <a:solidFill>
                  <a:schemeClr val="dk1"/>
                </a:solidFill>
              </a:rPr>
              <a:t>Mô</a:t>
            </a:r>
            <a:r>
              <a:rPr lang="en-US" sz="2800" b="1" i="1" dirty="0">
                <a:solidFill>
                  <a:schemeClr val="dk1"/>
                </a:solidFill>
              </a:rPr>
              <a:t> </a:t>
            </a:r>
            <a:r>
              <a:rPr lang="en-US" sz="2800" b="1" i="1" dirty="0" err="1">
                <a:solidFill>
                  <a:schemeClr val="dk1"/>
                </a:solidFill>
              </a:rPr>
              <a:t>tả</a:t>
            </a:r>
            <a:r>
              <a:rPr lang="en-US" sz="2800" b="1" i="1" dirty="0">
                <a:solidFill>
                  <a:schemeClr val="dk1"/>
                </a:solidFill>
              </a:rPr>
              <a:t> </a:t>
            </a:r>
            <a:r>
              <a:rPr lang="en-US" sz="2800" b="1" i="1" dirty="0" err="1">
                <a:solidFill>
                  <a:schemeClr val="dk1"/>
                </a:solidFill>
              </a:rPr>
              <a:t>Thuật</a:t>
            </a:r>
            <a:r>
              <a:rPr lang="en-US" sz="2800" b="1" i="1" dirty="0">
                <a:solidFill>
                  <a:schemeClr val="dk1"/>
                </a:solidFill>
              </a:rPr>
              <a:t> </a:t>
            </a:r>
            <a:r>
              <a:rPr lang="en-US" sz="2800" b="1" i="1" dirty="0" err="1">
                <a:solidFill>
                  <a:schemeClr val="dk1"/>
                </a:solidFill>
              </a:rPr>
              <a:t>toán</a:t>
            </a:r>
            <a:r>
              <a:rPr lang="en-US" sz="2800" b="1" i="1" dirty="0">
                <a:solidFill>
                  <a:schemeClr val="dk1"/>
                </a:solidFill>
              </a:rPr>
              <a:t> Dijkstra</a:t>
            </a:r>
            <a:endParaRPr sz="2800" b="1" i="1" dirty="0">
              <a:solidFill>
                <a:schemeClr val="dk1"/>
              </a:solidFill>
            </a:endParaRPr>
          </a:p>
          <a:p>
            <a:pPr marL="457200" lvl="0" indent="-406400" algn="l" rtl="0">
              <a:lnSpc>
                <a:spcPct val="100000"/>
              </a:lnSpc>
              <a:spcBef>
                <a:spcPts val="0"/>
              </a:spcBef>
              <a:spcAft>
                <a:spcPts val="0"/>
              </a:spcAft>
              <a:buClr>
                <a:schemeClr val="dk1"/>
              </a:buClr>
              <a:buSzPts val="2800"/>
              <a:buChar char="●"/>
            </a:pPr>
            <a:r>
              <a:rPr lang="en-US" sz="2800" b="1" i="1" dirty="0" err="1">
                <a:solidFill>
                  <a:schemeClr val="dk1"/>
                </a:solidFill>
              </a:rPr>
              <a:t>Ứng</a:t>
            </a:r>
            <a:r>
              <a:rPr lang="en-US" sz="2800" b="1" i="1" dirty="0">
                <a:solidFill>
                  <a:schemeClr val="dk1"/>
                </a:solidFill>
              </a:rPr>
              <a:t> </a:t>
            </a:r>
            <a:r>
              <a:rPr lang="en-US" sz="2800" b="1" i="1" dirty="0" err="1">
                <a:solidFill>
                  <a:schemeClr val="dk1"/>
                </a:solidFill>
              </a:rPr>
              <a:t>dụng</a:t>
            </a:r>
            <a:r>
              <a:rPr lang="en-US" sz="2800" b="1" i="1" dirty="0">
                <a:solidFill>
                  <a:schemeClr val="dk1"/>
                </a:solidFill>
              </a:rPr>
              <a:t> </a:t>
            </a:r>
            <a:r>
              <a:rPr lang="en-US" sz="2800" b="1" i="1" dirty="0" err="1">
                <a:solidFill>
                  <a:schemeClr val="dk1"/>
                </a:solidFill>
              </a:rPr>
              <a:t>của</a:t>
            </a:r>
            <a:r>
              <a:rPr lang="en-US" sz="2800" b="1" i="1" dirty="0">
                <a:solidFill>
                  <a:schemeClr val="dk1"/>
                </a:solidFill>
              </a:rPr>
              <a:t> </a:t>
            </a:r>
            <a:r>
              <a:rPr lang="en-US" sz="2800" b="1" i="1" dirty="0" err="1">
                <a:solidFill>
                  <a:schemeClr val="dk1"/>
                </a:solidFill>
              </a:rPr>
              <a:t>Thuật</a:t>
            </a:r>
            <a:r>
              <a:rPr lang="en-US" sz="2800" b="1" i="1" dirty="0">
                <a:solidFill>
                  <a:schemeClr val="dk1"/>
                </a:solidFill>
              </a:rPr>
              <a:t> </a:t>
            </a:r>
            <a:r>
              <a:rPr lang="en-US" sz="2800" b="1" i="1" dirty="0" err="1">
                <a:solidFill>
                  <a:schemeClr val="dk1"/>
                </a:solidFill>
              </a:rPr>
              <a:t>toán</a:t>
            </a:r>
            <a:r>
              <a:rPr lang="en-US" sz="2800" b="1" i="1" dirty="0">
                <a:solidFill>
                  <a:schemeClr val="dk1"/>
                </a:solidFill>
              </a:rPr>
              <a:t> Dijkstra</a:t>
            </a:r>
            <a:endParaRPr sz="2800" b="1" i="1" dirty="0">
              <a:solidFill>
                <a:schemeClr val="dk1"/>
              </a:solidFill>
            </a:endParaRPr>
          </a:p>
          <a:p>
            <a:pPr marL="457200" lvl="0" indent="-406400" algn="l" rtl="0">
              <a:lnSpc>
                <a:spcPct val="100000"/>
              </a:lnSpc>
              <a:spcBef>
                <a:spcPts val="0"/>
              </a:spcBef>
              <a:spcAft>
                <a:spcPts val="0"/>
              </a:spcAft>
              <a:buClr>
                <a:schemeClr val="dk1"/>
              </a:buClr>
              <a:buSzPts val="2800"/>
              <a:buChar char="●"/>
            </a:pPr>
            <a:r>
              <a:rPr lang="en-US" sz="2800" b="1" i="1" dirty="0" err="1">
                <a:solidFill>
                  <a:schemeClr val="dk1"/>
                </a:solidFill>
              </a:rPr>
              <a:t>Bài</a:t>
            </a:r>
            <a:r>
              <a:rPr lang="en-US" sz="2800" b="1" i="1" dirty="0">
                <a:solidFill>
                  <a:schemeClr val="dk1"/>
                </a:solidFill>
              </a:rPr>
              <a:t> </a:t>
            </a:r>
            <a:r>
              <a:rPr lang="en-US" sz="2800" b="1" i="1" dirty="0" err="1">
                <a:solidFill>
                  <a:schemeClr val="dk1"/>
                </a:solidFill>
              </a:rPr>
              <a:t>toán</a:t>
            </a:r>
            <a:r>
              <a:rPr lang="en-US" sz="2800" b="1" i="1" dirty="0">
                <a:solidFill>
                  <a:schemeClr val="dk1"/>
                </a:solidFill>
              </a:rPr>
              <a:t>: </a:t>
            </a:r>
            <a:r>
              <a:rPr lang="en-US" sz="2800" b="1" i="1" dirty="0" err="1">
                <a:solidFill>
                  <a:schemeClr val="dk1"/>
                </a:solidFill>
              </a:rPr>
              <a:t>Thuật</a:t>
            </a:r>
            <a:r>
              <a:rPr lang="en-US" sz="2800" b="1" i="1" dirty="0">
                <a:solidFill>
                  <a:schemeClr val="dk1"/>
                </a:solidFill>
              </a:rPr>
              <a:t> </a:t>
            </a:r>
            <a:r>
              <a:rPr lang="en-US" sz="2800" b="1" i="1" dirty="0" err="1">
                <a:solidFill>
                  <a:schemeClr val="dk1"/>
                </a:solidFill>
              </a:rPr>
              <a:t>toán</a:t>
            </a:r>
            <a:r>
              <a:rPr lang="en-US" sz="2800" b="1" i="1" dirty="0">
                <a:solidFill>
                  <a:schemeClr val="dk1"/>
                </a:solidFill>
              </a:rPr>
              <a:t> Dijkstra </a:t>
            </a:r>
            <a:r>
              <a:rPr lang="en-US" sz="2800" b="1" i="1" dirty="0" err="1">
                <a:solidFill>
                  <a:schemeClr val="dk1"/>
                </a:solidFill>
              </a:rPr>
              <a:t>tìm</a:t>
            </a:r>
            <a:r>
              <a:rPr lang="en-US" sz="2800" b="1" i="1" dirty="0">
                <a:solidFill>
                  <a:schemeClr val="dk1"/>
                </a:solidFill>
              </a:rPr>
              <a:t> </a:t>
            </a:r>
            <a:r>
              <a:rPr lang="en-US" sz="2800" b="1" i="1" dirty="0" err="1">
                <a:solidFill>
                  <a:schemeClr val="dk1"/>
                </a:solidFill>
              </a:rPr>
              <a:t>đường</a:t>
            </a:r>
            <a:r>
              <a:rPr lang="en-US" sz="2800" b="1" i="1" dirty="0">
                <a:solidFill>
                  <a:schemeClr val="dk1"/>
                </a:solidFill>
              </a:rPr>
              <a:t> </a:t>
            </a:r>
            <a:r>
              <a:rPr lang="en-US" sz="2800" b="1" i="1" dirty="0" err="1">
                <a:solidFill>
                  <a:schemeClr val="dk1"/>
                </a:solidFill>
              </a:rPr>
              <a:t>đi</a:t>
            </a:r>
            <a:r>
              <a:rPr lang="en-US" sz="2800" b="1" i="1" dirty="0">
                <a:solidFill>
                  <a:schemeClr val="dk1"/>
                </a:solidFill>
              </a:rPr>
              <a:t> </a:t>
            </a:r>
            <a:r>
              <a:rPr lang="en-US" sz="2800" b="1" i="1" dirty="0" err="1">
                <a:solidFill>
                  <a:schemeClr val="dk1"/>
                </a:solidFill>
              </a:rPr>
              <a:t>ngắn</a:t>
            </a:r>
            <a:r>
              <a:rPr lang="en-US" sz="2800" b="1" i="1" dirty="0">
                <a:solidFill>
                  <a:schemeClr val="dk1"/>
                </a:solidFill>
              </a:rPr>
              <a:t> </a:t>
            </a:r>
            <a:r>
              <a:rPr lang="en-US" sz="2800" b="1" i="1" dirty="0" err="1">
                <a:solidFill>
                  <a:schemeClr val="dk1"/>
                </a:solidFill>
              </a:rPr>
              <a:t>nhất</a:t>
            </a:r>
            <a:endParaRPr sz="2800" b="1" i="1" dirty="0">
              <a:solidFill>
                <a:schemeClr val="dk1"/>
              </a:solidFill>
            </a:endParaRPr>
          </a:p>
          <a:p>
            <a:pPr marL="457200" lvl="0" indent="-406400" algn="l" rtl="0">
              <a:lnSpc>
                <a:spcPct val="100000"/>
              </a:lnSpc>
              <a:spcBef>
                <a:spcPts val="0"/>
              </a:spcBef>
              <a:spcAft>
                <a:spcPts val="0"/>
              </a:spcAft>
              <a:buClr>
                <a:schemeClr val="dk1"/>
              </a:buClr>
              <a:buSzPts val="2800"/>
              <a:buChar char="●"/>
            </a:pPr>
            <a:r>
              <a:rPr lang="en-US" sz="2800" b="1" i="1" dirty="0">
                <a:solidFill>
                  <a:schemeClr val="dk1"/>
                </a:solidFill>
              </a:rPr>
              <a:t>Demo</a:t>
            </a:r>
            <a:endParaRPr dirty="0">
              <a:solidFill>
                <a:schemeClr val="dk1"/>
              </a:solidFill>
              <a:latin typeface="Times New Roman"/>
              <a:ea typeface="Times New Roman"/>
              <a:cs typeface="Times New Roman"/>
              <a:sym typeface="Times New Roman"/>
            </a:endParaRPr>
          </a:p>
        </p:txBody>
      </p:sp>
      <p:sp>
        <p:nvSpPr>
          <p:cNvPr id="102" name="Google Shape;102;p3"/>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500"/>
                                        <p:tgtEl>
                                          <p:spTgt spid="10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1">
                                            <p:txEl>
                                              <p:pRg st="1" end="1"/>
                                            </p:txEl>
                                          </p:spTgt>
                                        </p:tgtEl>
                                        <p:attrNameLst>
                                          <p:attrName>style.visibility</p:attrName>
                                        </p:attrNameLst>
                                      </p:cBhvr>
                                      <p:to>
                                        <p:strVal val="visible"/>
                                      </p:to>
                                    </p:set>
                                    <p:animEffect transition="in" filter="fade">
                                      <p:cBhvr>
                                        <p:cTn id="10" dur="500"/>
                                        <p:tgtEl>
                                          <p:spTgt spid="10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xEl>
                                              <p:pRg st="2" end="2"/>
                                            </p:txEl>
                                          </p:spTgt>
                                        </p:tgtEl>
                                        <p:attrNameLst>
                                          <p:attrName>style.visibility</p:attrName>
                                        </p:attrNameLst>
                                      </p:cBhvr>
                                      <p:to>
                                        <p:strVal val="visible"/>
                                      </p:to>
                                    </p:set>
                                    <p:animEffect transition="in" filter="fade">
                                      <p:cBhvr>
                                        <p:cTn id="13" dur="500"/>
                                        <p:tgtEl>
                                          <p:spTgt spid="10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1">
                                            <p:txEl>
                                              <p:pRg st="3" end="3"/>
                                            </p:txEl>
                                          </p:spTgt>
                                        </p:tgtEl>
                                        <p:attrNameLst>
                                          <p:attrName>style.visibility</p:attrName>
                                        </p:attrNameLst>
                                      </p:cBhvr>
                                      <p:to>
                                        <p:strVal val="visible"/>
                                      </p:to>
                                    </p:set>
                                    <p:animEffect transition="in" filter="fade">
                                      <p:cBhvr>
                                        <p:cTn id="16" dur="500"/>
                                        <p:tgtEl>
                                          <p:spTgt spid="1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8653b07e97_0_0"/>
          <p:cNvSpPr txBox="1">
            <a:spLocks noGrp="1"/>
          </p:cNvSpPr>
          <p:nvPr>
            <p:ph type="title"/>
          </p:nvPr>
        </p:nvSpPr>
        <p:spPr>
          <a:xfrm>
            <a:off x="1752600" y="282575"/>
            <a:ext cx="70866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3000" i="1">
                <a:solidFill>
                  <a:srgbClr val="FF0000"/>
                </a:solidFill>
              </a:rPr>
              <a:t>MÔ TẢ THUẬT TOÁN DIJKSTRA</a:t>
            </a:r>
            <a:r>
              <a:rPr lang="en-US" sz="3500" i="1">
                <a:solidFill>
                  <a:srgbClr val="FF0000"/>
                </a:solidFill>
              </a:rPr>
              <a:t> </a:t>
            </a:r>
            <a:endParaRPr sz="3100"/>
          </a:p>
        </p:txBody>
      </p:sp>
      <p:sp>
        <p:nvSpPr>
          <p:cNvPr id="109" name="Google Shape;109;g28653b07e97_0_0"/>
          <p:cNvSpPr txBox="1">
            <a:spLocks noGrp="1"/>
          </p:cNvSpPr>
          <p:nvPr>
            <p:ph type="body" idx="1"/>
          </p:nvPr>
        </p:nvSpPr>
        <p:spPr>
          <a:xfrm>
            <a:off x="337575" y="1829975"/>
            <a:ext cx="8501700" cy="4494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US">
                <a:solidFill>
                  <a:schemeClr val="dk1"/>
                </a:solidFill>
              </a:rPr>
              <a:t>Thuật toán Dijkstra là một trong những thuật toán cổ điển để giải quyết bài toán tìm đường đi ngắn nhất từ một đỉnh đến các đỉnh còn lại của đồ thị có cạnh mang trọng số không âm. </a:t>
            </a:r>
            <a:endParaRPr>
              <a:solidFill>
                <a:schemeClr val="dk1"/>
              </a:solidFill>
            </a:endParaRPr>
          </a:p>
          <a:p>
            <a:pPr marL="0" lvl="0" indent="0" algn="just" rtl="0">
              <a:lnSpc>
                <a:spcPct val="100000"/>
              </a:lnSpc>
              <a:spcBef>
                <a:spcPts val="360"/>
              </a:spcBef>
              <a:spcAft>
                <a:spcPts val="0"/>
              </a:spcAft>
              <a:buSzPts val="1800"/>
              <a:buNone/>
            </a:pPr>
            <a:endParaRPr>
              <a:solidFill>
                <a:schemeClr val="dk1"/>
              </a:solidFill>
            </a:endParaRPr>
          </a:p>
        </p:txBody>
      </p:sp>
      <p:sp>
        <p:nvSpPr>
          <p:cNvPr id="110" name="Google Shape;110;g28653b07e97_0_0"/>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
        <p:nvSpPr>
          <p:cNvPr id="111" name="Google Shape;111;g28653b07e97_0_0"/>
          <p:cNvSpPr/>
          <p:nvPr/>
        </p:nvSpPr>
        <p:spPr>
          <a:xfrm>
            <a:off x="657350" y="3713975"/>
            <a:ext cx="633300" cy="6486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1</a:t>
            </a:r>
            <a:endParaRPr sz="2300" b="1"/>
          </a:p>
        </p:txBody>
      </p:sp>
      <p:sp>
        <p:nvSpPr>
          <p:cNvPr id="112" name="Google Shape;112;g28653b07e97_0_0"/>
          <p:cNvSpPr/>
          <p:nvPr/>
        </p:nvSpPr>
        <p:spPr>
          <a:xfrm>
            <a:off x="2049875" y="4119850"/>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2</a:t>
            </a:r>
            <a:endParaRPr sz="2300" b="1"/>
          </a:p>
        </p:txBody>
      </p:sp>
      <p:sp>
        <p:nvSpPr>
          <p:cNvPr id="113" name="Google Shape;113;g28653b07e97_0_0"/>
          <p:cNvSpPr/>
          <p:nvPr/>
        </p:nvSpPr>
        <p:spPr>
          <a:xfrm>
            <a:off x="337575" y="4768450"/>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4</a:t>
            </a:r>
            <a:endParaRPr sz="2300" b="1"/>
          </a:p>
        </p:txBody>
      </p:sp>
      <p:sp>
        <p:nvSpPr>
          <p:cNvPr id="114" name="Google Shape;114;g28653b07e97_0_0"/>
          <p:cNvSpPr/>
          <p:nvPr/>
        </p:nvSpPr>
        <p:spPr>
          <a:xfrm>
            <a:off x="1629775" y="5814725"/>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10</a:t>
            </a:r>
            <a:endParaRPr sz="1800" b="1"/>
          </a:p>
        </p:txBody>
      </p:sp>
      <p:sp>
        <p:nvSpPr>
          <p:cNvPr id="115" name="Google Shape;115;g28653b07e97_0_0"/>
          <p:cNvSpPr/>
          <p:nvPr/>
        </p:nvSpPr>
        <p:spPr>
          <a:xfrm>
            <a:off x="3363450" y="5011175"/>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3</a:t>
            </a:r>
            <a:endParaRPr sz="2300" b="1"/>
          </a:p>
        </p:txBody>
      </p:sp>
      <p:sp>
        <p:nvSpPr>
          <p:cNvPr id="116" name="Google Shape;116;g28653b07e97_0_0"/>
          <p:cNvSpPr/>
          <p:nvPr/>
        </p:nvSpPr>
        <p:spPr>
          <a:xfrm>
            <a:off x="3533600" y="3713975"/>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5</a:t>
            </a:r>
            <a:endParaRPr sz="2300" b="1"/>
          </a:p>
        </p:txBody>
      </p:sp>
      <p:sp>
        <p:nvSpPr>
          <p:cNvPr id="117" name="Google Shape;117;g28653b07e97_0_0"/>
          <p:cNvSpPr/>
          <p:nvPr/>
        </p:nvSpPr>
        <p:spPr>
          <a:xfrm>
            <a:off x="5302800" y="4362575"/>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6</a:t>
            </a:r>
            <a:endParaRPr sz="2300" b="1"/>
          </a:p>
        </p:txBody>
      </p:sp>
      <p:sp>
        <p:nvSpPr>
          <p:cNvPr id="118" name="Google Shape;118;g28653b07e97_0_0"/>
          <p:cNvSpPr/>
          <p:nvPr/>
        </p:nvSpPr>
        <p:spPr>
          <a:xfrm>
            <a:off x="6072300" y="5814725"/>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7</a:t>
            </a:r>
            <a:endParaRPr sz="2300" b="1"/>
          </a:p>
        </p:txBody>
      </p:sp>
      <p:sp>
        <p:nvSpPr>
          <p:cNvPr id="119" name="Google Shape;119;g28653b07e97_0_0"/>
          <p:cNvSpPr/>
          <p:nvPr/>
        </p:nvSpPr>
        <p:spPr>
          <a:xfrm>
            <a:off x="7828450" y="4514975"/>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9</a:t>
            </a:r>
            <a:endParaRPr sz="2300" b="1"/>
          </a:p>
        </p:txBody>
      </p:sp>
      <p:sp>
        <p:nvSpPr>
          <p:cNvPr id="120" name="Google Shape;120;g28653b07e97_0_0"/>
          <p:cNvSpPr/>
          <p:nvPr/>
        </p:nvSpPr>
        <p:spPr>
          <a:xfrm>
            <a:off x="6826000" y="3402425"/>
            <a:ext cx="633300" cy="648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t>8</a:t>
            </a:r>
            <a:endParaRPr sz="2300" b="1"/>
          </a:p>
        </p:txBody>
      </p:sp>
      <p:cxnSp>
        <p:nvCxnSpPr>
          <p:cNvPr id="121" name="Google Shape;121;g28653b07e97_0_0"/>
          <p:cNvCxnSpPr>
            <a:stCxn id="111" idx="6"/>
            <a:endCxn id="112" idx="2"/>
          </p:cNvCxnSpPr>
          <p:nvPr/>
        </p:nvCxnSpPr>
        <p:spPr>
          <a:xfrm>
            <a:off x="1290650" y="4038275"/>
            <a:ext cx="759300" cy="405900"/>
          </a:xfrm>
          <a:prstGeom prst="straightConnector1">
            <a:avLst/>
          </a:prstGeom>
          <a:noFill/>
          <a:ln w="28575" cap="flat" cmpd="sng">
            <a:solidFill>
              <a:schemeClr val="dk2"/>
            </a:solidFill>
            <a:prstDash val="solid"/>
            <a:round/>
            <a:headEnd type="none" w="med" len="med"/>
            <a:tailEnd type="none" w="med" len="med"/>
          </a:ln>
        </p:spPr>
      </p:cxnSp>
      <p:cxnSp>
        <p:nvCxnSpPr>
          <p:cNvPr id="122" name="Google Shape;122;g28653b07e97_0_0"/>
          <p:cNvCxnSpPr>
            <a:stCxn id="113" idx="6"/>
            <a:endCxn id="112" idx="3"/>
          </p:cNvCxnSpPr>
          <p:nvPr/>
        </p:nvCxnSpPr>
        <p:spPr>
          <a:xfrm rot="10800000" flipH="1">
            <a:off x="970875" y="4673350"/>
            <a:ext cx="1171800" cy="419400"/>
          </a:xfrm>
          <a:prstGeom prst="straightConnector1">
            <a:avLst/>
          </a:prstGeom>
          <a:noFill/>
          <a:ln w="28575" cap="flat" cmpd="sng">
            <a:solidFill>
              <a:schemeClr val="dk2"/>
            </a:solidFill>
            <a:prstDash val="solid"/>
            <a:round/>
            <a:headEnd type="none" w="med" len="med"/>
            <a:tailEnd type="none" w="med" len="med"/>
          </a:ln>
        </p:spPr>
      </p:cxnSp>
      <p:cxnSp>
        <p:nvCxnSpPr>
          <p:cNvPr id="123" name="Google Shape;123;g28653b07e97_0_0"/>
          <p:cNvCxnSpPr>
            <a:stCxn id="112" idx="6"/>
            <a:endCxn id="116" idx="2"/>
          </p:cNvCxnSpPr>
          <p:nvPr/>
        </p:nvCxnSpPr>
        <p:spPr>
          <a:xfrm rot="10800000" flipH="1">
            <a:off x="2683175" y="4038250"/>
            <a:ext cx="850500" cy="405900"/>
          </a:xfrm>
          <a:prstGeom prst="straightConnector1">
            <a:avLst/>
          </a:prstGeom>
          <a:noFill/>
          <a:ln w="28575" cap="flat" cmpd="sng">
            <a:solidFill>
              <a:schemeClr val="dk2"/>
            </a:solidFill>
            <a:prstDash val="solid"/>
            <a:round/>
            <a:headEnd type="none" w="med" len="med"/>
            <a:tailEnd type="none" w="med" len="med"/>
          </a:ln>
        </p:spPr>
      </p:cxnSp>
      <p:cxnSp>
        <p:nvCxnSpPr>
          <p:cNvPr id="124" name="Google Shape;124;g28653b07e97_0_0"/>
          <p:cNvCxnSpPr>
            <a:stCxn id="112" idx="5"/>
            <a:endCxn id="115" idx="2"/>
          </p:cNvCxnSpPr>
          <p:nvPr/>
        </p:nvCxnSpPr>
        <p:spPr>
          <a:xfrm>
            <a:off x="2590430" y="4673465"/>
            <a:ext cx="773100" cy="662100"/>
          </a:xfrm>
          <a:prstGeom prst="straightConnector1">
            <a:avLst/>
          </a:prstGeom>
          <a:noFill/>
          <a:ln w="28575" cap="flat" cmpd="sng">
            <a:solidFill>
              <a:schemeClr val="dk2"/>
            </a:solidFill>
            <a:prstDash val="solid"/>
            <a:round/>
            <a:headEnd type="none" w="med" len="med"/>
            <a:tailEnd type="none" w="med" len="med"/>
          </a:ln>
        </p:spPr>
      </p:cxnSp>
      <p:cxnSp>
        <p:nvCxnSpPr>
          <p:cNvPr id="125" name="Google Shape;125;g28653b07e97_0_0"/>
          <p:cNvCxnSpPr>
            <a:stCxn id="113" idx="5"/>
            <a:endCxn id="114" idx="2"/>
          </p:cNvCxnSpPr>
          <p:nvPr/>
        </p:nvCxnSpPr>
        <p:spPr>
          <a:xfrm>
            <a:off x="878130" y="5322065"/>
            <a:ext cx="751500" cy="816900"/>
          </a:xfrm>
          <a:prstGeom prst="straightConnector1">
            <a:avLst/>
          </a:prstGeom>
          <a:noFill/>
          <a:ln w="28575" cap="flat" cmpd="sng">
            <a:solidFill>
              <a:schemeClr val="dk2"/>
            </a:solidFill>
            <a:prstDash val="solid"/>
            <a:round/>
            <a:headEnd type="none" w="med" len="med"/>
            <a:tailEnd type="none" w="med" len="med"/>
          </a:ln>
        </p:spPr>
      </p:cxnSp>
      <p:cxnSp>
        <p:nvCxnSpPr>
          <p:cNvPr id="126" name="Google Shape;126;g28653b07e97_0_0"/>
          <p:cNvCxnSpPr>
            <a:stCxn id="114" idx="6"/>
            <a:endCxn id="115" idx="3"/>
          </p:cNvCxnSpPr>
          <p:nvPr/>
        </p:nvCxnSpPr>
        <p:spPr>
          <a:xfrm rot="10800000" flipH="1">
            <a:off x="2263075" y="5564825"/>
            <a:ext cx="1193100" cy="574200"/>
          </a:xfrm>
          <a:prstGeom prst="straightConnector1">
            <a:avLst/>
          </a:prstGeom>
          <a:noFill/>
          <a:ln w="28575" cap="flat" cmpd="sng">
            <a:solidFill>
              <a:schemeClr val="dk2"/>
            </a:solidFill>
            <a:prstDash val="solid"/>
            <a:round/>
            <a:headEnd type="none" w="med" len="med"/>
            <a:tailEnd type="none" w="med" len="med"/>
          </a:ln>
        </p:spPr>
      </p:cxnSp>
      <p:cxnSp>
        <p:nvCxnSpPr>
          <p:cNvPr id="127" name="Google Shape;127;g28653b07e97_0_0"/>
          <p:cNvCxnSpPr>
            <a:stCxn id="116" idx="4"/>
            <a:endCxn id="115" idx="0"/>
          </p:cNvCxnSpPr>
          <p:nvPr/>
        </p:nvCxnSpPr>
        <p:spPr>
          <a:xfrm flipH="1">
            <a:off x="3680150" y="4362575"/>
            <a:ext cx="170100" cy="648600"/>
          </a:xfrm>
          <a:prstGeom prst="straightConnector1">
            <a:avLst/>
          </a:prstGeom>
          <a:noFill/>
          <a:ln w="28575" cap="flat" cmpd="sng">
            <a:solidFill>
              <a:schemeClr val="dk2"/>
            </a:solidFill>
            <a:prstDash val="solid"/>
            <a:round/>
            <a:headEnd type="none" w="med" len="med"/>
            <a:tailEnd type="none" w="med" len="med"/>
          </a:ln>
        </p:spPr>
      </p:cxnSp>
      <p:cxnSp>
        <p:nvCxnSpPr>
          <p:cNvPr id="128" name="Google Shape;128;g28653b07e97_0_0"/>
          <p:cNvCxnSpPr>
            <a:stCxn id="115" idx="6"/>
            <a:endCxn id="117" idx="3"/>
          </p:cNvCxnSpPr>
          <p:nvPr/>
        </p:nvCxnSpPr>
        <p:spPr>
          <a:xfrm rot="10800000" flipH="1">
            <a:off x="3996750" y="4916075"/>
            <a:ext cx="1398900" cy="419400"/>
          </a:xfrm>
          <a:prstGeom prst="straightConnector1">
            <a:avLst/>
          </a:prstGeom>
          <a:noFill/>
          <a:ln w="28575" cap="flat" cmpd="sng">
            <a:solidFill>
              <a:schemeClr val="dk2"/>
            </a:solidFill>
            <a:prstDash val="solid"/>
            <a:round/>
            <a:headEnd type="none" w="med" len="med"/>
            <a:tailEnd type="none" w="med" len="med"/>
          </a:ln>
        </p:spPr>
      </p:cxnSp>
      <p:cxnSp>
        <p:nvCxnSpPr>
          <p:cNvPr id="129" name="Google Shape;129;g28653b07e97_0_0"/>
          <p:cNvCxnSpPr>
            <a:stCxn id="115" idx="5"/>
            <a:endCxn id="118" idx="2"/>
          </p:cNvCxnSpPr>
          <p:nvPr/>
        </p:nvCxnSpPr>
        <p:spPr>
          <a:xfrm>
            <a:off x="3904005" y="5564790"/>
            <a:ext cx="2168400" cy="574200"/>
          </a:xfrm>
          <a:prstGeom prst="straightConnector1">
            <a:avLst/>
          </a:prstGeom>
          <a:noFill/>
          <a:ln w="28575" cap="flat" cmpd="sng">
            <a:solidFill>
              <a:schemeClr val="dk2"/>
            </a:solidFill>
            <a:prstDash val="solid"/>
            <a:round/>
            <a:headEnd type="none" w="med" len="med"/>
            <a:tailEnd type="none" w="med" len="med"/>
          </a:ln>
        </p:spPr>
      </p:cxnSp>
      <p:cxnSp>
        <p:nvCxnSpPr>
          <p:cNvPr id="130" name="Google Shape;130;g28653b07e97_0_0"/>
          <p:cNvCxnSpPr>
            <a:stCxn id="116" idx="6"/>
            <a:endCxn id="117" idx="2"/>
          </p:cNvCxnSpPr>
          <p:nvPr/>
        </p:nvCxnSpPr>
        <p:spPr>
          <a:xfrm>
            <a:off x="4166900" y="4038275"/>
            <a:ext cx="1135800" cy="648600"/>
          </a:xfrm>
          <a:prstGeom prst="straightConnector1">
            <a:avLst/>
          </a:prstGeom>
          <a:noFill/>
          <a:ln w="28575" cap="flat" cmpd="sng">
            <a:solidFill>
              <a:schemeClr val="dk2"/>
            </a:solidFill>
            <a:prstDash val="solid"/>
            <a:round/>
            <a:headEnd type="none" w="med" len="med"/>
            <a:tailEnd type="none" w="med" len="med"/>
          </a:ln>
        </p:spPr>
      </p:cxnSp>
      <p:cxnSp>
        <p:nvCxnSpPr>
          <p:cNvPr id="131" name="Google Shape;131;g28653b07e97_0_0"/>
          <p:cNvCxnSpPr>
            <a:stCxn id="116" idx="7"/>
            <a:endCxn id="120" idx="2"/>
          </p:cNvCxnSpPr>
          <p:nvPr/>
        </p:nvCxnSpPr>
        <p:spPr>
          <a:xfrm rot="10800000" flipH="1">
            <a:off x="4074155" y="3726760"/>
            <a:ext cx="2751900" cy="82200"/>
          </a:xfrm>
          <a:prstGeom prst="straightConnector1">
            <a:avLst/>
          </a:prstGeom>
          <a:noFill/>
          <a:ln w="28575" cap="flat" cmpd="sng">
            <a:solidFill>
              <a:schemeClr val="dk2"/>
            </a:solidFill>
            <a:prstDash val="solid"/>
            <a:round/>
            <a:headEnd type="none" w="med" len="med"/>
            <a:tailEnd type="none" w="med" len="med"/>
          </a:ln>
        </p:spPr>
      </p:cxnSp>
      <p:cxnSp>
        <p:nvCxnSpPr>
          <p:cNvPr id="132" name="Google Shape;132;g28653b07e97_0_0"/>
          <p:cNvCxnSpPr>
            <a:endCxn id="119" idx="2"/>
          </p:cNvCxnSpPr>
          <p:nvPr/>
        </p:nvCxnSpPr>
        <p:spPr>
          <a:xfrm>
            <a:off x="5936050" y="4686875"/>
            <a:ext cx="1892400" cy="152400"/>
          </a:xfrm>
          <a:prstGeom prst="straightConnector1">
            <a:avLst/>
          </a:prstGeom>
          <a:noFill/>
          <a:ln w="28575" cap="flat" cmpd="sng">
            <a:solidFill>
              <a:schemeClr val="dk2"/>
            </a:solidFill>
            <a:prstDash val="solid"/>
            <a:round/>
            <a:headEnd type="none" w="med" len="med"/>
            <a:tailEnd type="none" w="med" len="med"/>
          </a:ln>
        </p:spPr>
      </p:cxnSp>
      <p:cxnSp>
        <p:nvCxnSpPr>
          <p:cNvPr id="133" name="Google Shape;133;g28653b07e97_0_0"/>
          <p:cNvCxnSpPr>
            <a:stCxn id="120" idx="5"/>
            <a:endCxn id="119" idx="1"/>
          </p:cNvCxnSpPr>
          <p:nvPr/>
        </p:nvCxnSpPr>
        <p:spPr>
          <a:xfrm>
            <a:off x="7366555" y="3956040"/>
            <a:ext cx="554700" cy="654000"/>
          </a:xfrm>
          <a:prstGeom prst="straightConnector1">
            <a:avLst/>
          </a:prstGeom>
          <a:noFill/>
          <a:ln w="28575" cap="flat" cmpd="sng">
            <a:solidFill>
              <a:schemeClr val="dk2"/>
            </a:solidFill>
            <a:prstDash val="solid"/>
            <a:round/>
            <a:headEnd type="none" w="med" len="med"/>
            <a:tailEnd type="none" w="med" len="med"/>
          </a:ln>
        </p:spPr>
      </p:cxnSp>
      <p:cxnSp>
        <p:nvCxnSpPr>
          <p:cNvPr id="134" name="Google Shape;134;g28653b07e97_0_0"/>
          <p:cNvCxnSpPr>
            <a:stCxn id="118" idx="6"/>
            <a:endCxn id="119" idx="3"/>
          </p:cNvCxnSpPr>
          <p:nvPr/>
        </p:nvCxnSpPr>
        <p:spPr>
          <a:xfrm rot="10800000" flipH="1">
            <a:off x="6705600" y="5068625"/>
            <a:ext cx="1215600" cy="10704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xEl>
                                              <p:pRg st="0" end="0"/>
                                            </p:txEl>
                                          </p:spTgt>
                                        </p:tgtEl>
                                        <p:attrNameLst>
                                          <p:attrName>style.visibility</p:attrName>
                                        </p:attrNameLst>
                                      </p:cBhvr>
                                      <p:to>
                                        <p:strVal val="visible"/>
                                      </p:to>
                                    </p:set>
                                    <p:animEffect transition="in" filter="fade">
                                      <p:cBhvr>
                                        <p:cTn id="12" dur="500"/>
                                        <p:tgtEl>
                                          <p:spTgt spid="10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xEl>
                                              <p:pRg st="1" end="1"/>
                                            </p:txEl>
                                          </p:spTgt>
                                        </p:tgtEl>
                                        <p:attrNameLst>
                                          <p:attrName>style.visibility</p:attrName>
                                        </p:attrNameLst>
                                      </p:cBhvr>
                                      <p:to>
                                        <p:strVal val="visible"/>
                                      </p:to>
                                    </p:set>
                                    <p:animEffect transition="in" filter="fade">
                                      <p:cBhvr>
                                        <p:cTn id="17" dur="500"/>
                                        <p:tgtEl>
                                          <p:spTgt spid="1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8653b07e97_0_16"/>
          <p:cNvSpPr txBox="1">
            <a:spLocks noGrp="1"/>
          </p:cNvSpPr>
          <p:nvPr>
            <p:ph type="title"/>
          </p:nvPr>
        </p:nvSpPr>
        <p:spPr>
          <a:xfrm>
            <a:off x="1752600" y="282575"/>
            <a:ext cx="7086600" cy="1263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000" i="1">
                <a:solidFill>
                  <a:srgbClr val="FF0000"/>
                </a:solidFill>
              </a:rPr>
              <a:t>ỨNG DỤNG CỦA</a:t>
            </a:r>
            <a:endParaRPr sz="3000" i="1">
              <a:solidFill>
                <a:srgbClr val="FF0000"/>
              </a:solidFill>
            </a:endParaRPr>
          </a:p>
          <a:p>
            <a:pPr marL="0" lvl="0" indent="0" algn="l" rtl="0">
              <a:lnSpc>
                <a:spcPct val="100000"/>
              </a:lnSpc>
              <a:spcBef>
                <a:spcPts val="0"/>
              </a:spcBef>
              <a:spcAft>
                <a:spcPts val="0"/>
              </a:spcAft>
              <a:buClr>
                <a:schemeClr val="dk1"/>
              </a:buClr>
              <a:buSzPts val="1100"/>
              <a:buFont typeface="Arial"/>
              <a:buNone/>
            </a:pPr>
            <a:r>
              <a:rPr lang="en-US" sz="3000" i="1">
                <a:solidFill>
                  <a:srgbClr val="FF0000"/>
                </a:solidFill>
              </a:rPr>
              <a:t>THUẬT TOÁN DIJKSTRA</a:t>
            </a:r>
            <a:r>
              <a:rPr lang="en-US" sz="3500" i="1">
                <a:solidFill>
                  <a:srgbClr val="FF0000"/>
                </a:solidFill>
              </a:rPr>
              <a:t> </a:t>
            </a:r>
            <a:endParaRPr sz="3100"/>
          </a:p>
          <a:p>
            <a:pPr marL="0" lvl="0" indent="0" algn="l" rtl="0">
              <a:lnSpc>
                <a:spcPct val="100000"/>
              </a:lnSpc>
              <a:spcBef>
                <a:spcPts val="0"/>
              </a:spcBef>
              <a:spcAft>
                <a:spcPts val="0"/>
              </a:spcAft>
              <a:buSzPts val="1400"/>
              <a:buNone/>
            </a:pPr>
            <a:endParaRPr/>
          </a:p>
        </p:txBody>
      </p:sp>
      <p:sp>
        <p:nvSpPr>
          <p:cNvPr id="141" name="Google Shape;141;g28653b07e97_0_16"/>
          <p:cNvSpPr txBox="1">
            <a:spLocks noGrp="1"/>
          </p:cNvSpPr>
          <p:nvPr>
            <p:ph type="body" idx="1"/>
          </p:nvPr>
        </p:nvSpPr>
        <p:spPr>
          <a:xfrm>
            <a:off x="4088875" y="1545875"/>
            <a:ext cx="4890000" cy="47787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US" dirty="0">
                <a:solidFill>
                  <a:schemeClr val="dk1"/>
                </a:solidFill>
              </a:rPr>
              <a:t> </a:t>
            </a:r>
            <a:r>
              <a:rPr lang="en-US" dirty="0" err="1">
                <a:solidFill>
                  <a:schemeClr val="dk1"/>
                </a:solidFill>
              </a:rPr>
              <a:t>Một</a:t>
            </a:r>
            <a:r>
              <a:rPr lang="en-US" dirty="0">
                <a:solidFill>
                  <a:schemeClr val="dk1"/>
                </a:solidFill>
              </a:rPr>
              <a:t> </a:t>
            </a:r>
            <a:r>
              <a:rPr lang="en-US" dirty="0" err="1">
                <a:solidFill>
                  <a:schemeClr val="dk1"/>
                </a:solidFill>
              </a:rPr>
              <a:t>số</a:t>
            </a:r>
            <a:r>
              <a:rPr lang="en-US" dirty="0">
                <a:solidFill>
                  <a:schemeClr val="dk1"/>
                </a:solidFill>
              </a:rPr>
              <a:t> </a:t>
            </a:r>
            <a:r>
              <a:rPr lang="en-US" dirty="0" err="1">
                <a:solidFill>
                  <a:schemeClr val="dk1"/>
                </a:solidFill>
              </a:rPr>
              <a:t>ứng</a:t>
            </a:r>
            <a:r>
              <a:rPr lang="en-US" dirty="0">
                <a:solidFill>
                  <a:schemeClr val="dk1"/>
                </a:solidFill>
              </a:rPr>
              <a:t> </a:t>
            </a:r>
            <a:r>
              <a:rPr lang="en-US" dirty="0" err="1">
                <a:solidFill>
                  <a:schemeClr val="dk1"/>
                </a:solidFill>
              </a:rPr>
              <a:t>dụng</a:t>
            </a:r>
            <a:r>
              <a:rPr lang="en-US" dirty="0">
                <a:solidFill>
                  <a:schemeClr val="dk1"/>
                </a:solidFill>
              </a:rPr>
              <a:t> </a:t>
            </a:r>
            <a:r>
              <a:rPr lang="en-US" dirty="0" err="1">
                <a:solidFill>
                  <a:schemeClr val="dk1"/>
                </a:solidFill>
              </a:rPr>
              <a:t>của</a:t>
            </a:r>
            <a:r>
              <a:rPr lang="en-US" dirty="0">
                <a:solidFill>
                  <a:schemeClr val="dk1"/>
                </a:solidFill>
              </a:rPr>
              <a:t> </a:t>
            </a:r>
            <a:r>
              <a:rPr lang="en-US" dirty="0" err="1">
                <a:solidFill>
                  <a:schemeClr val="dk1"/>
                </a:solidFill>
              </a:rPr>
              <a:t>thuật</a:t>
            </a:r>
            <a:r>
              <a:rPr lang="en-US" dirty="0">
                <a:solidFill>
                  <a:schemeClr val="dk1"/>
                </a:solidFill>
              </a:rPr>
              <a:t>       </a:t>
            </a:r>
            <a:r>
              <a:rPr lang="en-US" dirty="0" err="1">
                <a:solidFill>
                  <a:schemeClr val="dk1"/>
                </a:solidFill>
              </a:rPr>
              <a:t>toán</a:t>
            </a:r>
            <a:r>
              <a:rPr lang="en-US" dirty="0">
                <a:solidFill>
                  <a:schemeClr val="dk1"/>
                </a:solidFill>
              </a:rPr>
              <a:t> Dijkstra </a:t>
            </a:r>
            <a:r>
              <a:rPr lang="en-US" dirty="0" err="1">
                <a:solidFill>
                  <a:schemeClr val="dk1"/>
                </a:solidFill>
              </a:rPr>
              <a:t>trong</a:t>
            </a:r>
            <a:r>
              <a:rPr lang="en-US" dirty="0">
                <a:solidFill>
                  <a:schemeClr val="dk1"/>
                </a:solidFill>
              </a:rPr>
              <a:t> </a:t>
            </a:r>
            <a:r>
              <a:rPr lang="en-US" dirty="0" err="1">
                <a:solidFill>
                  <a:schemeClr val="dk1"/>
                </a:solidFill>
              </a:rPr>
              <a:t>thực</a:t>
            </a:r>
            <a:r>
              <a:rPr lang="en-US" dirty="0">
                <a:solidFill>
                  <a:schemeClr val="dk1"/>
                </a:solidFill>
              </a:rPr>
              <a:t> </a:t>
            </a:r>
            <a:r>
              <a:rPr lang="en-US" dirty="0" err="1">
                <a:solidFill>
                  <a:schemeClr val="dk1"/>
                </a:solidFill>
              </a:rPr>
              <a:t>tế</a:t>
            </a:r>
            <a:r>
              <a:rPr lang="en-US" dirty="0">
                <a:solidFill>
                  <a:schemeClr val="dk1"/>
                </a:solidFill>
              </a:rPr>
              <a:t>: </a:t>
            </a:r>
            <a:endParaRPr dirty="0">
              <a:solidFill>
                <a:schemeClr val="dk1"/>
              </a:solidFill>
            </a:endParaRPr>
          </a:p>
          <a:p>
            <a:pPr marL="0" lvl="0" indent="0" algn="just" rtl="0">
              <a:lnSpc>
                <a:spcPct val="100000"/>
              </a:lnSpc>
              <a:spcBef>
                <a:spcPts val="360"/>
              </a:spcBef>
              <a:spcAft>
                <a:spcPts val="0"/>
              </a:spcAft>
              <a:buSzPts val="1800"/>
              <a:buNone/>
            </a:pPr>
            <a:endParaRPr dirty="0">
              <a:solidFill>
                <a:schemeClr val="dk1"/>
              </a:solidFill>
            </a:endParaRPr>
          </a:p>
          <a:p>
            <a:pPr marL="457200" lvl="0" indent="-342900" algn="l" rtl="0">
              <a:lnSpc>
                <a:spcPct val="100000"/>
              </a:lnSpc>
              <a:spcBef>
                <a:spcPts val="360"/>
              </a:spcBef>
              <a:spcAft>
                <a:spcPts val="0"/>
              </a:spcAft>
              <a:buClr>
                <a:schemeClr val="dk1"/>
              </a:buClr>
              <a:buSzPts val="1800"/>
              <a:buChar char="●"/>
            </a:pPr>
            <a:r>
              <a:rPr lang="en-US" dirty="0" err="1">
                <a:solidFill>
                  <a:schemeClr val="dk1"/>
                </a:solidFill>
              </a:rPr>
              <a:t>Tìm</a:t>
            </a:r>
            <a:r>
              <a:rPr lang="en-US" dirty="0">
                <a:solidFill>
                  <a:schemeClr val="dk1"/>
                </a:solidFill>
              </a:rPr>
              <a:t> </a:t>
            </a:r>
            <a:r>
              <a:rPr lang="en-US" dirty="0" err="1">
                <a:solidFill>
                  <a:schemeClr val="dk1"/>
                </a:solidFill>
              </a:rPr>
              <a:t>đường</a:t>
            </a:r>
            <a:r>
              <a:rPr lang="en-US" dirty="0">
                <a:solidFill>
                  <a:schemeClr val="dk1"/>
                </a:solidFill>
              </a:rPr>
              <a:t> </a:t>
            </a:r>
            <a:r>
              <a:rPr lang="en-US" dirty="0" err="1">
                <a:solidFill>
                  <a:schemeClr val="dk1"/>
                </a:solidFill>
              </a:rPr>
              <a:t>đi</a:t>
            </a:r>
            <a:r>
              <a:rPr lang="en-US" dirty="0">
                <a:solidFill>
                  <a:schemeClr val="dk1"/>
                </a:solidFill>
              </a:rPr>
              <a:t> </a:t>
            </a:r>
            <a:r>
              <a:rPr lang="en-US" dirty="0" err="1">
                <a:solidFill>
                  <a:schemeClr val="dk1"/>
                </a:solidFill>
              </a:rPr>
              <a:t>ngắn</a:t>
            </a:r>
            <a:r>
              <a:rPr lang="en-US" dirty="0">
                <a:solidFill>
                  <a:schemeClr val="dk1"/>
                </a:solidFill>
              </a:rPr>
              <a:t> </a:t>
            </a:r>
            <a:r>
              <a:rPr lang="en-US" dirty="0" err="1">
                <a:solidFill>
                  <a:schemeClr val="dk1"/>
                </a:solidFill>
              </a:rPr>
              <a:t>nhất</a:t>
            </a:r>
            <a:r>
              <a:rPr lang="en-US" dirty="0">
                <a:solidFill>
                  <a:schemeClr val="dk1"/>
                </a:solidFill>
              </a:rPr>
              <a:t> </a:t>
            </a:r>
            <a:r>
              <a:rPr lang="en-US" dirty="0" err="1">
                <a:solidFill>
                  <a:schemeClr val="dk1"/>
                </a:solidFill>
              </a:rPr>
              <a:t>trên</a:t>
            </a:r>
            <a:r>
              <a:rPr lang="en-US" dirty="0">
                <a:solidFill>
                  <a:schemeClr val="dk1"/>
                </a:solidFill>
              </a:rPr>
              <a:t> </a:t>
            </a:r>
            <a:r>
              <a:rPr lang="en-US" dirty="0" err="1">
                <a:solidFill>
                  <a:schemeClr val="dk1"/>
                </a:solidFill>
              </a:rPr>
              <a:t>bản</a:t>
            </a:r>
            <a:r>
              <a:rPr lang="en-US" dirty="0">
                <a:solidFill>
                  <a:schemeClr val="dk1"/>
                </a:solidFill>
              </a:rPr>
              <a:t> </a:t>
            </a:r>
            <a:r>
              <a:rPr lang="en-US" dirty="0" err="1">
                <a:solidFill>
                  <a:schemeClr val="dk1"/>
                </a:solidFill>
              </a:rPr>
              <a:t>đồ</a:t>
            </a:r>
            <a:r>
              <a:rPr lang="en-US" dirty="0">
                <a:solidFill>
                  <a:schemeClr val="dk1"/>
                </a:solidFill>
              </a:rPr>
              <a:t>. </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dirty="0" err="1">
                <a:solidFill>
                  <a:schemeClr val="dk1"/>
                </a:solidFill>
              </a:rPr>
              <a:t>Ứng</a:t>
            </a:r>
            <a:r>
              <a:rPr lang="en-US" dirty="0">
                <a:solidFill>
                  <a:schemeClr val="dk1"/>
                </a:solidFill>
              </a:rPr>
              <a:t> </a:t>
            </a:r>
            <a:r>
              <a:rPr lang="en-US" dirty="0" err="1">
                <a:solidFill>
                  <a:schemeClr val="dk1"/>
                </a:solidFill>
              </a:rPr>
              <a:t>dụng</a:t>
            </a:r>
            <a:r>
              <a:rPr lang="en-US" dirty="0">
                <a:solidFill>
                  <a:schemeClr val="dk1"/>
                </a:solidFill>
              </a:rPr>
              <a:t> </a:t>
            </a:r>
            <a:r>
              <a:rPr lang="en-US" dirty="0" err="1">
                <a:solidFill>
                  <a:schemeClr val="dk1"/>
                </a:solidFill>
              </a:rPr>
              <a:t>trong</a:t>
            </a:r>
            <a:r>
              <a:rPr lang="en-US" dirty="0">
                <a:solidFill>
                  <a:schemeClr val="dk1"/>
                </a:solidFill>
              </a:rPr>
              <a:t> </a:t>
            </a:r>
            <a:r>
              <a:rPr lang="en-US" dirty="0" err="1">
                <a:solidFill>
                  <a:schemeClr val="dk1"/>
                </a:solidFill>
              </a:rPr>
              <a:t>mạng</a:t>
            </a:r>
            <a:r>
              <a:rPr lang="en-US" dirty="0">
                <a:solidFill>
                  <a:schemeClr val="dk1"/>
                </a:solidFill>
              </a:rPr>
              <a:t> </a:t>
            </a:r>
            <a:r>
              <a:rPr lang="en-US" dirty="0" err="1">
                <a:solidFill>
                  <a:schemeClr val="dk1"/>
                </a:solidFill>
              </a:rPr>
              <a:t>xã</a:t>
            </a:r>
            <a:r>
              <a:rPr lang="en-US" dirty="0">
                <a:solidFill>
                  <a:schemeClr val="dk1"/>
                </a:solidFill>
              </a:rPr>
              <a:t> </a:t>
            </a:r>
            <a:r>
              <a:rPr lang="en-US" dirty="0" err="1">
                <a:solidFill>
                  <a:schemeClr val="dk1"/>
                </a:solidFill>
              </a:rPr>
              <a:t>hội</a:t>
            </a:r>
            <a:r>
              <a:rPr lang="en-US" dirty="0">
                <a:solidFill>
                  <a:schemeClr val="dk1"/>
                </a:solidFill>
              </a:rPr>
              <a:t>. </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dirty="0" err="1">
                <a:solidFill>
                  <a:schemeClr val="dk1"/>
                </a:solidFill>
              </a:rPr>
              <a:t>Ứng</a:t>
            </a:r>
            <a:r>
              <a:rPr lang="en-US" dirty="0">
                <a:solidFill>
                  <a:schemeClr val="dk1"/>
                </a:solidFill>
              </a:rPr>
              <a:t> </a:t>
            </a:r>
            <a:r>
              <a:rPr lang="en-US" dirty="0" err="1">
                <a:solidFill>
                  <a:schemeClr val="dk1"/>
                </a:solidFill>
              </a:rPr>
              <a:t>dụng</a:t>
            </a:r>
            <a:r>
              <a:rPr lang="en-US" dirty="0">
                <a:solidFill>
                  <a:schemeClr val="dk1"/>
                </a:solidFill>
              </a:rPr>
              <a:t> </a:t>
            </a:r>
            <a:r>
              <a:rPr lang="en-US" dirty="0" err="1">
                <a:solidFill>
                  <a:schemeClr val="dk1"/>
                </a:solidFill>
              </a:rPr>
              <a:t>trong</a:t>
            </a:r>
            <a:r>
              <a:rPr lang="en-US" dirty="0">
                <a:solidFill>
                  <a:schemeClr val="dk1"/>
                </a:solidFill>
              </a:rPr>
              <a:t> </a:t>
            </a:r>
            <a:r>
              <a:rPr lang="en-US" dirty="0" err="1">
                <a:solidFill>
                  <a:schemeClr val="dk1"/>
                </a:solidFill>
              </a:rPr>
              <a:t>hệ</a:t>
            </a:r>
            <a:r>
              <a:rPr lang="en-US" dirty="0">
                <a:solidFill>
                  <a:schemeClr val="dk1"/>
                </a:solidFill>
              </a:rPr>
              <a:t> </a:t>
            </a:r>
            <a:r>
              <a:rPr lang="en-US" dirty="0" err="1">
                <a:solidFill>
                  <a:schemeClr val="dk1"/>
                </a:solidFill>
              </a:rPr>
              <a:t>thống</a:t>
            </a:r>
            <a:r>
              <a:rPr lang="en-US" dirty="0">
                <a:solidFill>
                  <a:schemeClr val="dk1"/>
                </a:solidFill>
              </a:rPr>
              <a:t> </a:t>
            </a:r>
            <a:r>
              <a:rPr lang="en-US" dirty="0" err="1">
                <a:solidFill>
                  <a:schemeClr val="dk1"/>
                </a:solidFill>
              </a:rPr>
              <a:t>thông</a:t>
            </a:r>
            <a:r>
              <a:rPr lang="en-US" dirty="0">
                <a:solidFill>
                  <a:schemeClr val="dk1"/>
                </a:solidFill>
              </a:rPr>
              <a:t> tin di </a:t>
            </a:r>
            <a:r>
              <a:rPr lang="en-US" dirty="0" err="1">
                <a:solidFill>
                  <a:schemeClr val="dk1"/>
                </a:solidFill>
              </a:rPr>
              <a:t>động</a:t>
            </a:r>
            <a:r>
              <a:rPr lang="en-US" dirty="0">
                <a:solidFill>
                  <a:schemeClr val="dk1"/>
                </a:solidFill>
              </a:rPr>
              <a:t> </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US" dirty="0" err="1">
                <a:solidFill>
                  <a:schemeClr val="dk1"/>
                </a:solidFill>
              </a:rPr>
              <a:t>Ứng</a:t>
            </a:r>
            <a:r>
              <a:rPr lang="en-US" dirty="0">
                <a:solidFill>
                  <a:schemeClr val="dk1"/>
                </a:solidFill>
              </a:rPr>
              <a:t> </a:t>
            </a:r>
            <a:r>
              <a:rPr lang="en-US" dirty="0" err="1">
                <a:solidFill>
                  <a:schemeClr val="dk1"/>
                </a:solidFill>
              </a:rPr>
              <a:t>dụng</a:t>
            </a:r>
            <a:r>
              <a:rPr lang="en-US" dirty="0">
                <a:solidFill>
                  <a:schemeClr val="dk1"/>
                </a:solidFill>
              </a:rPr>
              <a:t> </a:t>
            </a:r>
            <a:r>
              <a:rPr lang="en-US" dirty="0" err="1">
                <a:solidFill>
                  <a:schemeClr val="dk1"/>
                </a:solidFill>
              </a:rPr>
              <a:t>trong</a:t>
            </a:r>
            <a:r>
              <a:rPr lang="en-US" dirty="0">
                <a:solidFill>
                  <a:schemeClr val="dk1"/>
                </a:solidFill>
              </a:rPr>
              <a:t> </a:t>
            </a:r>
            <a:r>
              <a:rPr lang="en-US" dirty="0" err="1">
                <a:solidFill>
                  <a:schemeClr val="dk1"/>
                </a:solidFill>
              </a:rPr>
              <a:t>hàng</a:t>
            </a:r>
            <a:r>
              <a:rPr lang="en-US" dirty="0">
                <a:solidFill>
                  <a:schemeClr val="dk1"/>
                </a:solidFill>
              </a:rPr>
              <a:t> </a:t>
            </a:r>
            <a:r>
              <a:rPr lang="en-US" dirty="0" err="1">
                <a:solidFill>
                  <a:schemeClr val="dk1"/>
                </a:solidFill>
              </a:rPr>
              <a:t>không</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p:txBody>
      </p:sp>
      <p:sp>
        <p:nvSpPr>
          <p:cNvPr id="142" name="Google Shape;142;g28653b07e97_0_16"/>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pic>
        <p:nvPicPr>
          <p:cNvPr id="143" name="Google Shape;143;g28653b07e97_0_16"/>
          <p:cNvPicPr preferRelativeResize="0"/>
          <p:nvPr/>
        </p:nvPicPr>
        <p:blipFill>
          <a:blip r:embed="rId3">
            <a:alphaModFix/>
          </a:blip>
          <a:stretch>
            <a:fillRect/>
          </a:stretch>
        </p:blipFill>
        <p:spPr>
          <a:xfrm>
            <a:off x="88375" y="1980100"/>
            <a:ext cx="4000500" cy="4191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1000"/>
                                        <p:tgtEl>
                                          <p:spTgt spid="143"/>
                                        </p:tgtEl>
                                      </p:cBhvr>
                                    </p:animEffect>
                                    <p:anim calcmode="lin" valueType="num">
                                      <p:cBhvr>
                                        <p:cTn id="13" dur="1000" fill="hold"/>
                                        <p:tgtEl>
                                          <p:spTgt spid="143"/>
                                        </p:tgtEl>
                                        <p:attrNameLst>
                                          <p:attrName>ppt_x</p:attrName>
                                        </p:attrNameLst>
                                      </p:cBhvr>
                                      <p:tavLst>
                                        <p:tav tm="0">
                                          <p:val>
                                            <p:strVal val="#ppt_x"/>
                                          </p:val>
                                        </p:tav>
                                        <p:tav tm="100000">
                                          <p:val>
                                            <p:strVal val="#ppt_x"/>
                                          </p:val>
                                        </p:tav>
                                      </p:tavLst>
                                    </p:anim>
                                    <p:anim calcmode="lin" valueType="num">
                                      <p:cBhvr>
                                        <p:cTn id="14"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animEffect transition="in" filter="fade">
                                      <p:cBhvr>
                                        <p:cTn id="19" dur="500"/>
                                        <p:tgtEl>
                                          <p:spTgt spid="141">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500"/>
                                        <p:tgtEl>
                                          <p:spTgt spid="141">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1">
                                            <p:txEl>
                                              <p:pRg st="3" end="3"/>
                                            </p:txEl>
                                          </p:spTgt>
                                        </p:tgtEl>
                                        <p:attrNameLst>
                                          <p:attrName>style.visibility</p:attrName>
                                        </p:attrNameLst>
                                      </p:cBhvr>
                                      <p:to>
                                        <p:strVal val="visible"/>
                                      </p:to>
                                    </p:set>
                                    <p:animEffect transition="in" filter="fade">
                                      <p:cBhvr>
                                        <p:cTn id="25" dur="500"/>
                                        <p:tgtEl>
                                          <p:spTgt spid="141">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1">
                                            <p:txEl>
                                              <p:pRg st="4" end="4"/>
                                            </p:txEl>
                                          </p:spTgt>
                                        </p:tgtEl>
                                        <p:attrNameLst>
                                          <p:attrName>style.visibility</p:attrName>
                                        </p:attrNameLst>
                                      </p:cBhvr>
                                      <p:to>
                                        <p:strVal val="visible"/>
                                      </p:to>
                                    </p:set>
                                    <p:animEffect transition="in" filter="fade">
                                      <p:cBhvr>
                                        <p:cTn id="28" dur="500"/>
                                        <p:tgtEl>
                                          <p:spTgt spid="141">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1">
                                            <p:txEl>
                                              <p:pRg st="5" end="5"/>
                                            </p:txEl>
                                          </p:spTgt>
                                        </p:tgtEl>
                                        <p:attrNameLst>
                                          <p:attrName>style.visibility</p:attrName>
                                        </p:attrNameLst>
                                      </p:cBhvr>
                                      <p:to>
                                        <p:strVal val="visible"/>
                                      </p:to>
                                    </p:set>
                                    <p:animEffect transition="in" filter="fade">
                                      <p:cBhvr>
                                        <p:cTn id="31" dur="500"/>
                                        <p:tgtEl>
                                          <p:spTgt spid="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5e67c66efb_2_0"/>
          <p:cNvSpPr txBox="1">
            <a:spLocks noGrp="1"/>
          </p:cNvSpPr>
          <p:nvPr>
            <p:ph type="title"/>
          </p:nvPr>
        </p:nvSpPr>
        <p:spPr>
          <a:xfrm>
            <a:off x="1752600" y="282575"/>
            <a:ext cx="7086600" cy="94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3500" i="1">
                <a:solidFill>
                  <a:srgbClr val="FF0000"/>
                </a:solidFill>
              </a:rPr>
              <a:t>THUẬT TOÁN DIJKSTRA </a:t>
            </a:r>
            <a:endParaRPr sz="3500" i="1">
              <a:solidFill>
                <a:srgbClr val="FF0000"/>
              </a:solidFill>
            </a:endParaRPr>
          </a:p>
          <a:p>
            <a:pPr marL="0" lvl="0" indent="0" algn="l" rtl="0">
              <a:spcBef>
                <a:spcPts val="0"/>
              </a:spcBef>
              <a:spcAft>
                <a:spcPts val="0"/>
              </a:spcAft>
              <a:buClr>
                <a:schemeClr val="dk1"/>
              </a:buClr>
              <a:buSzPts val="1400"/>
              <a:buFont typeface="Arial"/>
              <a:buNone/>
            </a:pPr>
            <a:r>
              <a:rPr lang="en-US" sz="3500" i="1">
                <a:solidFill>
                  <a:srgbClr val="FF0000"/>
                </a:solidFill>
              </a:rPr>
              <a:t>TÌM ĐƯỜNG ĐI NGẮN NHẤT</a:t>
            </a:r>
            <a:endParaRPr sz="3100"/>
          </a:p>
          <a:p>
            <a:pPr marL="0" lvl="0" indent="0" algn="l" rtl="0">
              <a:spcBef>
                <a:spcPts val="0"/>
              </a:spcBef>
              <a:spcAft>
                <a:spcPts val="0"/>
              </a:spcAft>
              <a:buNone/>
            </a:pPr>
            <a:endParaRPr/>
          </a:p>
        </p:txBody>
      </p:sp>
      <p:sp>
        <p:nvSpPr>
          <p:cNvPr id="150" name="Google Shape;150;g25e67c66efb_2_0"/>
          <p:cNvSpPr txBox="1">
            <a:spLocks noGrp="1"/>
          </p:cNvSpPr>
          <p:nvPr>
            <p:ph type="body" idx="1"/>
          </p:nvPr>
        </p:nvSpPr>
        <p:spPr>
          <a:xfrm>
            <a:off x="382600" y="1535075"/>
            <a:ext cx="8656200" cy="4691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Data:</a:t>
            </a:r>
            <a:endParaRPr dirty="0"/>
          </a:p>
          <a:p>
            <a:pPr marL="457200" lvl="0" indent="-342900" algn="l" rtl="0">
              <a:spcBef>
                <a:spcPts val="360"/>
              </a:spcBef>
              <a:spcAft>
                <a:spcPts val="0"/>
              </a:spcAft>
              <a:buSzPts val="1800"/>
              <a:buChar char="●"/>
            </a:pPr>
            <a:r>
              <a:rPr lang="en-US" dirty="0"/>
              <a:t>Key: node n</a:t>
            </a:r>
            <a:endParaRPr dirty="0"/>
          </a:p>
          <a:p>
            <a:pPr marL="457200" lvl="0" indent="-342900" algn="l" rtl="0">
              <a:spcBef>
                <a:spcPts val="0"/>
              </a:spcBef>
              <a:spcAft>
                <a:spcPts val="0"/>
              </a:spcAft>
              <a:buSzPts val="1800"/>
              <a:buChar char="●"/>
            </a:pPr>
            <a:r>
              <a:rPr lang="en-US" dirty="0"/>
              <a:t>Value: d (distance), adj list (ds </a:t>
            </a:r>
            <a:r>
              <a:rPr lang="en-US" dirty="0" err="1"/>
              <a:t>đỉnh</a:t>
            </a:r>
            <a:r>
              <a:rPr lang="en-US" dirty="0"/>
              <a:t> </a:t>
            </a:r>
            <a:r>
              <a:rPr lang="en-US" dirty="0" err="1"/>
              <a:t>kề</a:t>
            </a:r>
            <a:r>
              <a:rPr lang="en-US" dirty="0"/>
              <a:t> </a:t>
            </a:r>
            <a:r>
              <a:rPr lang="en-US" dirty="0" err="1"/>
              <a:t>của</a:t>
            </a:r>
            <a:r>
              <a:rPr lang="en-US" dirty="0"/>
              <a:t> n)</a:t>
            </a:r>
            <a:endParaRPr dirty="0"/>
          </a:p>
          <a:p>
            <a:pPr marL="457200" lvl="0" indent="-342900" algn="l" rtl="0">
              <a:spcBef>
                <a:spcPts val="0"/>
              </a:spcBef>
              <a:spcAft>
                <a:spcPts val="0"/>
              </a:spcAft>
              <a:buSzPts val="1800"/>
              <a:buChar char="●"/>
            </a:pPr>
            <a:r>
              <a:rPr lang="en-US" dirty="0" err="1"/>
              <a:t>Khởi</a:t>
            </a:r>
            <a:r>
              <a:rPr lang="en-US" dirty="0"/>
              <a:t> </a:t>
            </a:r>
            <a:r>
              <a:rPr lang="en-US" dirty="0" err="1"/>
              <a:t>tạo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nút</a:t>
            </a:r>
            <a:r>
              <a:rPr lang="en-US" dirty="0"/>
              <a:t> </a:t>
            </a:r>
            <a:r>
              <a:rPr lang="en-US" dirty="0" err="1"/>
              <a:t>trừ</a:t>
            </a:r>
            <a:r>
              <a:rPr lang="en-US" dirty="0"/>
              <a:t> n, d = ∞</a:t>
            </a:r>
            <a:endParaRPr dirty="0"/>
          </a:p>
          <a:p>
            <a:pPr marL="457200" lvl="0" indent="0" algn="l" rtl="0">
              <a:spcBef>
                <a:spcPts val="360"/>
              </a:spcBef>
              <a:spcAft>
                <a:spcPts val="0"/>
              </a:spcAft>
              <a:buNone/>
            </a:pPr>
            <a:endParaRPr dirty="0"/>
          </a:p>
          <a:p>
            <a:pPr marL="0" lvl="0" indent="0" algn="l" rtl="0">
              <a:spcBef>
                <a:spcPts val="360"/>
              </a:spcBef>
              <a:spcAft>
                <a:spcPts val="0"/>
              </a:spcAft>
              <a:buNone/>
            </a:pPr>
            <a:r>
              <a:rPr lang="en-US" dirty="0"/>
              <a:t>Mapper: </a:t>
            </a:r>
            <a:r>
              <a:rPr lang="en-US" dirty="0" err="1"/>
              <a:t>với</a:t>
            </a:r>
            <a:r>
              <a:rPr lang="en-US" dirty="0"/>
              <a:t> </a:t>
            </a:r>
            <a:r>
              <a:rPr lang="en-US" dirty="0" err="1"/>
              <a:t>mọi</a:t>
            </a:r>
            <a:r>
              <a:rPr lang="en-US" dirty="0"/>
              <a:t> m </a:t>
            </a:r>
            <a:r>
              <a:rPr lang="en-US" dirty="0" err="1"/>
              <a:t>thuộc</a:t>
            </a:r>
            <a:r>
              <a:rPr lang="en-US" dirty="0"/>
              <a:t> adj list, emit (m, d+1)</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Sort/Shuffle: </a:t>
            </a:r>
            <a:r>
              <a:rPr lang="en-US" dirty="0" err="1"/>
              <a:t>nhóm</a:t>
            </a:r>
            <a:r>
              <a:rPr lang="en-US" dirty="0"/>
              <a:t> </a:t>
            </a:r>
            <a:r>
              <a:rPr lang="en-US" dirty="0" err="1"/>
              <a:t>các</a:t>
            </a:r>
            <a:r>
              <a:rPr lang="en-US" dirty="0"/>
              <a:t> d </a:t>
            </a:r>
            <a:r>
              <a:rPr lang="en-US" dirty="0" err="1"/>
              <a:t>trong</a:t>
            </a:r>
            <a:r>
              <a:rPr lang="en-US" dirty="0"/>
              <a:t> adj list </a:t>
            </a:r>
            <a:r>
              <a:rPr lang="en-US" dirty="0" err="1"/>
              <a:t>lại</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Reducer: </a:t>
            </a:r>
            <a:r>
              <a:rPr lang="en-US" dirty="0" err="1"/>
              <a:t>chọn</a:t>
            </a:r>
            <a:r>
              <a:rPr lang="en-US" dirty="0"/>
              <a:t> </a:t>
            </a:r>
            <a:r>
              <a:rPr lang="en-US" dirty="0" err="1"/>
              <a:t>đường</a:t>
            </a:r>
            <a:r>
              <a:rPr lang="en-US" dirty="0"/>
              <a:t> </a:t>
            </a:r>
            <a:r>
              <a:rPr lang="en-US" dirty="0" err="1"/>
              <a:t>đi</a:t>
            </a:r>
            <a:r>
              <a:rPr lang="en-US" dirty="0"/>
              <a:t> </a:t>
            </a:r>
            <a:r>
              <a:rPr lang="en-US" dirty="0" err="1"/>
              <a:t>ngắn</a:t>
            </a:r>
            <a:r>
              <a:rPr lang="en-US" dirty="0"/>
              <a:t> </a:t>
            </a:r>
            <a:r>
              <a:rPr lang="en-US" dirty="0" err="1"/>
              <a:t>nhất</a:t>
            </a:r>
            <a:r>
              <a:rPr lang="en-US" dirty="0"/>
              <a:t> </a:t>
            </a:r>
            <a:r>
              <a:rPr lang="en-US" dirty="0" err="1"/>
              <a:t>cho</a:t>
            </a:r>
            <a:r>
              <a:rPr lang="en-US" dirty="0"/>
              <a:t> </a:t>
            </a:r>
            <a:r>
              <a:rPr lang="en-US" dirty="0" err="1"/>
              <a:t>từng</a:t>
            </a:r>
            <a:r>
              <a:rPr lang="en-US" dirty="0"/>
              <a:t> node </a:t>
            </a:r>
            <a:r>
              <a:rPr lang="en-US" dirty="0" err="1"/>
              <a:t>trong</a:t>
            </a:r>
            <a:r>
              <a:rPr lang="en-US" dirty="0"/>
              <a:t> adj list</a:t>
            </a:r>
            <a:endParaRPr dirty="0"/>
          </a:p>
        </p:txBody>
      </p:sp>
      <p:sp>
        <p:nvSpPr>
          <p:cNvPr id="151" name="Google Shape;151;g25e67c66efb_2_0"/>
          <p:cNvSpPr txBox="1">
            <a:spLocks noGrp="1"/>
          </p:cNvSpPr>
          <p:nvPr>
            <p:ph type="sldNum" idx="12"/>
          </p:nvPr>
        </p:nvSpPr>
        <p:spPr>
          <a:xfrm>
            <a:off x="6705600" y="6226175"/>
            <a:ext cx="2133600" cy="554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0">
                                            <p:txEl>
                                              <p:pRg st="1" end="1"/>
                                            </p:txEl>
                                          </p:spTgt>
                                        </p:tgtEl>
                                        <p:attrNameLst>
                                          <p:attrName>style.visibility</p:attrName>
                                        </p:attrNameLst>
                                      </p:cBhvr>
                                      <p:to>
                                        <p:strVal val="visible"/>
                                      </p:to>
                                    </p:set>
                                    <p:animEffect transition="in" filter="fade">
                                      <p:cBhvr>
                                        <p:cTn id="10" dur="500"/>
                                        <p:tgtEl>
                                          <p:spTgt spid="15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0">
                                            <p:txEl>
                                              <p:pRg st="2" end="2"/>
                                            </p:txEl>
                                          </p:spTgt>
                                        </p:tgtEl>
                                        <p:attrNameLst>
                                          <p:attrName>style.visibility</p:attrName>
                                        </p:attrNameLst>
                                      </p:cBhvr>
                                      <p:to>
                                        <p:strVal val="visible"/>
                                      </p:to>
                                    </p:set>
                                    <p:animEffect transition="in" filter="fade">
                                      <p:cBhvr>
                                        <p:cTn id="13" dur="500"/>
                                        <p:tgtEl>
                                          <p:spTgt spid="15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0">
                                            <p:txEl>
                                              <p:pRg st="3" end="3"/>
                                            </p:txEl>
                                          </p:spTgt>
                                        </p:tgtEl>
                                        <p:attrNameLst>
                                          <p:attrName>style.visibility</p:attrName>
                                        </p:attrNameLst>
                                      </p:cBhvr>
                                      <p:to>
                                        <p:strVal val="visible"/>
                                      </p:to>
                                    </p:set>
                                    <p:animEffect transition="in" filter="fade">
                                      <p:cBhvr>
                                        <p:cTn id="16" dur="500"/>
                                        <p:tgtEl>
                                          <p:spTgt spid="15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0">
                                            <p:txEl>
                                              <p:pRg st="5" end="5"/>
                                            </p:txEl>
                                          </p:spTgt>
                                        </p:tgtEl>
                                        <p:attrNameLst>
                                          <p:attrName>style.visibility</p:attrName>
                                        </p:attrNameLst>
                                      </p:cBhvr>
                                      <p:to>
                                        <p:strVal val="visible"/>
                                      </p:to>
                                    </p:set>
                                    <p:animEffect transition="in" filter="fade">
                                      <p:cBhvr>
                                        <p:cTn id="19" dur="500"/>
                                        <p:tgtEl>
                                          <p:spTgt spid="15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0">
                                            <p:txEl>
                                              <p:pRg st="7" end="7"/>
                                            </p:txEl>
                                          </p:spTgt>
                                        </p:tgtEl>
                                        <p:attrNameLst>
                                          <p:attrName>style.visibility</p:attrName>
                                        </p:attrNameLst>
                                      </p:cBhvr>
                                      <p:to>
                                        <p:strVal val="visible"/>
                                      </p:to>
                                    </p:set>
                                    <p:animEffect transition="in" filter="fade">
                                      <p:cBhvr>
                                        <p:cTn id="22" dur="500"/>
                                        <p:tgtEl>
                                          <p:spTgt spid="1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50">
                                            <p:txEl>
                                              <p:pRg st="9" end="9"/>
                                            </p:txEl>
                                          </p:spTgt>
                                        </p:tgtEl>
                                        <p:attrNameLst>
                                          <p:attrName>style.visibility</p:attrName>
                                        </p:attrNameLst>
                                      </p:cBhvr>
                                      <p:to>
                                        <p:strVal val="visible"/>
                                      </p:to>
                                    </p:set>
                                    <p:animEffect transition="in" filter="fade">
                                      <p:cBhvr>
                                        <p:cTn id="25" dur="500"/>
                                        <p:tgtEl>
                                          <p:spTgt spid="1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8653b07e97_0_7"/>
          <p:cNvSpPr txBox="1">
            <a:spLocks noGrp="1"/>
          </p:cNvSpPr>
          <p:nvPr>
            <p:ph type="title"/>
          </p:nvPr>
        </p:nvSpPr>
        <p:spPr>
          <a:xfrm>
            <a:off x="1752600" y="195425"/>
            <a:ext cx="7086600" cy="1031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500" i="1" dirty="0">
                <a:solidFill>
                  <a:srgbClr val="FF0000"/>
                </a:solidFill>
              </a:rPr>
              <a:t>THUẬT TOÁN DIJKSTRA </a:t>
            </a:r>
            <a:endParaRPr sz="3500" i="1" dirty="0">
              <a:solidFill>
                <a:srgbClr val="FF0000"/>
              </a:solidFill>
            </a:endParaRPr>
          </a:p>
          <a:p>
            <a:pPr marL="0" lvl="0" indent="0" algn="l" rtl="0">
              <a:lnSpc>
                <a:spcPct val="100000"/>
              </a:lnSpc>
              <a:spcBef>
                <a:spcPts val="0"/>
              </a:spcBef>
              <a:spcAft>
                <a:spcPts val="0"/>
              </a:spcAft>
              <a:buClr>
                <a:schemeClr val="dk1"/>
              </a:buClr>
              <a:buSzPts val="1400"/>
              <a:buFont typeface="Arial"/>
              <a:buNone/>
            </a:pPr>
            <a:r>
              <a:rPr lang="en-US" sz="3500" i="1" dirty="0">
                <a:solidFill>
                  <a:srgbClr val="FF0000"/>
                </a:solidFill>
              </a:rPr>
              <a:t>TÌM ĐƯỜNG ĐI NGẮN NHẤT</a:t>
            </a:r>
            <a:endParaRPr sz="3100" dirty="0"/>
          </a:p>
        </p:txBody>
      </p:sp>
      <p:sp>
        <p:nvSpPr>
          <p:cNvPr id="158" name="Google Shape;158;g28653b07e97_0_7"/>
          <p:cNvSpPr txBox="1">
            <a:spLocks noGrp="1"/>
          </p:cNvSpPr>
          <p:nvPr>
            <p:ph type="body" idx="1"/>
          </p:nvPr>
        </p:nvSpPr>
        <p:spPr>
          <a:xfrm>
            <a:off x="3649700" y="1518675"/>
            <a:ext cx="5189400" cy="2270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800" b="1" dirty="0"/>
              <a:t>MAP </a:t>
            </a:r>
            <a:r>
              <a:rPr lang="en-US" sz="1800" dirty="0">
                <a:solidFill>
                  <a:schemeClr val="dk1"/>
                </a:solidFill>
              </a:rPr>
              <a:t>(</a:t>
            </a:r>
            <a:r>
              <a:rPr lang="en-US" sz="1800" dirty="0" err="1">
                <a:solidFill>
                  <a:schemeClr val="dk1"/>
                </a:solidFill>
              </a:rPr>
              <a:t>nodeId</a:t>
            </a:r>
            <a:r>
              <a:rPr lang="en-US" sz="1800" dirty="0">
                <a:solidFill>
                  <a:schemeClr val="dk1"/>
                </a:solidFill>
              </a:rPr>
              <a:t> n, Node N)</a:t>
            </a:r>
            <a:endParaRPr sz="1800" dirty="0">
              <a:solidFill>
                <a:schemeClr val="dk1"/>
              </a:solidFill>
            </a:endParaRPr>
          </a:p>
          <a:p>
            <a:pPr marL="0" lvl="0" indent="0" algn="l" rtl="0">
              <a:lnSpc>
                <a:spcPct val="100000"/>
              </a:lnSpc>
              <a:spcBef>
                <a:spcPts val="360"/>
              </a:spcBef>
              <a:spcAft>
                <a:spcPts val="0"/>
              </a:spcAft>
              <a:buSzPts val="1800"/>
              <a:buNone/>
            </a:pPr>
            <a:r>
              <a:rPr lang="en-US" sz="1800" dirty="0">
                <a:solidFill>
                  <a:schemeClr val="dk1"/>
                </a:solidFill>
              </a:rPr>
              <a:t>   d ← </a:t>
            </a:r>
            <a:r>
              <a:rPr lang="en-US" sz="1800" dirty="0" err="1">
                <a:solidFill>
                  <a:schemeClr val="dk1"/>
                </a:solidFill>
              </a:rPr>
              <a:t>N.distance</a:t>
            </a:r>
            <a:endParaRPr sz="1800" dirty="0">
              <a:solidFill>
                <a:schemeClr val="dk1"/>
              </a:solidFill>
            </a:endParaRPr>
          </a:p>
          <a:p>
            <a:pPr marL="0" lvl="0" indent="0" algn="l" rtl="0">
              <a:lnSpc>
                <a:spcPct val="100000"/>
              </a:lnSpc>
              <a:spcBef>
                <a:spcPts val="360"/>
              </a:spcBef>
              <a:spcAft>
                <a:spcPts val="0"/>
              </a:spcAft>
              <a:buSzPts val="1800"/>
              <a:buNone/>
            </a:pPr>
            <a:r>
              <a:rPr lang="en-US" sz="1800" dirty="0">
                <a:solidFill>
                  <a:schemeClr val="dk1"/>
                </a:solidFill>
              </a:rPr>
              <a:t>   emit (</a:t>
            </a:r>
            <a:r>
              <a:rPr lang="en-US" sz="1800" dirty="0" err="1">
                <a:solidFill>
                  <a:schemeClr val="dk1"/>
                </a:solidFill>
              </a:rPr>
              <a:t>nodeId</a:t>
            </a:r>
            <a:r>
              <a:rPr lang="en-US" sz="1800" dirty="0">
                <a:solidFill>
                  <a:schemeClr val="dk1"/>
                </a:solidFill>
              </a:rPr>
              <a:t> n, N)</a:t>
            </a:r>
            <a:endParaRPr sz="1800" dirty="0">
              <a:solidFill>
                <a:schemeClr val="dk1"/>
              </a:solidFill>
            </a:endParaRPr>
          </a:p>
          <a:p>
            <a:pPr marL="0" lvl="0" indent="0" algn="l" rtl="0">
              <a:lnSpc>
                <a:spcPct val="100000"/>
              </a:lnSpc>
              <a:spcBef>
                <a:spcPts val="360"/>
              </a:spcBef>
              <a:spcAft>
                <a:spcPts val="0"/>
              </a:spcAft>
              <a:buSzPts val="1800"/>
              <a:buNone/>
            </a:pPr>
            <a:r>
              <a:rPr lang="en-US" sz="1800" dirty="0">
                <a:solidFill>
                  <a:schemeClr val="dk1"/>
                </a:solidFill>
              </a:rPr>
              <a:t>   for all </a:t>
            </a:r>
            <a:r>
              <a:rPr lang="en-US" sz="1800" dirty="0" err="1">
                <a:solidFill>
                  <a:schemeClr val="dk1"/>
                </a:solidFill>
              </a:rPr>
              <a:t>nodeid</a:t>
            </a:r>
            <a:r>
              <a:rPr lang="en-US" sz="1800" dirty="0">
                <a:solidFill>
                  <a:schemeClr val="dk1"/>
                </a:solidFill>
              </a:rPr>
              <a:t> m ∈ </a:t>
            </a:r>
            <a:r>
              <a:rPr lang="en-US" sz="1800" dirty="0" err="1">
                <a:solidFill>
                  <a:schemeClr val="dk1"/>
                </a:solidFill>
              </a:rPr>
              <a:t>N.adjacencylist</a:t>
            </a:r>
            <a:r>
              <a:rPr lang="en-US" sz="1800" dirty="0">
                <a:solidFill>
                  <a:schemeClr val="dk1"/>
                </a:solidFill>
              </a:rPr>
              <a:t> do</a:t>
            </a:r>
            <a:endParaRPr sz="1800" dirty="0">
              <a:solidFill>
                <a:schemeClr val="dk1"/>
              </a:solidFill>
            </a:endParaRPr>
          </a:p>
          <a:p>
            <a:pPr marL="0" lvl="0" indent="0" algn="l" rtl="0">
              <a:lnSpc>
                <a:spcPct val="100000"/>
              </a:lnSpc>
              <a:spcBef>
                <a:spcPts val="360"/>
              </a:spcBef>
              <a:spcAft>
                <a:spcPts val="0"/>
              </a:spcAft>
              <a:buSzPts val="1800"/>
              <a:buNone/>
            </a:pPr>
            <a:r>
              <a:rPr lang="en-US" sz="1800" dirty="0">
                <a:solidFill>
                  <a:schemeClr val="dk1"/>
                </a:solidFill>
              </a:rPr>
              <a:t>        emit (</a:t>
            </a:r>
            <a:r>
              <a:rPr lang="en-US" sz="1800" dirty="0" err="1">
                <a:solidFill>
                  <a:schemeClr val="dk1"/>
                </a:solidFill>
              </a:rPr>
              <a:t>nodeId</a:t>
            </a:r>
            <a:r>
              <a:rPr lang="en-US" sz="1800" dirty="0">
                <a:solidFill>
                  <a:schemeClr val="dk1"/>
                </a:solidFill>
              </a:rPr>
              <a:t> m, d+1)</a:t>
            </a:r>
            <a:endParaRPr sz="1800" dirty="0">
              <a:solidFill>
                <a:schemeClr val="dk1"/>
              </a:solidFill>
            </a:endParaRPr>
          </a:p>
          <a:p>
            <a:pPr marL="0" lvl="0" indent="0" algn="l" rtl="0">
              <a:lnSpc>
                <a:spcPct val="100000"/>
              </a:lnSpc>
              <a:spcBef>
                <a:spcPts val="360"/>
              </a:spcBef>
              <a:spcAft>
                <a:spcPts val="0"/>
              </a:spcAft>
              <a:buSzPts val="1800"/>
              <a:buNone/>
            </a:pPr>
            <a:endParaRPr sz="1800" dirty="0">
              <a:solidFill>
                <a:schemeClr val="dk1"/>
              </a:solidFill>
            </a:endParaRPr>
          </a:p>
          <a:p>
            <a:pPr marL="0" lvl="0" indent="0" algn="l" rtl="0">
              <a:lnSpc>
                <a:spcPct val="100000"/>
              </a:lnSpc>
              <a:spcBef>
                <a:spcPts val="360"/>
              </a:spcBef>
              <a:spcAft>
                <a:spcPts val="0"/>
              </a:spcAft>
              <a:buSzPts val="1800"/>
              <a:buNone/>
            </a:pPr>
            <a:endParaRPr sz="1800" dirty="0">
              <a:solidFill>
                <a:schemeClr val="dk1"/>
              </a:solidFill>
            </a:endParaRPr>
          </a:p>
        </p:txBody>
      </p:sp>
      <p:sp>
        <p:nvSpPr>
          <p:cNvPr id="159" name="Google Shape;159;g28653b07e97_0_7"/>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
        <p:nvSpPr>
          <p:cNvPr id="160" name="Google Shape;160;g28653b07e97_0_7"/>
          <p:cNvSpPr txBox="1"/>
          <p:nvPr/>
        </p:nvSpPr>
        <p:spPr>
          <a:xfrm>
            <a:off x="133500" y="3160350"/>
            <a:ext cx="10324800" cy="332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60"/>
              </a:spcBef>
              <a:spcAft>
                <a:spcPts val="0"/>
              </a:spcAft>
              <a:buClr>
                <a:schemeClr val="dk1"/>
              </a:buClr>
              <a:buSzPts val="1800"/>
              <a:buFont typeface="Arial"/>
              <a:buNone/>
            </a:pPr>
            <a:r>
              <a:rPr lang="en-US" sz="1800" b="1" i="0" u="none" strike="noStrike" cap="none" dirty="0">
                <a:solidFill>
                  <a:srgbClr val="000066"/>
                </a:solidFill>
              </a:rPr>
              <a:t>REDUCE</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a:t>
            </a:r>
            <a:r>
              <a:rPr lang="en-US" sz="1800" dirty="0" err="1">
                <a:solidFill>
                  <a:schemeClr val="dk1"/>
                </a:solidFill>
              </a:rPr>
              <a:t>odeI</a:t>
            </a:r>
            <a:r>
              <a:rPr lang="en-US" sz="1800" b="0" i="0" u="none" strike="noStrike" cap="none" dirty="0" err="1">
                <a:solidFill>
                  <a:schemeClr val="dk1"/>
                </a:solidFill>
                <a:latin typeface="Arial"/>
                <a:ea typeface="Arial"/>
                <a:cs typeface="Arial"/>
                <a:sym typeface="Arial"/>
              </a:rPr>
              <a:t>d</a:t>
            </a:r>
            <a:r>
              <a:rPr lang="en-US" sz="1800" b="0" i="0" u="none" strike="noStrike" cap="none" dirty="0">
                <a:solidFill>
                  <a:schemeClr val="dk1"/>
                </a:solidFill>
                <a:latin typeface="Arial"/>
                <a:ea typeface="Arial"/>
                <a:cs typeface="Arial"/>
                <a:sym typeface="Arial"/>
              </a:rPr>
              <a:t> m, [d1, d2,...])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d</a:t>
            </a:r>
            <a:r>
              <a:rPr lang="en-US" sz="1800" b="0" i="1" u="none" strike="noStrike" cap="none" dirty="0" err="1">
                <a:solidFill>
                  <a:schemeClr val="dk1"/>
                </a:solidFill>
                <a:latin typeface="Arial"/>
                <a:ea typeface="Arial"/>
                <a:cs typeface="Arial"/>
                <a:sym typeface="Arial"/>
              </a:rPr>
              <a:t>min</a:t>
            </a:r>
            <a:r>
              <a:rPr lang="en-US" sz="1800" b="0" i="0" u="none" strike="noStrike" cap="none" dirty="0">
                <a:solidFill>
                  <a:schemeClr val="dk1"/>
                </a:solidFill>
                <a:latin typeface="Arial"/>
                <a:ea typeface="Arial"/>
                <a:cs typeface="Arial"/>
                <a:sym typeface="Arial"/>
              </a:rPr>
              <a:t> ← </a:t>
            </a:r>
            <a:r>
              <a:rPr lang="en-US" sz="2200" b="0" i="0" u="none" strike="noStrike" cap="none" dirty="0">
                <a:solidFill>
                  <a:schemeClr val="dk1"/>
                </a:solidFill>
                <a:latin typeface="Arial"/>
                <a:ea typeface="Arial"/>
                <a:cs typeface="Arial"/>
                <a:sym typeface="Arial"/>
              </a:rPr>
              <a:t>∞</a:t>
            </a: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M ← Ø</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for all d ∈ counts [d1, d2,...] do</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if </a:t>
            </a:r>
            <a:r>
              <a:rPr lang="en-US" sz="1800" b="0" i="0" u="none" strike="noStrike" cap="none" dirty="0" err="1">
                <a:solidFill>
                  <a:schemeClr val="dk1"/>
                </a:solidFill>
                <a:latin typeface="Arial"/>
                <a:ea typeface="Arial"/>
                <a:cs typeface="Arial"/>
                <a:sym typeface="Arial"/>
              </a:rPr>
              <a:t>IsNode</a:t>
            </a:r>
            <a:r>
              <a:rPr lang="en-US" sz="1800" b="0" i="0" u="none" strike="noStrike" cap="none" dirty="0">
                <a:solidFill>
                  <a:schemeClr val="dk1"/>
                </a:solidFill>
                <a:latin typeface="Arial"/>
                <a:ea typeface="Arial"/>
                <a:cs typeface="Arial"/>
                <a:sym typeface="Arial"/>
              </a:rPr>
              <a:t>(d) then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M ← d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else if d &lt; </a:t>
            </a:r>
            <a:r>
              <a:rPr lang="en-US" sz="1800" b="0" i="0" u="none" strike="noStrike" cap="none" dirty="0" err="1">
                <a:solidFill>
                  <a:schemeClr val="dk1"/>
                </a:solidFill>
                <a:latin typeface="Arial"/>
                <a:ea typeface="Arial"/>
                <a:cs typeface="Arial"/>
                <a:sym typeface="Arial"/>
              </a:rPr>
              <a:t>d</a:t>
            </a:r>
            <a:r>
              <a:rPr lang="en-US" sz="1800" b="0" i="1" u="none" strike="noStrike" cap="none" dirty="0" err="1">
                <a:solidFill>
                  <a:schemeClr val="dk1"/>
                </a:solidFill>
                <a:latin typeface="Arial"/>
                <a:ea typeface="Arial"/>
                <a:cs typeface="Arial"/>
                <a:sym typeface="Arial"/>
              </a:rPr>
              <a:t>min</a:t>
            </a:r>
            <a:r>
              <a:rPr lang="en-US" sz="1800" b="0" i="0" u="none" strike="noStrike" cap="none" dirty="0">
                <a:solidFill>
                  <a:schemeClr val="dk1"/>
                </a:solidFill>
                <a:latin typeface="Arial"/>
                <a:ea typeface="Arial"/>
                <a:cs typeface="Arial"/>
                <a:sym typeface="Arial"/>
              </a:rPr>
              <a:t>  then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d</a:t>
            </a:r>
            <a:r>
              <a:rPr lang="en-US" sz="1800" b="0" i="1" u="none" strike="noStrike" cap="none" dirty="0" err="1">
                <a:solidFill>
                  <a:schemeClr val="dk1"/>
                </a:solidFill>
                <a:latin typeface="Arial"/>
                <a:ea typeface="Arial"/>
                <a:cs typeface="Arial"/>
                <a:sym typeface="Arial"/>
              </a:rPr>
              <a:t>min</a:t>
            </a:r>
            <a:r>
              <a:rPr lang="en-US" sz="1800" b="0" i="0" u="none" strike="noStrike" cap="none" dirty="0">
                <a:solidFill>
                  <a:schemeClr val="dk1"/>
                </a:solidFill>
                <a:latin typeface="Arial"/>
                <a:ea typeface="Arial"/>
                <a:cs typeface="Arial"/>
                <a:sym typeface="Arial"/>
              </a:rPr>
              <a:t> ← d</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M.</a:t>
            </a:r>
            <a:r>
              <a:rPr lang="en-US" sz="1800" dirty="0" err="1">
                <a:solidFill>
                  <a:schemeClr val="dk1"/>
                </a:solidFill>
              </a:rPr>
              <a:t>distance</a:t>
            </a:r>
            <a:r>
              <a:rPr lang="en-US" sz="1800" b="0" i="0" u="none" strike="noStrike" cap="none" dirty="0">
                <a:solidFill>
                  <a:schemeClr val="dk1"/>
                </a:solidFill>
                <a:latin typeface="Arial"/>
                <a:ea typeface="Arial"/>
                <a:cs typeface="Arial"/>
                <a:sym typeface="Arial"/>
              </a:rPr>
              <a:t>← d min</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36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emit (</a:t>
            </a:r>
            <a:r>
              <a:rPr lang="en-US" sz="1800" b="0" i="0" u="none" strike="noStrike" cap="none" dirty="0" err="1">
                <a:solidFill>
                  <a:schemeClr val="dk1"/>
                </a:solidFill>
                <a:latin typeface="Arial"/>
                <a:ea typeface="Arial"/>
                <a:cs typeface="Arial"/>
                <a:sym typeface="Arial"/>
              </a:rPr>
              <a:t>n</a:t>
            </a:r>
            <a:r>
              <a:rPr lang="en-US" sz="1800" dirty="0" err="1">
                <a:solidFill>
                  <a:schemeClr val="dk1"/>
                </a:solidFill>
              </a:rPr>
              <a:t>odeI</a:t>
            </a:r>
            <a:r>
              <a:rPr lang="en-US" sz="1800" b="0" i="0" u="none" strike="noStrike" cap="none" dirty="0" err="1">
                <a:solidFill>
                  <a:schemeClr val="dk1"/>
                </a:solidFill>
                <a:latin typeface="Arial"/>
                <a:ea typeface="Arial"/>
                <a:cs typeface="Arial"/>
                <a:sym typeface="Arial"/>
              </a:rPr>
              <a:t>d</a:t>
            </a:r>
            <a:r>
              <a:rPr lang="en-US" sz="1800" b="0" i="0" u="none" strike="noStrike" cap="none" dirty="0">
                <a:solidFill>
                  <a:schemeClr val="dk1"/>
                </a:solidFill>
                <a:latin typeface="Arial"/>
                <a:ea typeface="Arial"/>
                <a:cs typeface="Arial"/>
                <a:sym typeface="Arial"/>
              </a:rPr>
              <a:t> m, Node M)</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0" end="0"/>
                                            </p:txEl>
                                          </p:spTgt>
                                        </p:tgtEl>
                                        <p:attrNameLst>
                                          <p:attrName>style.visibility</p:attrName>
                                        </p:attrNameLst>
                                      </p:cBhvr>
                                      <p:to>
                                        <p:strVal val="visible"/>
                                      </p:to>
                                    </p:set>
                                    <p:animEffect transition="in" filter="fade">
                                      <p:cBhvr>
                                        <p:cTn id="12" dur="500"/>
                                        <p:tgtEl>
                                          <p:spTgt spid="15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8">
                                            <p:txEl>
                                              <p:pRg st="1" end="1"/>
                                            </p:txEl>
                                          </p:spTgt>
                                        </p:tgtEl>
                                        <p:attrNameLst>
                                          <p:attrName>style.visibility</p:attrName>
                                        </p:attrNameLst>
                                      </p:cBhvr>
                                      <p:to>
                                        <p:strVal val="visible"/>
                                      </p:to>
                                    </p:set>
                                    <p:animEffect transition="in" filter="fade">
                                      <p:cBhvr>
                                        <p:cTn id="15" dur="500"/>
                                        <p:tgtEl>
                                          <p:spTgt spid="15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8">
                                            <p:txEl>
                                              <p:pRg st="2" end="2"/>
                                            </p:txEl>
                                          </p:spTgt>
                                        </p:tgtEl>
                                        <p:attrNameLst>
                                          <p:attrName>style.visibility</p:attrName>
                                        </p:attrNameLst>
                                      </p:cBhvr>
                                      <p:to>
                                        <p:strVal val="visible"/>
                                      </p:to>
                                    </p:set>
                                    <p:animEffect transition="in" filter="fade">
                                      <p:cBhvr>
                                        <p:cTn id="18" dur="500"/>
                                        <p:tgtEl>
                                          <p:spTgt spid="15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8">
                                            <p:txEl>
                                              <p:pRg st="3" end="3"/>
                                            </p:txEl>
                                          </p:spTgt>
                                        </p:tgtEl>
                                        <p:attrNameLst>
                                          <p:attrName>style.visibility</p:attrName>
                                        </p:attrNameLst>
                                      </p:cBhvr>
                                      <p:to>
                                        <p:strVal val="visible"/>
                                      </p:to>
                                    </p:set>
                                    <p:animEffect transition="in" filter="fade">
                                      <p:cBhvr>
                                        <p:cTn id="21" dur="500"/>
                                        <p:tgtEl>
                                          <p:spTgt spid="158">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8">
                                            <p:txEl>
                                              <p:pRg st="4" end="4"/>
                                            </p:txEl>
                                          </p:spTgt>
                                        </p:tgtEl>
                                        <p:attrNameLst>
                                          <p:attrName>style.visibility</p:attrName>
                                        </p:attrNameLst>
                                      </p:cBhvr>
                                      <p:to>
                                        <p:strVal val="visible"/>
                                      </p:to>
                                    </p:set>
                                    <p:animEffect transition="in" filter="fade">
                                      <p:cBhvr>
                                        <p:cTn id="24" dur="500"/>
                                        <p:tgtEl>
                                          <p:spTgt spid="15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0">
                                            <p:txEl>
                                              <p:pRg st="0" end="0"/>
                                            </p:txEl>
                                          </p:spTgt>
                                        </p:tgtEl>
                                        <p:attrNameLst>
                                          <p:attrName>style.visibility</p:attrName>
                                        </p:attrNameLst>
                                      </p:cBhvr>
                                      <p:to>
                                        <p:strVal val="visible"/>
                                      </p:to>
                                    </p:set>
                                    <p:animEffect transition="in" filter="fade">
                                      <p:cBhvr>
                                        <p:cTn id="29" dur="500"/>
                                        <p:tgtEl>
                                          <p:spTgt spid="160">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60">
                                            <p:txEl>
                                              <p:pRg st="1" end="1"/>
                                            </p:txEl>
                                          </p:spTgt>
                                        </p:tgtEl>
                                        <p:attrNameLst>
                                          <p:attrName>style.visibility</p:attrName>
                                        </p:attrNameLst>
                                      </p:cBhvr>
                                      <p:to>
                                        <p:strVal val="visible"/>
                                      </p:to>
                                    </p:set>
                                    <p:animEffect transition="in" filter="fade">
                                      <p:cBhvr>
                                        <p:cTn id="32" dur="500"/>
                                        <p:tgtEl>
                                          <p:spTgt spid="160">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60">
                                            <p:txEl>
                                              <p:pRg st="2" end="2"/>
                                            </p:txEl>
                                          </p:spTgt>
                                        </p:tgtEl>
                                        <p:attrNameLst>
                                          <p:attrName>style.visibility</p:attrName>
                                        </p:attrNameLst>
                                      </p:cBhvr>
                                      <p:to>
                                        <p:strVal val="visible"/>
                                      </p:to>
                                    </p:set>
                                    <p:animEffect transition="in" filter="fade">
                                      <p:cBhvr>
                                        <p:cTn id="35" dur="500"/>
                                        <p:tgtEl>
                                          <p:spTgt spid="160">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60">
                                            <p:txEl>
                                              <p:pRg st="3" end="3"/>
                                            </p:txEl>
                                          </p:spTgt>
                                        </p:tgtEl>
                                        <p:attrNameLst>
                                          <p:attrName>style.visibility</p:attrName>
                                        </p:attrNameLst>
                                      </p:cBhvr>
                                      <p:to>
                                        <p:strVal val="visible"/>
                                      </p:to>
                                    </p:set>
                                    <p:animEffect transition="in" filter="fade">
                                      <p:cBhvr>
                                        <p:cTn id="38" dur="500"/>
                                        <p:tgtEl>
                                          <p:spTgt spid="160">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60">
                                            <p:txEl>
                                              <p:pRg st="4" end="4"/>
                                            </p:txEl>
                                          </p:spTgt>
                                        </p:tgtEl>
                                        <p:attrNameLst>
                                          <p:attrName>style.visibility</p:attrName>
                                        </p:attrNameLst>
                                      </p:cBhvr>
                                      <p:to>
                                        <p:strVal val="visible"/>
                                      </p:to>
                                    </p:set>
                                    <p:animEffect transition="in" filter="fade">
                                      <p:cBhvr>
                                        <p:cTn id="41" dur="500"/>
                                        <p:tgtEl>
                                          <p:spTgt spid="160">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60">
                                            <p:txEl>
                                              <p:pRg st="5" end="5"/>
                                            </p:txEl>
                                          </p:spTgt>
                                        </p:tgtEl>
                                        <p:attrNameLst>
                                          <p:attrName>style.visibility</p:attrName>
                                        </p:attrNameLst>
                                      </p:cBhvr>
                                      <p:to>
                                        <p:strVal val="visible"/>
                                      </p:to>
                                    </p:set>
                                    <p:animEffect transition="in" filter="fade">
                                      <p:cBhvr>
                                        <p:cTn id="44" dur="500"/>
                                        <p:tgtEl>
                                          <p:spTgt spid="160">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60">
                                            <p:txEl>
                                              <p:pRg st="6" end="6"/>
                                            </p:txEl>
                                          </p:spTgt>
                                        </p:tgtEl>
                                        <p:attrNameLst>
                                          <p:attrName>style.visibility</p:attrName>
                                        </p:attrNameLst>
                                      </p:cBhvr>
                                      <p:to>
                                        <p:strVal val="visible"/>
                                      </p:to>
                                    </p:set>
                                    <p:animEffect transition="in" filter="fade">
                                      <p:cBhvr>
                                        <p:cTn id="47" dur="500"/>
                                        <p:tgtEl>
                                          <p:spTgt spid="160">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60">
                                            <p:txEl>
                                              <p:pRg st="7" end="7"/>
                                            </p:txEl>
                                          </p:spTgt>
                                        </p:tgtEl>
                                        <p:attrNameLst>
                                          <p:attrName>style.visibility</p:attrName>
                                        </p:attrNameLst>
                                      </p:cBhvr>
                                      <p:to>
                                        <p:strVal val="visible"/>
                                      </p:to>
                                    </p:set>
                                    <p:animEffect transition="in" filter="fade">
                                      <p:cBhvr>
                                        <p:cTn id="50" dur="500"/>
                                        <p:tgtEl>
                                          <p:spTgt spid="16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60">
                                            <p:txEl>
                                              <p:pRg st="8" end="8"/>
                                            </p:txEl>
                                          </p:spTgt>
                                        </p:tgtEl>
                                        <p:attrNameLst>
                                          <p:attrName>style.visibility</p:attrName>
                                        </p:attrNameLst>
                                      </p:cBhvr>
                                      <p:to>
                                        <p:strVal val="visible"/>
                                      </p:to>
                                    </p:set>
                                    <p:animEffect transition="in" filter="fade">
                                      <p:cBhvr>
                                        <p:cTn id="53" dur="500"/>
                                        <p:tgtEl>
                                          <p:spTgt spid="160">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60">
                                            <p:txEl>
                                              <p:pRg st="9" end="9"/>
                                            </p:txEl>
                                          </p:spTgt>
                                        </p:tgtEl>
                                        <p:attrNameLst>
                                          <p:attrName>style.visibility</p:attrName>
                                        </p:attrNameLst>
                                      </p:cBhvr>
                                      <p:to>
                                        <p:strVal val="visible"/>
                                      </p:to>
                                    </p:set>
                                    <p:animEffect transition="in" filter="fade">
                                      <p:cBhvr>
                                        <p:cTn id="56" dur="500"/>
                                        <p:tgtEl>
                                          <p:spTgt spid="16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95c0170ee0_0_1"/>
          <p:cNvSpPr txBox="1">
            <a:spLocks noGrp="1"/>
          </p:cNvSpPr>
          <p:nvPr>
            <p:ph type="title"/>
          </p:nvPr>
        </p:nvSpPr>
        <p:spPr>
          <a:xfrm>
            <a:off x="1752600" y="282575"/>
            <a:ext cx="7086600" cy="94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3500" i="1" dirty="0">
                <a:solidFill>
                  <a:srgbClr val="FF0000"/>
                </a:solidFill>
              </a:rPr>
              <a:t>THUẬT TOÁN DIJKSTRA </a:t>
            </a:r>
            <a:endParaRPr sz="3500" i="1" dirty="0">
              <a:solidFill>
                <a:srgbClr val="FF0000"/>
              </a:solidFill>
            </a:endParaRPr>
          </a:p>
          <a:p>
            <a:pPr marL="0" lvl="0" indent="0" algn="l" rtl="0">
              <a:spcBef>
                <a:spcPts val="0"/>
              </a:spcBef>
              <a:spcAft>
                <a:spcPts val="0"/>
              </a:spcAft>
              <a:buClr>
                <a:schemeClr val="dk1"/>
              </a:buClr>
              <a:buSzPts val="1400"/>
              <a:buFont typeface="Arial"/>
              <a:buNone/>
            </a:pPr>
            <a:r>
              <a:rPr lang="en-US" sz="3500" i="1" dirty="0">
                <a:solidFill>
                  <a:srgbClr val="FF0000"/>
                </a:solidFill>
              </a:rPr>
              <a:t>TÌM ĐƯỜNG ĐI NGẮN NHẤT</a:t>
            </a:r>
            <a:endParaRPr dirty="0"/>
          </a:p>
        </p:txBody>
      </p:sp>
      <p:sp>
        <p:nvSpPr>
          <p:cNvPr id="167" name="Google Shape;167;g295c0170ee0_0_1"/>
          <p:cNvSpPr txBox="1">
            <a:spLocks noGrp="1"/>
          </p:cNvSpPr>
          <p:nvPr>
            <p:ph type="body" idx="1"/>
          </p:nvPr>
        </p:nvSpPr>
        <p:spPr>
          <a:xfrm>
            <a:off x="609600" y="1633539"/>
            <a:ext cx="7896225" cy="427412"/>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r>
              <a:rPr lang="en-US" sz="2500" b="1" dirty="0"/>
              <a:t>VÍ DỤ </a:t>
            </a:r>
            <a:endParaRPr sz="2500" b="1" dirty="0"/>
          </a:p>
        </p:txBody>
      </p:sp>
      <p:sp>
        <p:nvSpPr>
          <p:cNvPr id="168" name="Google Shape;168;g295c0170ee0_0_1"/>
          <p:cNvSpPr txBox="1">
            <a:spLocks noGrp="1"/>
          </p:cNvSpPr>
          <p:nvPr>
            <p:ph type="sldNum" idx="12"/>
          </p:nvPr>
        </p:nvSpPr>
        <p:spPr>
          <a:xfrm>
            <a:off x="6705600" y="6226175"/>
            <a:ext cx="2133600" cy="554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7</a:t>
            </a:fld>
            <a:endParaRPr/>
          </a:p>
        </p:txBody>
      </p:sp>
      <p:sp>
        <p:nvSpPr>
          <p:cNvPr id="169" name="Google Shape;169;g295c0170ee0_0_1"/>
          <p:cNvSpPr txBox="1"/>
          <p:nvPr/>
        </p:nvSpPr>
        <p:spPr>
          <a:xfrm>
            <a:off x="71075" y="2034800"/>
            <a:ext cx="2434200" cy="47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input</a:t>
            </a:r>
            <a:endParaRPr sz="1800" b="1" dirty="0"/>
          </a:p>
          <a:p>
            <a:pPr marL="0" lvl="0" indent="0" algn="ctr"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ctr" rtl="0">
              <a:spcBef>
                <a:spcPts val="0"/>
              </a:spcBef>
              <a:spcAft>
                <a:spcPts val="0"/>
              </a:spcAft>
              <a:buNone/>
            </a:pPr>
            <a:endParaRPr sz="1800" b="1" dirty="0"/>
          </a:p>
          <a:p>
            <a:pPr marL="0" lvl="0" indent="0" algn="l" rtl="0">
              <a:spcBef>
                <a:spcPts val="0"/>
              </a:spcBef>
              <a:spcAft>
                <a:spcPts val="0"/>
              </a:spcAft>
              <a:buNone/>
            </a:pPr>
            <a:r>
              <a:rPr lang="en-US" sz="1800" dirty="0"/>
              <a:t> 1   0      2: </a:t>
            </a:r>
            <a:endParaRPr sz="1800" dirty="0"/>
          </a:p>
          <a:p>
            <a:pPr marL="0" lvl="0" indent="0" algn="l" rtl="0">
              <a:spcBef>
                <a:spcPts val="0"/>
              </a:spcBef>
              <a:spcAft>
                <a:spcPts val="0"/>
              </a:spcAft>
              <a:buNone/>
            </a:pPr>
            <a:r>
              <a:rPr lang="en-US" sz="1800" dirty="0"/>
              <a:t> 2   125  3:4:5: </a:t>
            </a:r>
            <a:endParaRPr sz="1800" dirty="0"/>
          </a:p>
          <a:p>
            <a:pPr marL="0" lvl="0" indent="0" algn="l" rtl="0">
              <a:spcBef>
                <a:spcPts val="0"/>
              </a:spcBef>
              <a:spcAft>
                <a:spcPts val="0"/>
              </a:spcAft>
              <a:buNone/>
            </a:pPr>
            <a:r>
              <a:rPr lang="en-US" sz="1800" dirty="0"/>
              <a:t> 3   125  2:5:6:7:10:</a:t>
            </a:r>
            <a:endParaRPr sz="1800" dirty="0"/>
          </a:p>
          <a:p>
            <a:pPr marL="0" lvl="0" indent="0" algn="l" rtl="0">
              <a:spcBef>
                <a:spcPts val="0"/>
              </a:spcBef>
              <a:spcAft>
                <a:spcPts val="0"/>
              </a:spcAft>
              <a:buNone/>
            </a:pPr>
            <a:r>
              <a:rPr lang="en-US" sz="1800" dirty="0"/>
              <a:t> 4   125  2:10:</a:t>
            </a:r>
            <a:endParaRPr sz="1800" dirty="0"/>
          </a:p>
          <a:p>
            <a:pPr marL="0" lvl="0" indent="0" algn="l" rtl="0">
              <a:spcBef>
                <a:spcPts val="0"/>
              </a:spcBef>
              <a:spcAft>
                <a:spcPts val="0"/>
              </a:spcAft>
              <a:buNone/>
            </a:pPr>
            <a:r>
              <a:rPr lang="en-US" sz="1800" dirty="0"/>
              <a:t> 5   125  2:3:6:8:</a:t>
            </a:r>
            <a:endParaRPr sz="1800" dirty="0"/>
          </a:p>
          <a:p>
            <a:pPr marL="0" lvl="0" indent="0" algn="l" rtl="0">
              <a:spcBef>
                <a:spcPts val="0"/>
              </a:spcBef>
              <a:spcAft>
                <a:spcPts val="0"/>
              </a:spcAft>
              <a:buNone/>
            </a:pPr>
            <a:r>
              <a:rPr lang="en-US" sz="1800" dirty="0"/>
              <a:t> 6   125  3:5:9:</a:t>
            </a:r>
            <a:endParaRPr sz="1800" dirty="0"/>
          </a:p>
          <a:p>
            <a:pPr marL="0" lvl="0" indent="0" algn="l" rtl="0">
              <a:spcBef>
                <a:spcPts val="0"/>
              </a:spcBef>
              <a:spcAft>
                <a:spcPts val="0"/>
              </a:spcAft>
              <a:buNone/>
            </a:pPr>
            <a:r>
              <a:rPr lang="en-US" sz="1800" dirty="0"/>
              <a:t> 7   125  3:9:</a:t>
            </a:r>
            <a:endParaRPr sz="1800" dirty="0"/>
          </a:p>
          <a:p>
            <a:pPr marL="0" lvl="0" indent="0" algn="l" rtl="0">
              <a:spcBef>
                <a:spcPts val="0"/>
              </a:spcBef>
              <a:spcAft>
                <a:spcPts val="0"/>
              </a:spcAft>
              <a:buNone/>
            </a:pPr>
            <a:r>
              <a:rPr lang="en-US" sz="1800" dirty="0"/>
              <a:t> 8   125  5:9: </a:t>
            </a:r>
            <a:endParaRPr sz="1800" dirty="0"/>
          </a:p>
          <a:p>
            <a:pPr marL="0" lvl="0" indent="0" algn="l" rtl="0">
              <a:spcBef>
                <a:spcPts val="0"/>
              </a:spcBef>
              <a:spcAft>
                <a:spcPts val="0"/>
              </a:spcAft>
              <a:buNone/>
            </a:pPr>
            <a:r>
              <a:rPr lang="en-US" sz="1800" dirty="0"/>
              <a:t> 9   125  6:7:8: </a:t>
            </a:r>
            <a:endParaRPr sz="1800" dirty="0"/>
          </a:p>
          <a:p>
            <a:pPr marL="0" lvl="0" indent="0" algn="l" rtl="0">
              <a:spcBef>
                <a:spcPts val="0"/>
              </a:spcBef>
              <a:spcAft>
                <a:spcPts val="0"/>
              </a:spcAft>
              <a:buClr>
                <a:schemeClr val="dk1"/>
              </a:buClr>
              <a:buSzPts val="1100"/>
              <a:buFont typeface="Arial"/>
              <a:buNone/>
            </a:pPr>
            <a:r>
              <a:rPr lang="en-US" sz="1800" dirty="0"/>
              <a:t> 10 125  3:4:</a:t>
            </a:r>
            <a:endParaRPr sz="1800" dirty="0"/>
          </a:p>
          <a:p>
            <a:pPr marL="0" lvl="0" indent="0" algn="l" rtl="0">
              <a:spcBef>
                <a:spcPts val="0"/>
              </a:spcBef>
              <a:spcAft>
                <a:spcPts val="0"/>
              </a:spcAft>
              <a:buClr>
                <a:schemeClr val="dk1"/>
              </a:buClr>
              <a:buSzPts val="1100"/>
              <a:buFont typeface="Arial"/>
              <a:buNone/>
            </a:pPr>
            <a:r>
              <a:rPr lang="en-US" sz="1800" dirty="0"/>
              <a:t> </a:t>
            </a:r>
            <a:endParaRPr sz="1800" b="1" dirty="0"/>
          </a:p>
        </p:txBody>
      </p:sp>
      <p:sp>
        <p:nvSpPr>
          <p:cNvPr id="170" name="Google Shape;170;g295c0170ee0_0_1"/>
          <p:cNvSpPr txBox="1"/>
          <p:nvPr/>
        </p:nvSpPr>
        <p:spPr>
          <a:xfrm>
            <a:off x="6785400" y="2024025"/>
            <a:ext cx="2133600" cy="48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output</a:t>
            </a:r>
            <a:endParaRPr sz="1800" b="1" dirty="0"/>
          </a:p>
          <a:p>
            <a:pPr marL="0" lvl="0" indent="0" algn="ctr"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endParaRPr sz="1800" b="1" dirty="0"/>
          </a:p>
          <a:p>
            <a:pPr marL="0" lvl="0" indent="0" algn="l" rtl="0">
              <a:spcBef>
                <a:spcPts val="0"/>
              </a:spcBef>
              <a:spcAft>
                <a:spcPts val="0"/>
              </a:spcAft>
              <a:buNone/>
            </a:pPr>
            <a:r>
              <a:rPr lang="en-US" sz="1800" b="1" dirty="0"/>
              <a:t> </a:t>
            </a:r>
            <a:r>
              <a:rPr lang="en-US" sz="1800" dirty="0"/>
              <a:t>1     0  2:</a:t>
            </a:r>
            <a:endParaRPr sz="1800" dirty="0"/>
          </a:p>
          <a:p>
            <a:pPr marL="0" lvl="0" indent="0" algn="l" rtl="0">
              <a:spcBef>
                <a:spcPts val="0"/>
              </a:spcBef>
              <a:spcAft>
                <a:spcPts val="0"/>
              </a:spcAft>
              <a:buNone/>
            </a:pPr>
            <a:r>
              <a:rPr lang="en-US" sz="1800" dirty="0"/>
              <a:t> 2     1  3:4:5:</a:t>
            </a:r>
            <a:endParaRPr sz="1800" dirty="0"/>
          </a:p>
          <a:p>
            <a:pPr marL="0" lvl="0" indent="0" algn="l" rtl="0">
              <a:spcBef>
                <a:spcPts val="0"/>
              </a:spcBef>
              <a:spcAft>
                <a:spcPts val="0"/>
              </a:spcAft>
              <a:buNone/>
            </a:pPr>
            <a:r>
              <a:rPr lang="en-US" sz="1800" dirty="0"/>
              <a:t> 3     2  2:5:6:7:10:</a:t>
            </a:r>
            <a:endParaRPr sz="1800" dirty="0"/>
          </a:p>
          <a:p>
            <a:pPr marL="0" lvl="0" indent="0" algn="l" rtl="0">
              <a:spcBef>
                <a:spcPts val="0"/>
              </a:spcBef>
              <a:spcAft>
                <a:spcPts val="0"/>
              </a:spcAft>
              <a:buNone/>
            </a:pPr>
            <a:r>
              <a:rPr lang="en-US" sz="1800" dirty="0"/>
              <a:t> 4     2  2:10:</a:t>
            </a:r>
            <a:endParaRPr sz="1800" dirty="0"/>
          </a:p>
          <a:p>
            <a:pPr marL="0" lvl="0" indent="0" algn="l" rtl="0">
              <a:spcBef>
                <a:spcPts val="0"/>
              </a:spcBef>
              <a:spcAft>
                <a:spcPts val="0"/>
              </a:spcAft>
              <a:buNone/>
            </a:pPr>
            <a:r>
              <a:rPr lang="en-US" sz="1800" dirty="0"/>
              <a:t> 5     2  2:3:6:8:</a:t>
            </a:r>
            <a:endParaRPr sz="1800" dirty="0"/>
          </a:p>
          <a:p>
            <a:pPr marL="0" lvl="0" indent="0" algn="l" rtl="0">
              <a:spcBef>
                <a:spcPts val="0"/>
              </a:spcBef>
              <a:spcAft>
                <a:spcPts val="0"/>
              </a:spcAft>
              <a:buNone/>
            </a:pPr>
            <a:r>
              <a:rPr lang="en-US" sz="1800" dirty="0"/>
              <a:t> 6     3  3:5:9:</a:t>
            </a:r>
            <a:endParaRPr sz="1800" dirty="0"/>
          </a:p>
          <a:p>
            <a:pPr marL="0" lvl="0" indent="0" algn="l" rtl="0">
              <a:spcBef>
                <a:spcPts val="0"/>
              </a:spcBef>
              <a:spcAft>
                <a:spcPts val="0"/>
              </a:spcAft>
              <a:buNone/>
            </a:pPr>
            <a:r>
              <a:rPr lang="en-US" sz="1800" dirty="0"/>
              <a:t> 7     3  3:9:</a:t>
            </a:r>
            <a:endParaRPr sz="1800" dirty="0"/>
          </a:p>
          <a:p>
            <a:pPr marL="0" lvl="0" indent="0" algn="l" rtl="0">
              <a:spcBef>
                <a:spcPts val="0"/>
              </a:spcBef>
              <a:spcAft>
                <a:spcPts val="0"/>
              </a:spcAft>
              <a:buNone/>
            </a:pPr>
            <a:r>
              <a:rPr lang="en-US" sz="1800" dirty="0"/>
              <a:t> 8     3  5:9:</a:t>
            </a:r>
            <a:endParaRPr sz="1800" dirty="0"/>
          </a:p>
          <a:p>
            <a:pPr marL="0" lvl="0" indent="0" algn="l" rtl="0">
              <a:spcBef>
                <a:spcPts val="0"/>
              </a:spcBef>
              <a:spcAft>
                <a:spcPts val="0"/>
              </a:spcAft>
              <a:buNone/>
            </a:pPr>
            <a:r>
              <a:rPr lang="en-US" sz="1800" dirty="0"/>
              <a:t> 9     4  6:7:8:</a:t>
            </a:r>
            <a:endParaRPr sz="1800" dirty="0"/>
          </a:p>
          <a:p>
            <a:pPr marL="0" lvl="0" indent="0" algn="l" rtl="0">
              <a:spcBef>
                <a:spcPts val="0"/>
              </a:spcBef>
              <a:spcAft>
                <a:spcPts val="0"/>
              </a:spcAft>
              <a:buNone/>
            </a:pPr>
            <a:r>
              <a:rPr lang="en-US" sz="1800" dirty="0"/>
              <a:t> 10   3  3:4:</a:t>
            </a:r>
            <a:endParaRPr sz="1800" dirty="0"/>
          </a:p>
          <a:p>
            <a:pPr marL="0" lvl="0" indent="0" algn="l" rtl="0">
              <a:spcBef>
                <a:spcPts val="0"/>
              </a:spcBef>
              <a:spcAft>
                <a:spcPts val="0"/>
              </a:spcAft>
              <a:buNone/>
            </a:pPr>
            <a:r>
              <a:rPr lang="en-US" sz="1800" dirty="0"/>
              <a:t> </a:t>
            </a:r>
            <a:endParaRPr sz="1800" b="1" dirty="0"/>
          </a:p>
        </p:txBody>
      </p:sp>
      <p:sp>
        <p:nvSpPr>
          <p:cNvPr id="171" name="Google Shape;171;g295c0170ee0_0_1"/>
          <p:cNvSpPr txBox="1"/>
          <p:nvPr/>
        </p:nvSpPr>
        <p:spPr>
          <a:xfrm>
            <a:off x="2416300" y="2060950"/>
            <a:ext cx="2007600" cy="469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MAP</a:t>
            </a:r>
            <a:endParaRPr sz="1800" b="1" dirty="0"/>
          </a:p>
          <a:p>
            <a:pPr marL="0" lvl="0" indent="0" algn="l" rtl="0">
              <a:spcBef>
                <a:spcPts val="0"/>
              </a:spcBef>
              <a:spcAft>
                <a:spcPts val="0"/>
              </a:spcAft>
              <a:buNone/>
            </a:pPr>
            <a:r>
              <a:rPr lang="en-US" sz="1800" dirty="0"/>
              <a:t>key, value</a:t>
            </a:r>
            <a:endParaRPr sz="1800" dirty="0"/>
          </a:p>
          <a:p>
            <a:pPr marL="0" lvl="0" indent="0" algn="l" rtl="0">
              <a:spcBef>
                <a:spcPts val="0"/>
              </a:spcBef>
              <a:spcAft>
                <a:spcPts val="0"/>
              </a:spcAft>
              <a:buNone/>
            </a:pPr>
            <a:endParaRPr sz="1800" b="1" dirty="0"/>
          </a:p>
          <a:p>
            <a:pPr marL="0" lvl="0" indent="0" algn="l" rtl="0">
              <a:spcBef>
                <a:spcPts val="0"/>
              </a:spcBef>
              <a:spcAft>
                <a:spcPts val="0"/>
              </a:spcAft>
              <a:buNone/>
            </a:pPr>
            <a:r>
              <a:rPr lang="en-US" sz="1800" dirty="0"/>
              <a:t>1   0</a:t>
            </a:r>
            <a:endParaRPr sz="1800" dirty="0"/>
          </a:p>
          <a:p>
            <a:pPr marL="0" lvl="0" indent="0" algn="l" rtl="0">
              <a:spcBef>
                <a:spcPts val="0"/>
              </a:spcBef>
              <a:spcAft>
                <a:spcPts val="0"/>
              </a:spcAft>
              <a:buNone/>
            </a:pPr>
            <a:r>
              <a:rPr lang="en-US" sz="1800" dirty="0"/>
              <a:t>2   1</a:t>
            </a:r>
            <a:endParaRPr sz="1800" dirty="0"/>
          </a:p>
          <a:p>
            <a:pPr marL="0" lvl="0" indent="0" algn="l" rtl="0">
              <a:spcBef>
                <a:spcPts val="0"/>
              </a:spcBef>
              <a:spcAft>
                <a:spcPts val="0"/>
              </a:spcAft>
              <a:buNone/>
            </a:pPr>
            <a:r>
              <a:rPr lang="en-US" sz="1800" dirty="0"/>
              <a:t>3   2</a:t>
            </a:r>
            <a:endParaRPr sz="1800" dirty="0"/>
          </a:p>
          <a:p>
            <a:pPr marL="0" lvl="0" indent="0" algn="l" rtl="0">
              <a:spcBef>
                <a:spcPts val="0"/>
              </a:spcBef>
              <a:spcAft>
                <a:spcPts val="0"/>
              </a:spcAft>
              <a:buNone/>
            </a:pPr>
            <a:r>
              <a:rPr lang="en-US" sz="1800" dirty="0"/>
              <a:t>3   3</a:t>
            </a:r>
            <a:endParaRPr sz="1800" dirty="0"/>
          </a:p>
          <a:p>
            <a:pPr marL="0" lvl="0" indent="0" algn="l" rtl="0">
              <a:spcBef>
                <a:spcPts val="0"/>
              </a:spcBef>
              <a:spcAft>
                <a:spcPts val="0"/>
              </a:spcAft>
              <a:buNone/>
            </a:pPr>
            <a:r>
              <a:rPr lang="en-US" sz="1800" dirty="0"/>
              <a:t>3   4</a:t>
            </a:r>
            <a:endParaRPr sz="1800" dirty="0"/>
          </a:p>
          <a:p>
            <a:pPr marL="0" lvl="0" indent="0" algn="l" rtl="0">
              <a:spcBef>
                <a:spcPts val="0"/>
              </a:spcBef>
              <a:spcAft>
                <a:spcPts val="0"/>
              </a:spcAft>
              <a:buNone/>
            </a:pPr>
            <a:r>
              <a:rPr lang="en-US" sz="1800" b="1" dirty="0"/>
              <a:t>………………..</a:t>
            </a:r>
            <a:endParaRPr sz="1800" b="1" dirty="0"/>
          </a:p>
          <a:p>
            <a:pPr marL="0" lvl="0" indent="0" algn="l" rtl="0">
              <a:spcBef>
                <a:spcPts val="0"/>
              </a:spcBef>
              <a:spcAft>
                <a:spcPts val="0"/>
              </a:spcAft>
              <a:buNone/>
            </a:pPr>
            <a:r>
              <a:rPr lang="en-US" sz="1800" b="1" dirty="0"/>
              <a:t>………………..</a:t>
            </a:r>
            <a:endParaRPr sz="1800" dirty="0"/>
          </a:p>
          <a:p>
            <a:pPr marL="0" lvl="0" indent="0" algn="l" rtl="0">
              <a:spcBef>
                <a:spcPts val="0"/>
              </a:spcBef>
              <a:spcAft>
                <a:spcPts val="0"/>
              </a:spcAft>
              <a:buClr>
                <a:schemeClr val="dk1"/>
              </a:buClr>
              <a:buSzPts val="1100"/>
              <a:buFont typeface="Arial"/>
              <a:buNone/>
            </a:pPr>
            <a:r>
              <a:rPr lang="en-US" sz="1800" dirty="0"/>
              <a:t>10  3</a:t>
            </a:r>
            <a:endParaRPr sz="1800" dirty="0"/>
          </a:p>
          <a:p>
            <a:pPr marL="0" lvl="0" indent="0" algn="l" rtl="0">
              <a:spcBef>
                <a:spcPts val="0"/>
              </a:spcBef>
              <a:spcAft>
                <a:spcPts val="0"/>
              </a:spcAft>
              <a:buClr>
                <a:schemeClr val="dk1"/>
              </a:buClr>
              <a:buSzPts val="1100"/>
              <a:buFont typeface="Arial"/>
              <a:buNone/>
            </a:pPr>
            <a:r>
              <a:rPr lang="en-US" sz="1800" dirty="0"/>
              <a:t>10  4</a:t>
            </a:r>
            <a:endParaRPr sz="1800" dirty="0"/>
          </a:p>
          <a:p>
            <a:pPr marL="0" lvl="0" indent="0" algn="l" rtl="0">
              <a:spcBef>
                <a:spcPts val="0"/>
              </a:spcBef>
              <a:spcAft>
                <a:spcPts val="0"/>
              </a:spcAft>
              <a:buNone/>
            </a:pPr>
            <a:r>
              <a:rPr lang="en-US" sz="1800" dirty="0"/>
              <a:t>10  5</a:t>
            </a:r>
            <a:endParaRPr sz="1800" dirty="0"/>
          </a:p>
          <a:p>
            <a:pPr marL="0" lvl="0" indent="0" algn="l" rtl="0">
              <a:spcBef>
                <a:spcPts val="0"/>
              </a:spcBef>
              <a:spcAft>
                <a:spcPts val="0"/>
              </a:spcAft>
              <a:buNone/>
            </a:pPr>
            <a:r>
              <a:rPr lang="en-US" sz="1800" b="1" dirty="0"/>
              <a:t>…………………</a:t>
            </a:r>
            <a:endParaRPr sz="1800" b="1" dirty="0"/>
          </a:p>
          <a:p>
            <a:pPr marL="0" lvl="0" indent="0" algn="l" rtl="0">
              <a:spcBef>
                <a:spcPts val="0"/>
              </a:spcBef>
              <a:spcAft>
                <a:spcPts val="0"/>
              </a:spcAft>
              <a:buNone/>
            </a:pPr>
            <a:r>
              <a:rPr lang="en-US" sz="1800" b="1" dirty="0"/>
              <a:t>…………………</a:t>
            </a:r>
            <a:endParaRPr sz="1800" b="1" dirty="0"/>
          </a:p>
          <a:p>
            <a:pPr marL="0" lvl="0" indent="0" algn="l" rtl="0">
              <a:spcBef>
                <a:spcPts val="0"/>
              </a:spcBef>
              <a:spcAft>
                <a:spcPts val="0"/>
              </a:spcAft>
              <a:buNone/>
            </a:pPr>
            <a:endParaRPr sz="1800" dirty="0">
              <a:solidFill>
                <a:srgbClr val="000066"/>
              </a:solidFill>
            </a:endParaRPr>
          </a:p>
          <a:p>
            <a:pPr marL="0" lvl="0" indent="0" algn="l" rtl="0">
              <a:spcBef>
                <a:spcPts val="0"/>
              </a:spcBef>
              <a:spcAft>
                <a:spcPts val="0"/>
              </a:spcAft>
              <a:buNone/>
            </a:pPr>
            <a:endParaRPr sz="1800" b="1" dirty="0">
              <a:solidFill>
                <a:srgbClr val="000066"/>
              </a:solidFill>
            </a:endParaRPr>
          </a:p>
          <a:p>
            <a:pPr marL="0" lvl="0" indent="0" algn="l" rtl="0">
              <a:spcBef>
                <a:spcPts val="0"/>
              </a:spcBef>
              <a:spcAft>
                <a:spcPts val="0"/>
              </a:spcAft>
              <a:buNone/>
            </a:pPr>
            <a:endParaRPr sz="1800" b="1" dirty="0">
              <a:solidFill>
                <a:srgbClr val="000066"/>
              </a:solidFill>
            </a:endParaRPr>
          </a:p>
        </p:txBody>
      </p:sp>
      <p:sp>
        <p:nvSpPr>
          <p:cNvPr id="172" name="Google Shape;172;g295c0170ee0_0_1"/>
          <p:cNvSpPr txBox="1"/>
          <p:nvPr/>
        </p:nvSpPr>
        <p:spPr>
          <a:xfrm>
            <a:off x="4672900" y="2034800"/>
            <a:ext cx="2256300" cy="45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REDUCE</a:t>
            </a:r>
            <a:endParaRPr sz="1800" b="1" dirty="0">
              <a:solidFill>
                <a:schemeClr val="dk1"/>
              </a:solidFill>
            </a:endParaRPr>
          </a:p>
          <a:p>
            <a:pPr marL="0" lvl="0" indent="0" algn="l" rtl="0">
              <a:spcBef>
                <a:spcPts val="0"/>
              </a:spcBef>
              <a:spcAft>
                <a:spcPts val="0"/>
              </a:spcAft>
              <a:buNone/>
            </a:pPr>
            <a:r>
              <a:rPr lang="en-US" sz="1800" dirty="0">
                <a:solidFill>
                  <a:schemeClr val="dk1"/>
                </a:solidFill>
              </a:rPr>
              <a:t>key, value</a:t>
            </a:r>
            <a:endParaRPr sz="1800"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None/>
            </a:pPr>
            <a:r>
              <a:rPr lang="en-US" sz="1800" dirty="0">
                <a:solidFill>
                  <a:schemeClr val="dk1"/>
                </a:solidFill>
              </a:rPr>
              <a:t>1   0</a:t>
            </a:r>
            <a:endParaRPr sz="1800" dirty="0">
              <a:solidFill>
                <a:schemeClr val="dk1"/>
              </a:solidFill>
            </a:endParaRPr>
          </a:p>
          <a:p>
            <a:pPr marL="0" lvl="0" indent="0" algn="l" rtl="0">
              <a:spcBef>
                <a:spcPts val="0"/>
              </a:spcBef>
              <a:spcAft>
                <a:spcPts val="0"/>
              </a:spcAft>
              <a:buNone/>
            </a:pPr>
            <a:r>
              <a:rPr lang="en-US" sz="1800" dirty="0">
                <a:solidFill>
                  <a:schemeClr val="dk1"/>
                </a:solidFill>
              </a:rPr>
              <a:t>2   1</a:t>
            </a:r>
            <a:endParaRPr sz="1800" dirty="0">
              <a:solidFill>
                <a:schemeClr val="dk1"/>
              </a:solidFill>
            </a:endParaRPr>
          </a:p>
          <a:p>
            <a:pPr marL="0" lvl="0" indent="0" algn="l" rtl="0">
              <a:spcBef>
                <a:spcPts val="0"/>
              </a:spcBef>
              <a:spcAft>
                <a:spcPts val="0"/>
              </a:spcAft>
              <a:buNone/>
            </a:pPr>
            <a:r>
              <a:rPr lang="en-US" sz="1800" dirty="0">
                <a:solidFill>
                  <a:schemeClr val="dk1"/>
                </a:solidFill>
              </a:rPr>
              <a:t>3   2</a:t>
            </a:r>
            <a:endParaRPr sz="1800" dirty="0">
              <a:solidFill>
                <a:schemeClr val="dk1"/>
              </a:solidFill>
            </a:endParaRPr>
          </a:p>
          <a:p>
            <a:pPr marL="0" lvl="0" indent="0" algn="l" rtl="0">
              <a:spcBef>
                <a:spcPts val="0"/>
              </a:spcBef>
              <a:spcAft>
                <a:spcPts val="0"/>
              </a:spcAft>
              <a:buNone/>
            </a:pPr>
            <a:r>
              <a:rPr lang="en-US" sz="1800" dirty="0">
                <a:solidFill>
                  <a:schemeClr val="dk1"/>
                </a:solidFill>
              </a:rPr>
              <a:t>4   2</a:t>
            </a:r>
            <a:endParaRPr sz="1800" dirty="0">
              <a:solidFill>
                <a:schemeClr val="dk1"/>
              </a:solidFill>
            </a:endParaRPr>
          </a:p>
          <a:p>
            <a:pPr marL="0" lvl="0" indent="0" algn="l" rtl="0">
              <a:spcBef>
                <a:spcPts val="0"/>
              </a:spcBef>
              <a:spcAft>
                <a:spcPts val="0"/>
              </a:spcAft>
              <a:buNone/>
            </a:pPr>
            <a:r>
              <a:rPr lang="en-US" sz="1800" dirty="0">
                <a:solidFill>
                  <a:schemeClr val="dk1"/>
                </a:solidFill>
              </a:rPr>
              <a:t>5   2</a:t>
            </a:r>
            <a:endParaRPr sz="1800" dirty="0">
              <a:solidFill>
                <a:schemeClr val="dk1"/>
              </a:solidFill>
            </a:endParaRPr>
          </a:p>
          <a:p>
            <a:pPr marL="0" lvl="0" indent="0" algn="l" rtl="0">
              <a:spcBef>
                <a:spcPts val="0"/>
              </a:spcBef>
              <a:spcAft>
                <a:spcPts val="0"/>
              </a:spcAft>
              <a:buNone/>
            </a:pPr>
            <a:r>
              <a:rPr lang="en-US" sz="1800" dirty="0">
                <a:solidFill>
                  <a:schemeClr val="dk1"/>
                </a:solidFill>
              </a:rPr>
              <a:t>6   3</a:t>
            </a:r>
            <a:endParaRPr sz="1800" dirty="0">
              <a:solidFill>
                <a:schemeClr val="dk1"/>
              </a:solidFill>
            </a:endParaRPr>
          </a:p>
          <a:p>
            <a:pPr marL="0" lvl="0" indent="0" algn="l" rtl="0">
              <a:spcBef>
                <a:spcPts val="0"/>
              </a:spcBef>
              <a:spcAft>
                <a:spcPts val="0"/>
              </a:spcAft>
              <a:buNone/>
            </a:pPr>
            <a:r>
              <a:rPr lang="en-US" sz="1800" dirty="0">
                <a:solidFill>
                  <a:schemeClr val="dk1"/>
                </a:solidFill>
              </a:rPr>
              <a:t>7   3</a:t>
            </a:r>
            <a:endParaRPr sz="1800" dirty="0">
              <a:solidFill>
                <a:schemeClr val="dk1"/>
              </a:solidFill>
            </a:endParaRPr>
          </a:p>
          <a:p>
            <a:pPr marL="0" lvl="0" indent="0" algn="l" rtl="0">
              <a:spcBef>
                <a:spcPts val="0"/>
              </a:spcBef>
              <a:spcAft>
                <a:spcPts val="0"/>
              </a:spcAft>
              <a:buNone/>
            </a:pPr>
            <a:r>
              <a:rPr lang="en-US" sz="1800" dirty="0">
                <a:solidFill>
                  <a:schemeClr val="dk1"/>
                </a:solidFill>
              </a:rPr>
              <a:t>8   3</a:t>
            </a:r>
            <a:endParaRPr sz="1800" dirty="0">
              <a:solidFill>
                <a:schemeClr val="dk1"/>
              </a:solidFill>
            </a:endParaRPr>
          </a:p>
          <a:p>
            <a:pPr marL="0" lvl="0" indent="0" algn="l" rtl="0">
              <a:spcBef>
                <a:spcPts val="0"/>
              </a:spcBef>
              <a:spcAft>
                <a:spcPts val="0"/>
              </a:spcAft>
              <a:buNone/>
            </a:pPr>
            <a:r>
              <a:rPr lang="en-US" sz="1800" dirty="0">
                <a:solidFill>
                  <a:schemeClr val="dk1"/>
                </a:solidFill>
              </a:rPr>
              <a:t>9   3</a:t>
            </a:r>
            <a:endParaRPr sz="1800" dirty="0">
              <a:solidFill>
                <a:schemeClr val="dk1"/>
              </a:solidFill>
            </a:endParaRPr>
          </a:p>
          <a:p>
            <a:pPr marL="0" lvl="0" indent="0" algn="l" rtl="0">
              <a:spcBef>
                <a:spcPts val="0"/>
              </a:spcBef>
              <a:spcAft>
                <a:spcPts val="0"/>
              </a:spcAft>
              <a:buNone/>
            </a:pPr>
            <a:r>
              <a:rPr lang="en-US" sz="1800" dirty="0">
                <a:solidFill>
                  <a:schemeClr val="dk1"/>
                </a:solidFill>
              </a:rPr>
              <a:t>10 3</a:t>
            </a:r>
            <a:endParaRPr sz="1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5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500"/>
                                        <p:tgtEl>
                                          <p:spTgt spid="1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0"/>
                                        </p:tgtEl>
                                        <p:attrNameLst>
                                          <p:attrName>style.visibility</p:attrName>
                                        </p:attrNameLst>
                                      </p:cBhvr>
                                      <p:to>
                                        <p:strVal val="visible"/>
                                      </p:to>
                                    </p:set>
                                    <p:animEffect transition="in" filter="fade">
                                      <p:cBhvr>
                                        <p:cTn id="22"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70" grpId="0"/>
      <p:bldP spid="171" grpId="0"/>
      <p:bldP spid="1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sz="3600"/>
          </a:p>
        </p:txBody>
      </p:sp>
      <p:sp>
        <p:nvSpPr>
          <p:cNvPr id="178" name="Google Shape;178;p15"/>
          <p:cNvSpPr txBox="1">
            <a:spLocks noGrp="1"/>
          </p:cNvSpPr>
          <p:nvPr>
            <p:ph type="body" idx="1"/>
          </p:nvPr>
        </p:nvSpPr>
        <p:spPr>
          <a:xfrm>
            <a:off x="374073" y="3283526"/>
            <a:ext cx="8465127" cy="3041073"/>
          </a:xfrm>
          <a:prstGeom prst="rect">
            <a:avLst/>
          </a:prstGeom>
          <a:noFill/>
          <a:ln>
            <a:noFill/>
          </a:ln>
        </p:spPr>
        <p:txBody>
          <a:bodyPr spcFirstLastPara="1" wrap="square" lIns="91425" tIns="45700" rIns="91425" bIns="45700" anchor="t" anchorCtr="0">
            <a:noAutofit/>
          </a:bodyPr>
          <a:lstStyle/>
          <a:p>
            <a:pPr marL="342900" lvl="0" indent="-158750" algn="ctr" rtl="0">
              <a:lnSpc>
                <a:spcPct val="100000"/>
              </a:lnSpc>
              <a:spcBef>
                <a:spcPts val="0"/>
              </a:spcBef>
              <a:spcAft>
                <a:spcPts val="0"/>
              </a:spcAft>
              <a:buSzPts val="2900"/>
              <a:buNone/>
            </a:pPr>
            <a:r>
              <a:rPr lang="en-US" sz="3200" b="1" i="1" dirty="0">
                <a:solidFill>
                  <a:srgbClr val="FF0000"/>
                </a:solidFill>
              </a:rPr>
              <a:t>DEMO</a:t>
            </a:r>
            <a:endParaRPr b="1" dirty="0"/>
          </a:p>
        </p:txBody>
      </p:sp>
      <p:sp>
        <p:nvSpPr>
          <p:cNvPr id="179" name="Google Shape;179;p15"/>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500"/>
                                        <p:tgtEl>
                                          <p:spTgt spid="1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1752600" y="282575"/>
            <a:ext cx="7086600" cy="944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17"/>
          <p:cNvSpPr txBox="1">
            <a:spLocks noGrp="1"/>
          </p:cNvSpPr>
          <p:nvPr>
            <p:ph type="body" idx="1"/>
          </p:nvPr>
        </p:nvSpPr>
        <p:spPr>
          <a:xfrm>
            <a:off x="609600" y="1633538"/>
            <a:ext cx="8229600" cy="4691062"/>
          </a:xfrm>
          <a:prstGeom prst="rect">
            <a:avLst/>
          </a:prstGeom>
          <a:noFill/>
          <a:ln>
            <a:noFill/>
          </a:ln>
        </p:spPr>
        <p:txBody>
          <a:bodyPr spcFirstLastPara="1" wrap="square" lIns="91425" tIns="45700" rIns="91425" bIns="45700" anchor="t" anchorCtr="0">
            <a:noAutofit/>
          </a:bodyPr>
          <a:lstStyle/>
          <a:p>
            <a:pPr marL="342900" lvl="0" indent="-158750" algn="l" rtl="0">
              <a:lnSpc>
                <a:spcPct val="100000"/>
              </a:lnSpc>
              <a:spcBef>
                <a:spcPts val="0"/>
              </a:spcBef>
              <a:spcAft>
                <a:spcPts val="0"/>
              </a:spcAft>
              <a:buClr>
                <a:srgbClr val="000066"/>
              </a:buClr>
              <a:buSzPts val="2900"/>
              <a:buFont typeface="Arial"/>
              <a:buNone/>
            </a:pPr>
            <a:endParaRPr/>
          </a:p>
        </p:txBody>
      </p:sp>
      <p:sp>
        <p:nvSpPr>
          <p:cNvPr id="186" name="Google Shape;186;p17"/>
          <p:cNvSpPr txBox="1">
            <a:spLocks noGrp="1"/>
          </p:cNvSpPr>
          <p:nvPr>
            <p:ph type="sldNum" idx="12"/>
          </p:nvPr>
        </p:nvSpPr>
        <p:spPr>
          <a:xfrm>
            <a:off x="6705600" y="6226175"/>
            <a:ext cx="2133600" cy="55403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
        <p:nvSpPr>
          <p:cNvPr id="187" name="Google Shape;187;p17"/>
          <p:cNvSpPr/>
          <p:nvPr/>
        </p:nvSpPr>
        <p:spPr>
          <a:xfrm>
            <a:off x="152400" y="2967335"/>
            <a:ext cx="8839200" cy="923330"/>
          </a:xfrm>
          <a:prstGeom prst="rect">
            <a:avLst/>
          </a:prstGeom>
        </p:spPr>
        <p:txBody>
          <a:bodyPr>
            <a:prstTxWarp prst="textPlain">
              <a:avLst/>
            </a:prstTxWarp>
          </a:bodyPr>
          <a:lstStyle/>
          <a:p>
            <a:pPr lvl="0" algn="ctr"/>
            <a:r>
              <a:rPr b="1" i="0" dirty="0">
                <a:ln w="12700" cap="flat" cmpd="sng">
                  <a:solidFill>
                    <a:schemeClr val="accent6"/>
                  </a:solidFill>
                  <a:prstDash val="solid"/>
                  <a:round/>
                  <a:headEnd type="none" w="sm" len="sm"/>
                  <a:tailEnd type="none" w="sm" len="sm"/>
                </a:ln>
                <a:solidFill>
                  <a:srgbClr val="CCCCCC"/>
                </a:solidFill>
                <a:latin typeface="Arial"/>
              </a:rPr>
              <a:t>THANKS FOR LISTENING!!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wipe(down)">
                                      <p:cBhvr>
                                        <p:cTn id="7"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580</Words>
  <Application>Microsoft Office PowerPoint</Application>
  <PresentationFormat>On-screen Show (4:3)</PresentationFormat>
  <Paragraphs>144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Default Design</vt:lpstr>
      <vt:lpstr>Chủ đề 08:  Thuật toán Dijkstra  tìm đường đi ngắn nhất </vt:lpstr>
      <vt:lpstr>NỘI DUNG </vt:lpstr>
      <vt:lpstr>MÔ TẢ THUẬT TOÁN DIJKSTRA </vt:lpstr>
      <vt:lpstr>ỨNG DỤNG CỦA THUẬT TOÁN DIJKSTRA  </vt:lpstr>
      <vt:lpstr>THUẬT TOÁN DIJKSTRA  TÌM ĐƯỜNG ĐI NGẮN NHẤT </vt:lpstr>
      <vt:lpstr>THUẬT TOÁN DIJKSTRA  TÌM ĐƯỜNG ĐI NGẮN NHẤT</vt:lpstr>
      <vt:lpstr>THUẬT TOÁN DIJKSTRA  TÌM ĐƯỜNG ĐI NGẮN NHẤT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08:  Thuật toán Dijkstra  tìm đường đi ngắn nhất </dc:title>
  <dc:creator>LRC</dc:creator>
  <cp:lastModifiedBy>Ngân Huỳnh</cp:lastModifiedBy>
  <cp:revision>1</cp:revision>
  <dcterms:created xsi:type="dcterms:W3CDTF">2008-08-06T06:37:00Z</dcterms:created>
  <dcterms:modified xsi:type="dcterms:W3CDTF">2023-11-21T08:38:51Z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