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72" r:id="rId9"/>
    <p:sldId id="271" r:id="rId10"/>
    <p:sldId id="274" r:id="rId11"/>
    <p:sldId id="276" r:id="rId12"/>
    <p:sldId id="277" r:id="rId13"/>
    <p:sldId id="278" r:id="rId14"/>
    <p:sldId id="264" r:id="rId15"/>
    <p:sldId id="266" r:id="rId16"/>
    <p:sldId id="267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81CED-DA8E-4B6B-A0F4-9DBBEFF40C9B}" v="588" dt="2021-11-18T16:16:0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ạm hùng" userId="e3248154584404d4" providerId="Windows Live" clId="Web-{4FC81CED-DA8E-4B6B-A0F4-9DBBEFF40C9B}"/>
    <pc:docChg chg="addSld delSld modSld">
      <pc:chgData name="phạm hùng" userId="e3248154584404d4" providerId="Windows Live" clId="Web-{4FC81CED-DA8E-4B6B-A0F4-9DBBEFF40C9B}" dt="2021-11-18T16:16:07.657" v="547"/>
      <pc:docMkLst>
        <pc:docMk/>
      </pc:docMkLst>
      <pc:sldChg chg="addSp modSp">
        <pc:chgData name="phạm hùng" userId="e3248154584404d4" providerId="Windows Live" clId="Web-{4FC81CED-DA8E-4B6B-A0F4-9DBBEFF40C9B}" dt="2021-11-18T15:07:00.213" v="17" actId="14100"/>
        <pc:sldMkLst>
          <pc:docMk/>
          <pc:sldMk cId="1932681988" sldId="262"/>
        </pc:sldMkLst>
        <pc:picChg chg="add mod">
          <ac:chgData name="phạm hùng" userId="e3248154584404d4" providerId="Windows Live" clId="Web-{4FC81CED-DA8E-4B6B-A0F4-9DBBEFF40C9B}" dt="2021-11-18T15:06:49.853" v="16" actId="14100"/>
          <ac:picMkLst>
            <pc:docMk/>
            <pc:sldMk cId="1932681988" sldId="262"/>
            <ac:picMk id="2" creationId="{BD572292-5DCC-450E-923E-644C3EEC6AEA}"/>
          </ac:picMkLst>
        </pc:picChg>
        <pc:picChg chg="add mod">
          <ac:chgData name="phạm hùng" userId="e3248154584404d4" providerId="Windows Live" clId="Web-{4FC81CED-DA8E-4B6B-A0F4-9DBBEFF40C9B}" dt="2021-11-18T15:07:00.213" v="17" actId="14100"/>
          <ac:picMkLst>
            <pc:docMk/>
            <pc:sldMk cId="1932681988" sldId="262"/>
            <ac:picMk id="4" creationId="{3034934F-C7F8-4982-AFE5-66A00CAD59EC}"/>
          </ac:picMkLst>
        </pc:picChg>
        <pc:picChg chg="mod">
          <ac:chgData name="phạm hùng" userId="e3248154584404d4" providerId="Windows Live" clId="Web-{4FC81CED-DA8E-4B6B-A0F4-9DBBEFF40C9B}" dt="2021-11-18T15:06:37.150" v="15" actId="1076"/>
          <ac:picMkLst>
            <pc:docMk/>
            <pc:sldMk cId="1932681988" sldId="262"/>
            <ac:picMk id="3074" creationId="{00000000-0000-0000-0000-000000000000}"/>
          </ac:picMkLst>
        </pc:picChg>
      </pc:sldChg>
      <pc:sldChg chg="addSp delSp modSp new">
        <pc:chgData name="phạm hùng" userId="e3248154584404d4" providerId="Windows Live" clId="Web-{4FC81CED-DA8E-4B6B-A0F4-9DBBEFF40C9B}" dt="2021-11-18T15:13:33.393" v="86" actId="1076"/>
        <pc:sldMkLst>
          <pc:docMk/>
          <pc:sldMk cId="2628556438" sldId="268"/>
        </pc:sldMkLst>
        <pc:spChg chg="add del">
          <ac:chgData name="phạm hùng" userId="e3248154584404d4" providerId="Windows Live" clId="Web-{4FC81CED-DA8E-4B6B-A0F4-9DBBEFF40C9B}" dt="2021-11-18T15:09:33.841" v="29"/>
          <ac:spMkLst>
            <pc:docMk/>
            <pc:sldMk cId="2628556438" sldId="268"/>
            <ac:spMk id="2" creationId="{FFF9029D-26C4-4733-A548-1C96D680B855}"/>
          </ac:spMkLst>
        </pc:spChg>
        <pc:spChg chg="del mod">
          <ac:chgData name="phạm hùng" userId="e3248154584404d4" providerId="Windows Live" clId="Web-{4FC81CED-DA8E-4B6B-A0F4-9DBBEFF40C9B}" dt="2021-11-18T15:12:34.235" v="69"/>
          <ac:spMkLst>
            <pc:docMk/>
            <pc:sldMk cId="2628556438" sldId="268"/>
            <ac:spMk id="3" creationId="{B746CBCA-504D-4A10-8EC0-07AAA66D4E33}"/>
          </ac:spMkLst>
        </pc:spChg>
        <pc:spChg chg="add mod">
          <ac:chgData name="phạm hùng" userId="e3248154584404d4" providerId="Windows Live" clId="Web-{4FC81CED-DA8E-4B6B-A0F4-9DBBEFF40C9B}" dt="2021-11-18T15:13:10.158" v="83" actId="20577"/>
          <ac:spMkLst>
            <pc:docMk/>
            <pc:sldMk cId="2628556438" sldId="268"/>
            <ac:spMk id="7" creationId="{E1CCD4C3-AF59-41E2-AC5F-0A682BB56447}"/>
          </ac:spMkLst>
        </pc:spChg>
        <pc:picChg chg="add del mod ord">
          <ac:chgData name="phạm hùng" userId="e3248154584404d4" providerId="Windows Live" clId="Web-{4FC81CED-DA8E-4B6B-A0F4-9DBBEFF40C9B}" dt="2021-11-18T15:09:25.716" v="28"/>
          <ac:picMkLst>
            <pc:docMk/>
            <pc:sldMk cId="2628556438" sldId="268"/>
            <ac:picMk id="4" creationId="{BA083F7A-14AA-446D-A2C0-711649D19FBE}"/>
          </ac:picMkLst>
        </pc:picChg>
        <pc:picChg chg="add mod ord">
          <ac:chgData name="phạm hùng" userId="e3248154584404d4" providerId="Windows Live" clId="Web-{4FC81CED-DA8E-4B6B-A0F4-9DBBEFF40C9B}" dt="2021-11-18T15:13:33.393" v="86" actId="1076"/>
          <ac:picMkLst>
            <pc:docMk/>
            <pc:sldMk cId="2628556438" sldId="268"/>
            <ac:picMk id="5" creationId="{7E323A71-8C8A-41AA-B0CB-F30B60798DE5}"/>
          </ac:picMkLst>
        </pc:picChg>
      </pc:sldChg>
      <pc:sldChg chg="addSp delSp modSp new">
        <pc:chgData name="phạm hùng" userId="e3248154584404d4" providerId="Windows Live" clId="Web-{4FC81CED-DA8E-4B6B-A0F4-9DBBEFF40C9B}" dt="2021-11-18T15:37:16.607" v="250" actId="14100"/>
        <pc:sldMkLst>
          <pc:docMk/>
          <pc:sldMk cId="3568138144" sldId="269"/>
        </pc:sldMkLst>
        <pc:spChg chg="del">
          <ac:chgData name="phạm hùng" userId="e3248154584404d4" providerId="Windows Live" clId="Web-{4FC81CED-DA8E-4B6B-A0F4-9DBBEFF40C9B}" dt="2021-11-18T15:10:40.983" v="56"/>
          <ac:spMkLst>
            <pc:docMk/>
            <pc:sldMk cId="3568138144" sldId="269"/>
            <ac:spMk id="2" creationId="{7D102A55-BB12-41A4-9AA7-9FBA2BA2DF67}"/>
          </ac:spMkLst>
        </pc:spChg>
        <pc:spChg chg="del mod">
          <ac:chgData name="phạm hùng" userId="e3248154584404d4" providerId="Windows Live" clId="Web-{4FC81CED-DA8E-4B6B-A0F4-9DBBEFF40C9B}" dt="2021-11-18T15:13:51.487" v="88"/>
          <ac:spMkLst>
            <pc:docMk/>
            <pc:sldMk cId="3568138144" sldId="269"/>
            <ac:spMk id="3" creationId="{9E5DCC53-DA7E-46F4-8664-CB4E0B2B9745}"/>
          </ac:spMkLst>
        </pc:spChg>
        <pc:spChg chg="add mod">
          <ac:chgData name="phạm hùng" userId="e3248154584404d4" providerId="Windows Live" clId="Web-{4FC81CED-DA8E-4B6B-A0F4-9DBBEFF40C9B}" dt="2021-11-18T15:15:11.583" v="123" actId="20577"/>
          <ac:spMkLst>
            <pc:docMk/>
            <pc:sldMk cId="3568138144" sldId="269"/>
            <ac:spMk id="6" creationId="{D7806B76-5D82-474D-8E0B-85E9F55F9B5D}"/>
          </ac:spMkLst>
        </pc:spChg>
        <pc:picChg chg="add mod ord">
          <ac:chgData name="phạm hùng" userId="e3248154584404d4" providerId="Windows Live" clId="Web-{4FC81CED-DA8E-4B6B-A0F4-9DBBEFF40C9B}" dt="2021-11-18T15:37:16.607" v="250" actId="14100"/>
          <ac:picMkLst>
            <pc:docMk/>
            <pc:sldMk cId="3568138144" sldId="269"/>
            <ac:picMk id="4" creationId="{61CF66A9-8F07-4132-9A3A-52BC2E071127}"/>
          </ac:picMkLst>
        </pc:picChg>
        <pc:picChg chg="add del mod">
          <ac:chgData name="phạm hùng" userId="e3248154584404d4" providerId="Windows Live" clId="Web-{4FC81CED-DA8E-4B6B-A0F4-9DBBEFF40C9B}" dt="2021-11-18T15:28:46.127" v="196"/>
          <ac:picMkLst>
            <pc:docMk/>
            <pc:sldMk cId="3568138144" sldId="269"/>
            <ac:picMk id="7" creationId="{467D96EA-2C6D-4A1C-8D93-1E8692776939}"/>
          </ac:picMkLst>
        </pc:picChg>
        <pc:picChg chg="add del mod">
          <ac:chgData name="phạm hùng" userId="e3248154584404d4" providerId="Windows Live" clId="Web-{4FC81CED-DA8E-4B6B-A0F4-9DBBEFF40C9B}" dt="2021-11-18T15:28:42.299" v="194"/>
          <ac:picMkLst>
            <pc:docMk/>
            <pc:sldMk cId="3568138144" sldId="269"/>
            <ac:picMk id="8" creationId="{0477895B-EDC0-42A6-85DB-A8A159C4F4F8}"/>
          </ac:picMkLst>
        </pc:picChg>
        <pc:picChg chg="add del mod">
          <ac:chgData name="phạm hùng" userId="e3248154584404d4" providerId="Windows Live" clId="Web-{4FC81CED-DA8E-4B6B-A0F4-9DBBEFF40C9B}" dt="2021-11-18T15:28:44.362" v="195"/>
          <ac:picMkLst>
            <pc:docMk/>
            <pc:sldMk cId="3568138144" sldId="269"/>
            <ac:picMk id="9" creationId="{C03F9E03-9C66-41E2-923E-6A0B10D5AE1E}"/>
          </ac:picMkLst>
        </pc:picChg>
        <pc:picChg chg="add del mod">
          <ac:chgData name="phạm hùng" userId="e3248154584404d4" providerId="Windows Live" clId="Web-{4FC81CED-DA8E-4B6B-A0F4-9DBBEFF40C9B}" dt="2021-11-18T15:31:19.365" v="217"/>
          <ac:picMkLst>
            <pc:docMk/>
            <pc:sldMk cId="3568138144" sldId="269"/>
            <ac:picMk id="10" creationId="{10484165-8F50-4518-97C3-15FF779D4609}"/>
          </ac:picMkLst>
        </pc:picChg>
        <pc:picChg chg="add mod">
          <ac:chgData name="phạm hùng" userId="e3248154584404d4" providerId="Windows Live" clId="Web-{4FC81CED-DA8E-4B6B-A0F4-9DBBEFF40C9B}" dt="2021-11-18T15:33:55.478" v="239" actId="1076"/>
          <ac:picMkLst>
            <pc:docMk/>
            <pc:sldMk cId="3568138144" sldId="269"/>
            <ac:picMk id="11" creationId="{7FC390AC-4FF1-4B4C-A2EB-6132D08F1C52}"/>
          </ac:picMkLst>
        </pc:picChg>
        <pc:picChg chg="add mod">
          <ac:chgData name="phạm hùng" userId="e3248154584404d4" providerId="Windows Live" clId="Web-{4FC81CED-DA8E-4B6B-A0F4-9DBBEFF40C9B}" dt="2021-11-18T15:33:53.212" v="238" actId="1076"/>
          <ac:picMkLst>
            <pc:docMk/>
            <pc:sldMk cId="3568138144" sldId="269"/>
            <ac:picMk id="12" creationId="{B1FCFF39-F769-4249-A522-63C16CB206A8}"/>
          </ac:picMkLst>
        </pc:picChg>
        <pc:picChg chg="add mod">
          <ac:chgData name="phạm hùng" userId="e3248154584404d4" providerId="Windows Live" clId="Web-{4FC81CED-DA8E-4B6B-A0F4-9DBBEFF40C9B}" dt="2021-11-18T15:36:17.606" v="242" actId="14100"/>
          <ac:picMkLst>
            <pc:docMk/>
            <pc:sldMk cId="3568138144" sldId="269"/>
            <ac:picMk id="13" creationId="{083CFA66-4067-4B5E-9DEA-E1B86F2DC1E6}"/>
          </ac:picMkLst>
        </pc:picChg>
      </pc:sldChg>
      <pc:sldChg chg="addSp delSp modSp new">
        <pc:chgData name="phạm hùng" userId="e3248154584404d4" providerId="Windows Live" clId="Web-{4FC81CED-DA8E-4B6B-A0F4-9DBBEFF40C9B}" dt="2021-11-18T15:48:02.668" v="341" actId="14100"/>
        <pc:sldMkLst>
          <pc:docMk/>
          <pc:sldMk cId="3836006143" sldId="270"/>
        </pc:sldMkLst>
        <pc:spChg chg="del">
          <ac:chgData name="phạm hùng" userId="e3248154584404d4" providerId="Windows Live" clId="Web-{4FC81CED-DA8E-4B6B-A0F4-9DBBEFF40C9B}" dt="2021-11-18T15:23:19.938" v="153"/>
          <ac:spMkLst>
            <pc:docMk/>
            <pc:sldMk cId="3836006143" sldId="270"/>
            <ac:spMk id="2" creationId="{FAE8DF01-091F-47D5-A942-BF3E3D83427B}"/>
          </ac:spMkLst>
        </pc:spChg>
        <pc:spChg chg="del">
          <ac:chgData name="phạm hùng" userId="e3248154584404d4" providerId="Windows Live" clId="Web-{4FC81CED-DA8E-4B6B-A0F4-9DBBEFF40C9B}" dt="2021-11-18T15:22:54.203" v="152"/>
          <ac:spMkLst>
            <pc:docMk/>
            <pc:sldMk cId="3836006143" sldId="270"/>
            <ac:spMk id="3" creationId="{05D9C10B-5958-4D6F-B9E3-DA0B1B877D7B}"/>
          </ac:spMkLst>
        </pc:spChg>
        <pc:spChg chg="add">
          <ac:chgData name="phạm hùng" userId="e3248154584404d4" providerId="Windows Live" clId="Web-{4FC81CED-DA8E-4B6B-A0F4-9DBBEFF40C9B}" dt="2021-11-18T15:23:27.110" v="154"/>
          <ac:spMkLst>
            <pc:docMk/>
            <pc:sldMk cId="3836006143" sldId="270"/>
            <ac:spMk id="5" creationId="{3A6C9A6F-940A-46BD-B9CD-C8DD17408EC9}"/>
          </ac:spMkLst>
        </pc:spChg>
        <pc:picChg chg="add del mod">
          <ac:chgData name="phạm hùng" userId="e3248154584404d4" providerId="Windows Live" clId="Web-{4FC81CED-DA8E-4B6B-A0F4-9DBBEFF40C9B}" dt="2021-11-18T15:36:34.184" v="244"/>
          <ac:picMkLst>
            <pc:docMk/>
            <pc:sldMk cId="3836006143" sldId="270"/>
            <ac:picMk id="6" creationId="{BFA2D31C-969F-498B-BB1D-3BC5607453D9}"/>
          </ac:picMkLst>
        </pc:picChg>
        <pc:picChg chg="add del mod">
          <ac:chgData name="phạm hùng" userId="e3248154584404d4" providerId="Windows Live" clId="Web-{4FC81CED-DA8E-4B6B-A0F4-9DBBEFF40C9B}" dt="2021-11-18T15:36:33.590" v="243"/>
          <ac:picMkLst>
            <pc:docMk/>
            <pc:sldMk cId="3836006143" sldId="270"/>
            <ac:picMk id="7" creationId="{7B2C309C-14BF-4507-A112-5A6D08FD7DFA}"/>
          </ac:picMkLst>
        </pc:picChg>
        <pc:picChg chg="add del mod">
          <ac:chgData name="phạm hùng" userId="e3248154584404d4" providerId="Windows Live" clId="Web-{4FC81CED-DA8E-4B6B-A0F4-9DBBEFF40C9B}" dt="2021-11-18T15:42:00.551" v="297"/>
          <ac:picMkLst>
            <pc:docMk/>
            <pc:sldMk cId="3836006143" sldId="270"/>
            <ac:picMk id="8" creationId="{6CBFEF06-9DB3-4427-8BF9-A385F864003A}"/>
          </ac:picMkLst>
        </pc:picChg>
        <pc:picChg chg="add del mod">
          <ac:chgData name="phạm hùng" userId="e3248154584404d4" providerId="Windows Live" clId="Web-{4FC81CED-DA8E-4B6B-A0F4-9DBBEFF40C9B}" dt="2021-11-18T15:44:27.851" v="312"/>
          <ac:picMkLst>
            <pc:docMk/>
            <pc:sldMk cId="3836006143" sldId="270"/>
            <ac:picMk id="9" creationId="{42C8782E-B88B-4505-B51E-FF624A209970}"/>
          </ac:picMkLst>
        </pc:picChg>
        <pc:picChg chg="add mod">
          <ac:chgData name="phạm hùng" userId="e3248154584404d4" providerId="Windows Live" clId="Web-{4FC81CED-DA8E-4B6B-A0F4-9DBBEFF40C9B}" dt="2021-11-18T15:48:02.668" v="341" actId="14100"/>
          <ac:picMkLst>
            <pc:docMk/>
            <pc:sldMk cId="3836006143" sldId="270"/>
            <ac:picMk id="10" creationId="{2A2E3893-7044-45B2-8862-CA71E6EEC6D0}"/>
          </ac:picMkLst>
        </pc:picChg>
        <pc:picChg chg="add del mod">
          <ac:chgData name="phạm hùng" userId="e3248154584404d4" providerId="Windows Live" clId="Web-{4FC81CED-DA8E-4B6B-A0F4-9DBBEFF40C9B}" dt="2021-11-18T15:46:39.775" v="332"/>
          <ac:picMkLst>
            <pc:docMk/>
            <pc:sldMk cId="3836006143" sldId="270"/>
            <ac:picMk id="11" creationId="{C2904956-C58F-48E5-A737-2F3B2889C97B}"/>
          </ac:picMkLst>
        </pc:picChg>
        <pc:picChg chg="add mod">
          <ac:chgData name="phạm hùng" userId="e3248154584404d4" providerId="Windows Live" clId="Web-{4FC81CED-DA8E-4B6B-A0F4-9DBBEFF40C9B}" dt="2021-11-18T15:47:48.684" v="340" actId="14100"/>
          <ac:picMkLst>
            <pc:docMk/>
            <pc:sldMk cId="3836006143" sldId="270"/>
            <ac:picMk id="12" creationId="{AAECF1C0-D3B0-4B0C-ADBF-F8FBA6F81651}"/>
          </ac:picMkLst>
        </pc:picChg>
      </pc:sldChg>
      <pc:sldChg chg="addSp delSp modSp new">
        <pc:chgData name="phạm hùng" userId="e3248154584404d4" providerId="Windows Live" clId="Web-{4FC81CED-DA8E-4B6B-A0F4-9DBBEFF40C9B}" dt="2021-11-18T15:51:02.031" v="357" actId="14100"/>
        <pc:sldMkLst>
          <pc:docMk/>
          <pc:sldMk cId="2745813547" sldId="271"/>
        </pc:sldMkLst>
        <pc:spChg chg="del">
          <ac:chgData name="phạm hùng" userId="e3248154584404d4" providerId="Windows Live" clId="Web-{4FC81CED-DA8E-4B6B-A0F4-9DBBEFF40C9B}" dt="2021-11-18T15:27:09.390" v="174"/>
          <ac:spMkLst>
            <pc:docMk/>
            <pc:sldMk cId="2745813547" sldId="271"/>
            <ac:spMk id="2" creationId="{2F1164E3-096F-4ADF-AA12-ACF1E6B17397}"/>
          </ac:spMkLst>
        </pc:spChg>
        <pc:spChg chg="del">
          <ac:chgData name="phạm hùng" userId="e3248154584404d4" providerId="Windows Live" clId="Web-{4FC81CED-DA8E-4B6B-A0F4-9DBBEFF40C9B}" dt="2021-11-18T15:27:04.687" v="173"/>
          <ac:spMkLst>
            <pc:docMk/>
            <pc:sldMk cId="2745813547" sldId="271"/>
            <ac:spMk id="3" creationId="{4538DE4C-9A11-46E0-BA52-3BD3796B02F1}"/>
          </ac:spMkLst>
        </pc:spChg>
        <pc:spChg chg="add mod">
          <ac:chgData name="phạm hùng" userId="e3248154584404d4" providerId="Windows Live" clId="Web-{4FC81CED-DA8E-4B6B-A0F4-9DBBEFF40C9B}" dt="2021-11-18T15:28:30.408" v="193" actId="20577"/>
          <ac:spMkLst>
            <pc:docMk/>
            <pc:sldMk cId="2745813547" sldId="271"/>
            <ac:spMk id="5" creationId="{1E249888-1B4A-44E0-99C5-82E7168FDE19}"/>
          </ac:spMkLst>
        </pc:spChg>
        <pc:spChg chg="add">
          <ac:chgData name="phạm hùng" userId="e3248154584404d4" providerId="Windows Live" clId="Web-{4FC81CED-DA8E-4B6B-A0F4-9DBBEFF40C9B}" dt="2021-11-18T15:50:23.156" v="356"/>
          <ac:spMkLst>
            <pc:docMk/>
            <pc:sldMk cId="2745813547" sldId="271"/>
            <ac:spMk id="8" creationId="{9FD1925D-F24F-45BE-A23B-AFB5FD1BCFD5}"/>
          </ac:spMkLst>
        </pc:spChg>
        <pc:picChg chg="add mod">
          <ac:chgData name="phạm hùng" userId="e3248154584404d4" providerId="Windows Live" clId="Web-{4FC81CED-DA8E-4B6B-A0F4-9DBBEFF40C9B}" dt="2021-11-18T15:49:31.233" v="350" actId="14100"/>
          <ac:picMkLst>
            <pc:docMk/>
            <pc:sldMk cId="2745813547" sldId="271"/>
            <ac:picMk id="6" creationId="{BD2E4F20-4CB8-45FD-9050-725152711F87}"/>
          </ac:picMkLst>
        </pc:picChg>
        <pc:picChg chg="add mod">
          <ac:chgData name="phạm hùng" userId="e3248154584404d4" providerId="Windows Live" clId="Web-{4FC81CED-DA8E-4B6B-A0F4-9DBBEFF40C9B}" dt="2021-11-18T15:51:02.031" v="357" actId="14100"/>
          <ac:picMkLst>
            <pc:docMk/>
            <pc:sldMk cId="2745813547" sldId="271"/>
            <ac:picMk id="7" creationId="{9018F5A7-8751-434D-AFE9-DE4D26AAEB3E}"/>
          </ac:picMkLst>
        </pc:picChg>
      </pc:sldChg>
      <pc:sldChg chg="addSp delSp modSp new">
        <pc:chgData name="phạm hùng" userId="e3248154584404d4" providerId="Windows Live" clId="Web-{4FC81CED-DA8E-4B6B-A0F4-9DBBEFF40C9B}" dt="2021-11-18T15:45:49.165" v="328" actId="14100"/>
        <pc:sldMkLst>
          <pc:docMk/>
          <pc:sldMk cId="3611348213" sldId="272"/>
        </pc:sldMkLst>
        <pc:spChg chg="del">
          <ac:chgData name="phạm hùng" userId="e3248154584404d4" providerId="Windows Live" clId="Web-{4FC81CED-DA8E-4B6B-A0F4-9DBBEFF40C9B}" dt="2021-11-18T15:42:21.520" v="300"/>
          <ac:spMkLst>
            <pc:docMk/>
            <pc:sldMk cId="3611348213" sldId="272"/>
            <ac:spMk id="2" creationId="{728A7E7D-10C6-4A33-8C6C-972C439DF37D}"/>
          </ac:spMkLst>
        </pc:spChg>
        <pc:spChg chg="del">
          <ac:chgData name="phạm hùng" userId="e3248154584404d4" providerId="Windows Live" clId="Web-{4FC81CED-DA8E-4B6B-A0F4-9DBBEFF40C9B}" dt="2021-11-18T15:42:19.988" v="299"/>
          <ac:spMkLst>
            <pc:docMk/>
            <pc:sldMk cId="3611348213" sldId="272"/>
            <ac:spMk id="3" creationId="{43008E14-34D7-4F09-9AE7-DB7FDF5E3824}"/>
          </ac:spMkLst>
        </pc:spChg>
        <pc:spChg chg="add mod">
          <ac:chgData name="phạm hùng" userId="e3248154584404d4" providerId="Windows Live" clId="Web-{4FC81CED-DA8E-4B6B-A0F4-9DBBEFF40C9B}" dt="2021-11-18T15:45:07.133" v="323" actId="1076"/>
          <ac:spMkLst>
            <pc:docMk/>
            <pc:sldMk cId="3611348213" sldId="272"/>
            <ac:spMk id="6" creationId="{8E988841-4712-4C5E-9C89-1083D02A7B3C}"/>
          </ac:spMkLst>
        </pc:spChg>
        <pc:picChg chg="add mod">
          <ac:chgData name="phạm hùng" userId="e3248154584404d4" providerId="Windows Live" clId="Web-{4FC81CED-DA8E-4B6B-A0F4-9DBBEFF40C9B}" dt="2021-11-18T15:45:19.102" v="325" actId="14100"/>
          <ac:picMkLst>
            <pc:docMk/>
            <pc:sldMk cId="3611348213" sldId="272"/>
            <ac:picMk id="4" creationId="{99BCE24F-63DA-4E7A-8EFB-D0F2139F7646}"/>
          </ac:picMkLst>
        </pc:picChg>
        <pc:picChg chg="add mod">
          <ac:chgData name="phạm hùng" userId="e3248154584404d4" providerId="Windows Live" clId="Web-{4FC81CED-DA8E-4B6B-A0F4-9DBBEFF40C9B}" dt="2021-11-18T15:45:49.165" v="328" actId="14100"/>
          <ac:picMkLst>
            <pc:docMk/>
            <pc:sldMk cId="3611348213" sldId="272"/>
            <ac:picMk id="7" creationId="{98E47356-39B6-4C57-A0A3-D5573D24F5E7}"/>
          </ac:picMkLst>
        </pc:picChg>
      </pc:sldChg>
      <pc:sldChg chg="addSp delSp modSp new">
        <pc:chgData name="phạm hùng" userId="e3248154584404d4" providerId="Windows Live" clId="Web-{4FC81CED-DA8E-4B6B-A0F4-9DBBEFF40C9B}" dt="2021-11-18T15:54:46.692" v="388" actId="14100"/>
        <pc:sldMkLst>
          <pc:docMk/>
          <pc:sldMk cId="141613803" sldId="273"/>
        </pc:sldMkLst>
        <pc:spChg chg="del">
          <ac:chgData name="phạm hùng" userId="e3248154584404d4" providerId="Windows Live" clId="Web-{4FC81CED-DA8E-4B6B-A0F4-9DBBEFF40C9B}" dt="2021-11-18T15:51:29.423" v="362"/>
          <ac:spMkLst>
            <pc:docMk/>
            <pc:sldMk cId="141613803" sldId="273"/>
            <ac:spMk id="2" creationId="{3DDC59A5-8632-47A3-9A14-FDAE3CF35DBB}"/>
          </ac:spMkLst>
        </pc:spChg>
        <pc:spChg chg="del">
          <ac:chgData name="phạm hùng" userId="e3248154584404d4" providerId="Windows Live" clId="Web-{4FC81CED-DA8E-4B6B-A0F4-9DBBEFF40C9B}" dt="2021-11-18T15:51:27.188" v="361"/>
          <ac:spMkLst>
            <pc:docMk/>
            <pc:sldMk cId="141613803" sldId="273"/>
            <ac:spMk id="3" creationId="{2C35268E-8D60-45AF-9E14-0948D426CBFD}"/>
          </ac:spMkLst>
        </pc:spChg>
        <pc:spChg chg="add">
          <ac:chgData name="phạm hùng" userId="e3248154584404d4" providerId="Windows Live" clId="Web-{4FC81CED-DA8E-4B6B-A0F4-9DBBEFF40C9B}" dt="2021-11-18T15:51:34.813" v="363"/>
          <ac:spMkLst>
            <pc:docMk/>
            <pc:sldMk cId="141613803" sldId="273"/>
            <ac:spMk id="5" creationId="{2B744B1F-AAFE-4D55-9CAC-83F922B77938}"/>
          </ac:spMkLst>
        </pc:spChg>
        <pc:picChg chg="add mod">
          <ac:chgData name="phạm hùng" userId="e3248154584404d4" providerId="Windows Live" clId="Web-{4FC81CED-DA8E-4B6B-A0F4-9DBBEFF40C9B}" dt="2021-11-18T15:54:46.692" v="388" actId="14100"/>
          <ac:picMkLst>
            <pc:docMk/>
            <pc:sldMk cId="141613803" sldId="273"/>
            <ac:picMk id="6" creationId="{FF2747C1-458C-4175-BB83-174F87FFEB04}"/>
          </ac:picMkLst>
        </pc:picChg>
        <pc:picChg chg="add mod">
          <ac:chgData name="phạm hùng" userId="e3248154584404d4" providerId="Windows Live" clId="Web-{4FC81CED-DA8E-4B6B-A0F4-9DBBEFF40C9B}" dt="2021-11-18T15:54:44.505" v="387" actId="14100"/>
          <ac:picMkLst>
            <pc:docMk/>
            <pc:sldMk cId="141613803" sldId="273"/>
            <ac:picMk id="7" creationId="{50477BE7-9C13-483E-BAB1-B8BB9CA3B743}"/>
          </ac:picMkLst>
        </pc:picChg>
      </pc:sldChg>
      <pc:sldChg chg="addSp delSp modSp new">
        <pc:chgData name="phạm hùng" userId="e3248154584404d4" providerId="Windows Live" clId="Web-{4FC81CED-DA8E-4B6B-A0F4-9DBBEFF40C9B}" dt="2021-11-18T16:04:47.705" v="451" actId="14100"/>
        <pc:sldMkLst>
          <pc:docMk/>
          <pc:sldMk cId="3641978957" sldId="274"/>
        </pc:sldMkLst>
        <pc:spChg chg="del">
          <ac:chgData name="phạm hùng" userId="e3248154584404d4" providerId="Windows Live" clId="Web-{4FC81CED-DA8E-4B6B-A0F4-9DBBEFF40C9B}" dt="2021-11-18T15:51:41.360" v="365"/>
          <ac:spMkLst>
            <pc:docMk/>
            <pc:sldMk cId="3641978957" sldId="274"/>
            <ac:spMk id="2" creationId="{01D4B8B1-8B9D-40A4-B2D9-D255B87CC7D8}"/>
          </ac:spMkLst>
        </pc:spChg>
        <pc:spChg chg="del">
          <ac:chgData name="phạm hùng" userId="e3248154584404d4" providerId="Windows Live" clId="Web-{4FC81CED-DA8E-4B6B-A0F4-9DBBEFF40C9B}" dt="2021-11-18T15:51:38.954" v="364"/>
          <ac:spMkLst>
            <pc:docMk/>
            <pc:sldMk cId="3641978957" sldId="274"/>
            <ac:spMk id="3" creationId="{B9749DF5-CEA0-4D90-94B7-BD059259DB83}"/>
          </ac:spMkLst>
        </pc:spChg>
        <pc:spChg chg="add">
          <ac:chgData name="phạm hùng" userId="e3248154584404d4" providerId="Windows Live" clId="Web-{4FC81CED-DA8E-4B6B-A0F4-9DBBEFF40C9B}" dt="2021-11-18T15:55:05.912" v="389"/>
          <ac:spMkLst>
            <pc:docMk/>
            <pc:sldMk cId="3641978957" sldId="274"/>
            <ac:spMk id="5" creationId="{F0EC3B4E-501A-40A4-B6A7-7CE6D8F22081}"/>
          </ac:spMkLst>
        </pc:spChg>
        <pc:picChg chg="add mod">
          <ac:chgData name="phạm hùng" userId="e3248154584404d4" providerId="Windows Live" clId="Web-{4FC81CED-DA8E-4B6B-A0F4-9DBBEFF40C9B}" dt="2021-11-18T15:57:24.587" v="412" actId="1076"/>
          <ac:picMkLst>
            <pc:docMk/>
            <pc:sldMk cId="3641978957" sldId="274"/>
            <ac:picMk id="6" creationId="{8DDE9233-F180-421E-AF92-ED0F7E4E1713}"/>
          </ac:picMkLst>
        </pc:picChg>
        <pc:picChg chg="add mod">
          <ac:chgData name="phạm hùng" userId="e3248154584404d4" providerId="Windows Live" clId="Web-{4FC81CED-DA8E-4B6B-A0F4-9DBBEFF40C9B}" dt="2021-11-18T16:04:38.143" v="449" actId="14100"/>
          <ac:picMkLst>
            <pc:docMk/>
            <pc:sldMk cId="3641978957" sldId="274"/>
            <ac:picMk id="7" creationId="{6C9ED50C-6610-4B65-A2CD-299F5F874C35}"/>
          </ac:picMkLst>
        </pc:picChg>
        <pc:picChg chg="add del mod">
          <ac:chgData name="phạm hùng" userId="e3248154584404d4" providerId="Windows Live" clId="Web-{4FC81CED-DA8E-4B6B-A0F4-9DBBEFF40C9B}" dt="2021-11-18T15:59:55.027" v="442"/>
          <ac:picMkLst>
            <pc:docMk/>
            <pc:sldMk cId="3641978957" sldId="274"/>
            <ac:picMk id="8" creationId="{CB3E894B-6DC1-4033-8F86-DDF3D4A7C607}"/>
          </ac:picMkLst>
        </pc:picChg>
        <pc:picChg chg="add del mod">
          <ac:chgData name="phạm hùng" userId="e3248154584404d4" providerId="Windows Live" clId="Web-{4FC81CED-DA8E-4B6B-A0F4-9DBBEFF40C9B}" dt="2021-11-18T15:57:10.321" v="407"/>
          <ac:picMkLst>
            <pc:docMk/>
            <pc:sldMk cId="3641978957" sldId="274"/>
            <ac:picMk id="9" creationId="{369CB528-6DED-4FEC-82C9-F74D8A99139B}"/>
          </ac:picMkLst>
        </pc:picChg>
        <pc:picChg chg="add del mod">
          <ac:chgData name="phạm hùng" userId="e3248154584404d4" providerId="Windows Live" clId="Web-{4FC81CED-DA8E-4B6B-A0F4-9DBBEFF40C9B}" dt="2021-11-18T15:59:54.293" v="441"/>
          <ac:picMkLst>
            <pc:docMk/>
            <pc:sldMk cId="3641978957" sldId="274"/>
            <ac:picMk id="10" creationId="{8B04F90B-2C46-42FA-AAAF-95EB94D2CFC8}"/>
          </ac:picMkLst>
        </pc:picChg>
        <pc:picChg chg="add mod">
          <ac:chgData name="phạm hùng" userId="e3248154584404d4" providerId="Windows Live" clId="Web-{4FC81CED-DA8E-4B6B-A0F4-9DBBEFF40C9B}" dt="2021-11-18T16:04:47.705" v="451" actId="14100"/>
          <ac:picMkLst>
            <pc:docMk/>
            <pc:sldMk cId="3641978957" sldId="274"/>
            <ac:picMk id="11" creationId="{A9BE3570-6A08-4646-9A82-8782EF13F9FD}"/>
          </ac:picMkLst>
        </pc:picChg>
      </pc:sldChg>
      <pc:sldChg chg="addSp delSp modSp new">
        <pc:chgData name="phạm hùng" userId="e3248154584404d4" providerId="Windows Live" clId="Web-{4FC81CED-DA8E-4B6B-A0F4-9DBBEFF40C9B}" dt="2021-11-18T16:06:01.707" v="464" actId="14100"/>
        <pc:sldMkLst>
          <pc:docMk/>
          <pc:sldMk cId="501022469" sldId="275"/>
        </pc:sldMkLst>
        <pc:spChg chg="del">
          <ac:chgData name="phạm hùng" userId="e3248154584404d4" providerId="Windows Live" clId="Web-{4FC81CED-DA8E-4B6B-A0F4-9DBBEFF40C9B}" dt="2021-11-18T15:51:46.736" v="367"/>
          <ac:spMkLst>
            <pc:docMk/>
            <pc:sldMk cId="501022469" sldId="275"/>
            <ac:spMk id="2" creationId="{F7DF55FA-EE6F-420C-84A2-FCAF998EA5C8}"/>
          </ac:spMkLst>
        </pc:spChg>
        <pc:spChg chg="del">
          <ac:chgData name="phạm hùng" userId="e3248154584404d4" providerId="Windows Live" clId="Web-{4FC81CED-DA8E-4B6B-A0F4-9DBBEFF40C9B}" dt="2021-11-18T15:51:45.564" v="366"/>
          <ac:spMkLst>
            <pc:docMk/>
            <pc:sldMk cId="501022469" sldId="275"/>
            <ac:spMk id="3" creationId="{774189C1-D1BE-4F1D-BB3A-9CFBA08ABE58}"/>
          </ac:spMkLst>
        </pc:spChg>
        <pc:spChg chg="add">
          <ac:chgData name="phạm hùng" userId="e3248154584404d4" providerId="Windows Live" clId="Web-{4FC81CED-DA8E-4B6B-A0F4-9DBBEFF40C9B}" dt="2021-11-18T15:55:09.271" v="390"/>
          <ac:spMkLst>
            <pc:docMk/>
            <pc:sldMk cId="501022469" sldId="275"/>
            <ac:spMk id="5" creationId="{2D753123-D111-4152-B34F-73AF5B966E46}"/>
          </ac:spMkLst>
        </pc:spChg>
        <pc:picChg chg="add mod">
          <ac:chgData name="phạm hùng" userId="e3248154584404d4" providerId="Windows Live" clId="Web-{4FC81CED-DA8E-4B6B-A0F4-9DBBEFF40C9B}" dt="2021-11-18T16:05:58.238" v="463" actId="14100"/>
          <ac:picMkLst>
            <pc:docMk/>
            <pc:sldMk cId="501022469" sldId="275"/>
            <ac:picMk id="6" creationId="{848BFD65-BF2E-4F1C-AFDF-A3A6F1148392}"/>
          </ac:picMkLst>
        </pc:picChg>
        <pc:picChg chg="add mod">
          <ac:chgData name="phạm hùng" userId="e3248154584404d4" providerId="Windows Live" clId="Web-{4FC81CED-DA8E-4B6B-A0F4-9DBBEFF40C9B}" dt="2021-11-18T16:06:01.707" v="464" actId="14100"/>
          <ac:picMkLst>
            <pc:docMk/>
            <pc:sldMk cId="501022469" sldId="275"/>
            <ac:picMk id="7" creationId="{51FBE908-9DB7-4EA8-89A9-B607EDA4104E}"/>
          </ac:picMkLst>
        </pc:picChg>
      </pc:sldChg>
      <pc:sldChg chg="addSp delSp modSp new">
        <pc:chgData name="phạm hùng" userId="e3248154584404d4" providerId="Windows Live" clId="Web-{4FC81CED-DA8E-4B6B-A0F4-9DBBEFF40C9B}" dt="2021-11-18T16:11:02.088" v="504" actId="14100"/>
        <pc:sldMkLst>
          <pc:docMk/>
          <pc:sldMk cId="4148164312" sldId="276"/>
        </pc:sldMkLst>
        <pc:spChg chg="del">
          <ac:chgData name="phạm hùng" userId="e3248154584404d4" providerId="Windows Live" clId="Web-{4FC81CED-DA8E-4B6B-A0F4-9DBBEFF40C9B}" dt="2021-11-18T15:52:03.142" v="370"/>
          <ac:spMkLst>
            <pc:docMk/>
            <pc:sldMk cId="4148164312" sldId="276"/>
            <ac:spMk id="2" creationId="{2F3146ED-C91A-4B26-9DA0-748B9D6B94F9}"/>
          </ac:spMkLst>
        </pc:spChg>
        <pc:spChg chg="del">
          <ac:chgData name="phạm hùng" userId="e3248154584404d4" providerId="Windows Live" clId="Web-{4FC81CED-DA8E-4B6B-A0F4-9DBBEFF40C9B}" dt="2021-11-18T15:52:01.689" v="369"/>
          <ac:spMkLst>
            <pc:docMk/>
            <pc:sldMk cId="4148164312" sldId="276"/>
            <ac:spMk id="3" creationId="{95E51C1D-0F94-48E6-A0AA-02B2ABCDF9BA}"/>
          </ac:spMkLst>
        </pc:spChg>
        <pc:spChg chg="add">
          <ac:chgData name="phạm hùng" userId="e3248154584404d4" providerId="Windows Live" clId="Web-{4FC81CED-DA8E-4B6B-A0F4-9DBBEFF40C9B}" dt="2021-11-18T15:55:11.771" v="391"/>
          <ac:spMkLst>
            <pc:docMk/>
            <pc:sldMk cId="4148164312" sldId="276"/>
            <ac:spMk id="5" creationId="{BCBE6E41-C1F8-46EF-9AAD-B53B7B6BFCBE}"/>
          </ac:spMkLst>
        </pc:spChg>
        <pc:picChg chg="add mod">
          <ac:chgData name="phạm hùng" userId="e3248154584404d4" providerId="Windows Live" clId="Web-{4FC81CED-DA8E-4B6B-A0F4-9DBBEFF40C9B}" dt="2021-11-18T16:07:40.990" v="475" actId="14100"/>
          <ac:picMkLst>
            <pc:docMk/>
            <pc:sldMk cId="4148164312" sldId="276"/>
            <ac:picMk id="6" creationId="{5C8FD79B-3A01-4E8D-B2DA-D97A977E5A8C}"/>
          </ac:picMkLst>
        </pc:picChg>
        <pc:picChg chg="add mod">
          <ac:chgData name="phạm hùng" userId="e3248154584404d4" providerId="Windows Live" clId="Web-{4FC81CED-DA8E-4B6B-A0F4-9DBBEFF40C9B}" dt="2021-11-18T16:10:33.869" v="499" actId="14100"/>
          <ac:picMkLst>
            <pc:docMk/>
            <pc:sldMk cId="4148164312" sldId="276"/>
            <ac:picMk id="7" creationId="{56BD1229-560B-47F8-BA0F-1C0AF1AEADFA}"/>
          </ac:picMkLst>
        </pc:picChg>
        <pc:picChg chg="add del mod">
          <ac:chgData name="phạm hùng" userId="e3248154584404d4" providerId="Windows Live" clId="Web-{4FC81CED-DA8E-4B6B-A0F4-9DBBEFF40C9B}" dt="2021-11-18T16:08:41.648" v="485"/>
          <ac:picMkLst>
            <pc:docMk/>
            <pc:sldMk cId="4148164312" sldId="276"/>
            <ac:picMk id="8" creationId="{D7CF7BD0-021A-4FB2-A0E4-81C1FE0CC366}"/>
          </ac:picMkLst>
        </pc:picChg>
        <pc:picChg chg="add mod">
          <ac:chgData name="phạm hùng" userId="e3248154584404d4" providerId="Windows Live" clId="Web-{4FC81CED-DA8E-4B6B-A0F4-9DBBEFF40C9B}" dt="2021-11-18T16:11:02.088" v="504" actId="14100"/>
          <ac:picMkLst>
            <pc:docMk/>
            <pc:sldMk cId="4148164312" sldId="276"/>
            <ac:picMk id="9" creationId="{4F475F2C-0C37-45CC-A86D-64926A6C3EF3}"/>
          </ac:picMkLst>
        </pc:picChg>
        <pc:picChg chg="add mod">
          <ac:chgData name="phạm hùng" userId="e3248154584404d4" providerId="Windows Live" clId="Web-{4FC81CED-DA8E-4B6B-A0F4-9DBBEFF40C9B}" dt="2021-11-18T16:10:47.119" v="502" actId="1076"/>
          <ac:picMkLst>
            <pc:docMk/>
            <pc:sldMk cId="4148164312" sldId="276"/>
            <ac:picMk id="10" creationId="{103EA3F1-8FC4-4C17-9226-FD5CB8C84470}"/>
          </ac:picMkLst>
        </pc:picChg>
      </pc:sldChg>
      <pc:sldChg chg="addSp delSp modSp new">
        <pc:chgData name="phạm hùng" userId="e3248154584404d4" providerId="Windows Live" clId="Web-{4FC81CED-DA8E-4B6B-A0F4-9DBBEFF40C9B}" dt="2021-11-18T16:15:19.891" v="546" actId="1076"/>
        <pc:sldMkLst>
          <pc:docMk/>
          <pc:sldMk cId="3997672057" sldId="277"/>
        </pc:sldMkLst>
        <pc:spChg chg="del">
          <ac:chgData name="phạm hùng" userId="e3248154584404d4" providerId="Windows Live" clId="Web-{4FC81CED-DA8E-4B6B-A0F4-9DBBEFF40C9B}" dt="2021-11-18T15:55:21.350" v="394"/>
          <ac:spMkLst>
            <pc:docMk/>
            <pc:sldMk cId="3997672057" sldId="277"/>
            <ac:spMk id="2" creationId="{375C5695-A2D7-4460-A280-736EBFFF73B4}"/>
          </ac:spMkLst>
        </pc:spChg>
        <pc:spChg chg="del">
          <ac:chgData name="phạm hùng" userId="e3248154584404d4" providerId="Windows Live" clId="Web-{4FC81CED-DA8E-4B6B-A0F4-9DBBEFF40C9B}" dt="2021-11-18T15:55:18.224" v="393"/>
          <ac:spMkLst>
            <pc:docMk/>
            <pc:sldMk cId="3997672057" sldId="277"/>
            <ac:spMk id="3" creationId="{A6502CC4-2D17-4501-AFEF-32899EC5DFD5}"/>
          </ac:spMkLst>
        </pc:spChg>
        <pc:spChg chg="add">
          <ac:chgData name="phạm hùng" userId="e3248154584404d4" providerId="Windows Live" clId="Web-{4FC81CED-DA8E-4B6B-A0F4-9DBBEFF40C9B}" dt="2021-11-18T15:55:23.225" v="395"/>
          <ac:spMkLst>
            <pc:docMk/>
            <pc:sldMk cId="3997672057" sldId="277"/>
            <ac:spMk id="5" creationId="{7C0218C1-124A-4966-9008-9543CC353E48}"/>
          </ac:spMkLst>
        </pc:spChg>
        <pc:picChg chg="add mod">
          <ac:chgData name="phạm hùng" userId="e3248154584404d4" providerId="Windows Live" clId="Web-{4FC81CED-DA8E-4B6B-A0F4-9DBBEFF40C9B}" dt="2021-11-18T16:15:14" v="543" actId="14100"/>
          <ac:picMkLst>
            <pc:docMk/>
            <pc:sldMk cId="3997672057" sldId="277"/>
            <ac:picMk id="6" creationId="{5904518A-1CD6-4452-AB31-11C3F5647424}"/>
          </ac:picMkLst>
        </pc:picChg>
        <pc:picChg chg="add mod">
          <ac:chgData name="phạm hùng" userId="e3248154584404d4" providerId="Windows Live" clId="Web-{4FC81CED-DA8E-4B6B-A0F4-9DBBEFF40C9B}" dt="2021-11-18T16:15:15.266" v="544" actId="1076"/>
          <ac:picMkLst>
            <pc:docMk/>
            <pc:sldMk cId="3997672057" sldId="277"/>
            <ac:picMk id="7" creationId="{EC9B1321-5A1B-49B8-9654-AFE017F21753}"/>
          </ac:picMkLst>
        </pc:picChg>
        <pc:picChg chg="add mod">
          <ac:chgData name="phạm hùng" userId="e3248154584404d4" providerId="Windows Live" clId="Web-{4FC81CED-DA8E-4B6B-A0F4-9DBBEFF40C9B}" dt="2021-11-18T16:15:16.922" v="545" actId="1076"/>
          <ac:picMkLst>
            <pc:docMk/>
            <pc:sldMk cId="3997672057" sldId="277"/>
            <ac:picMk id="8" creationId="{651D46F6-E126-427C-9B46-CA726683152C}"/>
          </ac:picMkLst>
        </pc:picChg>
        <pc:picChg chg="add mod">
          <ac:chgData name="phạm hùng" userId="e3248154584404d4" providerId="Windows Live" clId="Web-{4FC81CED-DA8E-4B6B-A0F4-9DBBEFF40C9B}" dt="2021-11-18T16:15:19.891" v="546" actId="1076"/>
          <ac:picMkLst>
            <pc:docMk/>
            <pc:sldMk cId="3997672057" sldId="277"/>
            <ac:picMk id="9" creationId="{69D43B0B-FA2F-467F-87BB-FDB0F9C5D61E}"/>
          </ac:picMkLst>
        </pc:picChg>
      </pc:sldChg>
      <pc:sldChg chg="addSp delSp new del">
        <pc:chgData name="phạm hùng" userId="e3248154584404d4" providerId="Windows Live" clId="Web-{4FC81CED-DA8E-4B6B-A0F4-9DBBEFF40C9B}" dt="2021-11-18T16:16:07.657" v="547"/>
        <pc:sldMkLst>
          <pc:docMk/>
          <pc:sldMk cId="79000221" sldId="278"/>
        </pc:sldMkLst>
        <pc:spChg chg="del">
          <ac:chgData name="phạm hùng" userId="e3248154584404d4" providerId="Windows Live" clId="Web-{4FC81CED-DA8E-4B6B-A0F4-9DBBEFF40C9B}" dt="2021-11-18T15:55:30.256" v="398"/>
          <ac:spMkLst>
            <pc:docMk/>
            <pc:sldMk cId="79000221" sldId="278"/>
            <ac:spMk id="2" creationId="{617137B3-33CC-4765-89E0-CBD21834B7B6}"/>
          </ac:spMkLst>
        </pc:spChg>
        <pc:spChg chg="del">
          <ac:chgData name="phạm hùng" userId="e3248154584404d4" providerId="Windows Live" clId="Web-{4FC81CED-DA8E-4B6B-A0F4-9DBBEFF40C9B}" dt="2021-11-18T15:55:29.334" v="397"/>
          <ac:spMkLst>
            <pc:docMk/>
            <pc:sldMk cId="79000221" sldId="278"/>
            <ac:spMk id="3" creationId="{B8C98274-165F-4EDE-BFE2-387A8688EFFC}"/>
          </ac:spMkLst>
        </pc:spChg>
        <pc:spChg chg="add">
          <ac:chgData name="phạm hùng" userId="e3248154584404d4" providerId="Windows Live" clId="Web-{4FC81CED-DA8E-4B6B-A0F4-9DBBEFF40C9B}" dt="2021-11-18T15:55:31.522" v="399"/>
          <ac:spMkLst>
            <pc:docMk/>
            <pc:sldMk cId="79000221" sldId="278"/>
            <ac:spMk id="5" creationId="{73786920-0D00-418E-96E0-705FE8F5BE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5830-C63C-41F4-B5BA-D12A76A3B5D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B43F-02C5-426A-AB10-EC2034CD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9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83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62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21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33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2596896"/>
            <a:ext cx="27888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463296"/>
            <a:ext cx="4947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5787467"/>
            <a:ext cx="12129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5776800"/>
            <a:ext cx="5826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6" y="5578367"/>
            <a:ext cx="292025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5" y="6155433"/>
            <a:ext cx="293111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393467"/>
            <a:ext cx="11571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8833"/>
            <a:ext cx="7914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702567"/>
            <a:ext cx="581800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6" y="227834"/>
            <a:ext cx="292025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306200"/>
            <a:ext cx="175000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1" y="227833"/>
            <a:ext cx="175013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1" y="1499467"/>
            <a:ext cx="175013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75043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475488"/>
            <a:ext cx="26151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573024"/>
            <a:ext cx="26151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950976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2011680"/>
            <a:ext cx="26151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2389632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3450336"/>
            <a:ext cx="26151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3828288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4888992"/>
            <a:ext cx="26151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5266944"/>
            <a:ext cx="2615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963168"/>
            <a:ext cx="457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2401824"/>
            <a:ext cx="457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3840480"/>
            <a:ext cx="457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5279136"/>
            <a:ext cx="457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1433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DB02D0-8A15-49F9-8FD0-8CB4540D939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563734-E77D-4A4F-8B53-7CA0FE2CEA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5400" b="1" u="sng" dirty="0">
                <a:solidFill>
                  <a:srgbClr val="FF0000"/>
                </a:solidFill>
              </a:rPr>
              <a:t>BÀI THUYẾT TRÌNH</a:t>
            </a: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vi-VN" sz="4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vi-VN" sz="4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LỚN </a:t>
            </a:r>
            <a:endParaRPr lang="vi-VN" sz="4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HƯỚNG ĐỐI TƯỢNG</a:t>
            </a:r>
            <a:endParaRPr lang="en-US" sz="4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594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GIÁO DỤC VÀ ĐÀO TẠO</a:t>
            </a:r>
          </a:p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GIAO THÔNG VÂN TẢI</a:t>
            </a:r>
          </a:p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HIỆU TẠI THÀNH PHỐ HỒ CHÍ MINH</a:t>
            </a:r>
          </a:p>
          <a:p>
            <a:pPr algn="ctr"/>
            <a:endParaRPr lang="en-US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MÔN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5712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0EC3B4E-501A-40A4-B6A7-7CE6D8F22081}"/>
              </a:ext>
            </a:extLst>
          </p:cNvPr>
          <p:cNvSpPr txBox="1">
            <a:spLocks/>
          </p:cNvSpPr>
          <p:nvPr/>
        </p:nvSpPr>
        <p:spPr>
          <a:xfrm>
            <a:off x="411228" y="228666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40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Giao diện chức năng tìm kiếm</a:t>
            </a:r>
            <a:endParaRPr lang="en-US" sz="4400" dirty="0" err="1">
              <a:ln w="6600">
                <a:solidFill>
                  <a:srgbClr val="DA1F28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1F28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6553200" cy="2486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Hình ảnh 13">
            <a:extLst>
              <a:ext uri="{FF2B5EF4-FFF2-40B4-BE49-F238E27FC236}">
                <a16:creationId xmlns:a16="http://schemas.microsoft.com/office/drawing/2014/main" id="{083CFA66-4067-4B5E-9DEA-E1B86F2D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876800"/>
            <a:ext cx="2743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7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CBE6E41-C1F8-46EF-9AAD-B53B7B6BFCBE}"/>
              </a:ext>
            </a:extLst>
          </p:cNvPr>
          <p:cNvSpPr txBox="1">
            <a:spLocks/>
          </p:cNvSpPr>
          <p:nvPr/>
        </p:nvSpPr>
        <p:spPr>
          <a:xfrm>
            <a:off x="419100" y="22860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00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Giao diện chức năng tính tổng lương</a:t>
            </a:r>
            <a:endParaRPr lang="en-US" sz="4000" dirty="0" err="1">
              <a:ln w="6600">
                <a:solidFill>
                  <a:srgbClr val="DA1F28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1F28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5C8FD79B-3A01-4E8D-B2DA-D97A977E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3246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Hình ảnh 13">
            <a:extLst>
              <a:ext uri="{FF2B5EF4-FFF2-40B4-BE49-F238E27FC236}">
                <a16:creationId xmlns:a16="http://schemas.microsoft.com/office/drawing/2014/main" id="{083CFA66-4067-4B5E-9DEA-E1B86F2D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410200"/>
            <a:ext cx="2743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C0218C1-124A-4966-9008-9543CC353E48}"/>
              </a:ext>
            </a:extLst>
          </p:cNvPr>
          <p:cNvSpPr txBox="1">
            <a:spLocks/>
          </p:cNvSpPr>
          <p:nvPr/>
        </p:nvSpPr>
        <p:spPr>
          <a:xfrm>
            <a:off x="411228" y="228666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40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Giao diện</a:t>
            </a:r>
            <a:r>
              <a:rPr lang="en-US" sz="4400" dirty="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440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chức năng xoá</a:t>
            </a:r>
            <a:endParaRPr lang="en-US" sz="4400" dirty="0" err="1">
              <a:ln w="6600">
                <a:solidFill>
                  <a:srgbClr val="DA1F28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1F28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5904518A-1CD6-4452-AB31-11C3F564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Hình ảnh 13">
            <a:extLst>
              <a:ext uri="{FF2B5EF4-FFF2-40B4-BE49-F238E27FC236}">
                <a16:creationId xmlns:a16="http://schemas.microsoft.com/office/drawing/2014/main" id="{083CFA66-4067-4B5E-9DEA-E1B86F2D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876800"/>
            <a:ext cx="2743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381000" y="161657"/>
            <a:ext cx="8229600" cy="8929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  <a:endParaRPr lang="en-US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oogle Shape;3516;p62"/>
          <p:cNvGrpSpPr/>
          <p:nvPr/>
        </p:nvGrpSpPr>
        <p:grpSpPr>
          <a:xfrm>
            <a:off x="2155470" y="1143000"/>
            <a:ext cx="4931129" cy="5069584"/>
            <a:chOff x="1230400" y="410075"/>
            <a:chExt cx="5124625" cy="4728500"/>
          </a:xfrm>
        </p:grpSpPr>
        <p:sp>
          <p:nvSpPr>
            <p:cNvPr id="40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24" name="Picture 2" descr="9 Kỹ năng quản lý nhân viên không thể thiếu cho nhà lãnh đạo - TrustS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00674"/>
            <a:ext cx="3091665" cy="21510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6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538029" y="3139421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38029" y="451982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0916" y="1592848"/>
            <a:ext cx="7229684" cy="894274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Hiểu rõ được tầm quan trọng của việc quản lí</a:t>
            </a: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 thông tin nhân viên</a:t>
            </a: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47800" y="2973875"/>
            <a:ext cx="7162800" cy="98030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>
              <a:buClr>
                <a:schemeClr val="dk1"/>
              </a:buClr>
              <a:buSzPts val="1100"/>
            </a:pP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Đáp ứng được một số nhu cầu đặt ra trong việc quản lí nhân viên</a:t>
            </a:r>
            <a:endParaRPr 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620198" y="3290329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620198" y="4671910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5"/>
          </p:nvPr>
        </p:nvSpPr>
        <p:spPr>
          <a:xfrm>
            <a:off x="1376561" y="4400974"/>
            <a:ext cx="7229685" cy="753953"/>
          </a:xfrm>
        </p:spPr>
        <p:txBody>
          <a:bodyPr/>
          <a:lstStyle/>
          <a:p>
            <a:pPr marL="0" lvl="0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Hỗ trợ, tiết kiệm được thời gian và công sức trong việc quản lý thông tin chi tiết từng nhân viên.</a:t>
            </a:r>
          </a:p>
        </p:txBody>
      </p:sp>
      <p:grpSp>
        <p:nvGrpSpPr>
          <p:cNvPr id="271" name="Google Shape;2114;p37"/>
          <p:cNvGrpSpPr/>
          <p:nvPr/>
        </p:nvGrpSpPr>
        <p:grpSpPr>
          <a:xfrm>
            <a:off x="524517" y="1692836"/>
            <a:ext cx="635100" cy="733490"/>
            <a:chOff x="731647" y="1650460"/>
            <a:chExt cx="635100" cy="733490"/>
          </a:xfrm>
        </p:grpSpPr>
        <p:grpSp>
          <p:nvGrpSpPr>
            <p:cNvPr id="272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77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3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74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5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6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9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620198" y="1814526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381000" y="161657"/>
            <a:ext cx="8229600" cy="8929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490999" y="403860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0916" y="1943766"/>
            <a:ext cx="7229684" cy="894274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Chưa thể có thêm nhiều chức năng mới mẻ trong đề tài quản lí nhân viên.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380916" y="3666770"/>
            <a:ext cx="7162800" cy="1293325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>
              <a:buClr>
                <a:schemeClr val="dk1"/>
              </a:buClr>
              <a:buSzPts val="1100"/>
            </a:pP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hạn chế về kiến thức và kinh nghiệm thực tiễn nên chúng em chưa thể xây dựng được đề tài quản lí nhân viên này một cách tối ưu nhất.</a:t>
            </a:r>
            <a:endParaRPr lang="en-US"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73471" y="4139733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"/>
              <a:t>02</a:t>
            </a:r>
            <a:endParaRPr/>
          </a:p>
        </p:txBody>
      </p:sp>
      <p:grpSp>
        <p:nvGrpSpPr>
          <p:cNvPr id="271" name="Google Shape;2114;p37"/>
          <p:cNvGrpSpPr/>
          <p:nvPr/>
        </p:nvGrpSpPr>
        <p:grpSpPr>
          <a:xfrm>
            <a:off x="477511" y="2040718"/>
            <a:ext cx="635100" cy="733490"/>
            <a:chOff x="731647" y="1650460"/>
            <a:chExt cx="635100" cy="733490"/>
          </a:xfrm>
        </p:grpSpPr>
        <p:grpSp>
          <p:nvGrpSpPr>
            <p:cNvPr id="272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77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3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74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5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6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9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79949" y="2217203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381000" y="161657"/>
            <a:ext cx="8229600" cy="8929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 chế của đề tài</a:t>
            </a:r>
            <a:endParaRPr lang="en-US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ách quản lý nhân viên cấp dưới để là nhà lãnh đạo tuyệt vờ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208764"/>
            <a:ext cx="3810000" cy="16492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1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498142" y="3891423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0916" y="1766548"/>
            <a:ext cx="7229684" cy="1150352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 triển trở thành một phần mềm quản lí nhân viên chuyên nghiệp, xây dựng giao diện hoàn thiện hơn</a:t>
            </a:r>
            <a:endParaRPr lang="en-US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15750" y="3718806"/>
            <a:ext cx="7162800" cy="98030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ung cấp thêm nhiều</a:t>
            </a:r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chức năng mới mẻ </a:t>
            </a: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 hữu ích </a:t>
            </a:r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hơn </a:t>
            </a: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việc quản lí nh</a:t>
            </a: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ân viên</a:t>
            </a:r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87042" y="4047805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"/>
              <a:t>02</a:t>
            </a:r>
            <a:endParaRPr/>
          </a:p>
        </p:txBody>
      </p:sp>
      <p:grpSp>
        <p:nvGrpSpPr>
          <p:cNvPr id="271" name="Google Shape;2114;p37"/>
          <p:cNvGrpSpPr/>
          <p:nvPr/>
        </p:nvGrpSpPr>
        <p:grpSpPr>
          <a:xfrm>
            <a:off x="498142" y="1988226"/>
            <a:ext cx="635100" cy="733490"/>
            <a:chOff x="731647" y="1650460"/>
            <a:chExt cx="635100" cy="733490"/>
          </a:xfrm>
        </p:grpSpPr>
        <p:grpSp>
          <p:nvGrpSpPr>
            <p:cNvPr id="272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77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3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74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5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6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9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611477" y="2168024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381000" y="161657"/>
            <a:ext cx="8229600" cy="8929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 đề tài</a:t>
            </a:r>
            <a:endParaRPr lang="en-US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8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291524" y="980811"/>
            <a:ext cx="4040868" cy="13626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Thanks</a:t>
            </a:r>
            <a:endParaRPr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980811"/>
            <a:ext cx="4855648" cy="526758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6467" y="2494820"/>
            <a:ext cx="23445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60000" endA="900" endPos="58000" dir="5400000" sy="-100000" algn="bl" rotWithShape="0"/>
                </a:effectLst>
                <a:latin typeface="Barlow Semi Condensed"/>
              </a:rPr>
              <a:t>For</a:t>
            </a:r>
            <a:endParaRPr lang="en-US" sz="5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60000" endA="900" endPos="58000" dir="5400000" sy="-100000" algn="bl" rotWithShape="0"/>
              </a:effectLst>
              <a:latin typeface="Barlow Semi Condensed"/>
              <a:sym typeface="Barlow Semi Condense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606" y="3688167"/>
            <a:ext cx="3420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latin typeface="Barlow Semi Condensed"/>
              </a:rPr>
              <a:t>Watching!</a:t>
            </a:r>
          </a:p>
        </p:txBody>
      </p:sp>
      <p:pic>
        <p:nvPicPr>
          <p:cNvPr id="1026" name="Picture 2" descr="9 Kỹ năng quản lý nhân viên không thể thiếu cho nhà lãnh đạo - TrustS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81" y="2169416"/>
            <a:ext cx="3044341" cy="21180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2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3954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vi-VN" dirty="0"/>
              <a:t>Huỳnh Ngọc Tài</a:t>
            </a:r>
            <a:r>
              <a:rPr lang="en-US" dirty="0"/>
              <a:t> (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) </a:t>
            </a:r>
          </a:p>
          <a:p>
            <a:pPr marL="109728" indent="0">
              <a:buNone/>
            </a:pPr>
            <a:r>
              <a:rPr lang="en-US" dirty="0"/>
              <a:t>  MSSV: 6151071095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Hùng</a:t>
            </a:r>
            <a:endParaRPr lang="vi-VN" dirty="0"/>
          </a:p>
          <a:p>
            <a:pPr marL="109728" indent="0">
              <a:buNone/>
            </a:pPr>
            <a:r>
              <a:rPr lang="en-US" dirty="0"/>
              <a:t>  MSSV: 6151071051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vi-V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Thành viên </a:t>
            </a:r>
            <a:r>
              <a:rPr lang="vi-V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nhóm: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8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202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Đề tài: Quản lý nhân viên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https://simerp.io/wp-content/uploads/2020/12/quan-ly-nhan-vie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59" y="4953000"/>
            <a:ext cx="390654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764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 do chọn đề tài:</a:t>
            </a: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lượng nhân viên hàng năm gia tăng đáng k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iệc quản lý thông tin bằng sổ sách như trước sẽ không còn tối ưu nữa.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Nhằm mục đích để doanh nghiệp tiết kiệm thời gian quản lí nhân viên và thao tác dễ dàng hơn.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=&gt; Nên nhóm chúng em quyết định xây dựng chương trình quản lý nhân viên.</a:t>
            </a:r>
          </a:p>
        </p:txBody>
      </p:sp>
    </p:spTree>
    <p:extLst>
      <p:ext uri="{BB962C8B-B14F-4D97-AF65-F5344CB8AC3E}">
        <p14:creationId xmlns:p14="http://schemas.microsoft.com/office/powerpoint/2010/main" val="130342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09728" indent="0">
              <a:buNone/>
            </a:pPr>
            <a:endParaRPr lang="en-US"/>
          </a:p>
          <a:p>
            <a:pPr marL="109728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Nhập thông tin nhân viên</a:t>
            </a:r>
          </a:p>
          <a:p>
            <a:pPr marL="109728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Xuất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tin nhân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Sắp xếp nhân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Tìm kiếm nhân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Tính tổng lương nhân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Xoá nhân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-Thoát chương trình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Mô tả bài toán</a:t>
            </a:r>
            <a:endParaRPr 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14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chương trình</a:t>
            </a:r>
            <a:endParaRPr lang="en-US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Kỹ năng quản lý của nhà lãnh đạo | Quantri.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12" y="5007583"/>
            <a:ext cx="2876006" cy="18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BD572292-5DCC-450E-923E-644C3EEC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79" y="1716339"/>
            <a:ext cx="4207373" cy="3293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3034934F-C7F8-4982-AFE5-66A00CAD5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52" y="1718675"/>
            <a:ext cx="3971214" cy="3288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26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7E323A71-8C8A-41AA-B0CB-F30B6079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77" y="1885321"/>
            <a:ext cx="8235030" cy="3765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1CCD4C3-AF59-41E2-AC5F-0A682BB56447}"/>
              </a:ext>
            </a:extLst>
          </p:cNvPr>
          <p:cNvSpPr txBox="1">
            <a:spLocks/>
          </p:cNvSpPr>
          <p:nvPr/>
        </p:nvSpPr>
        <p:spPr>
          <a:xfrm>
            <a:off x="411228" y="228666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400" dirty="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Giao </a:t>
            </a:r>
            <a:r>
              <a:rPr lang="en-US" sz="4400" dirty="0" err="1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diện</a:t>
            </a:r>
            <a:r>
              <a:rPr lang="en-US" sz="4400" dirty="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4400" dirty="0" err="1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chính</a:t>
            </a:r>
            <a:endParaRPr lang="en-US" sz="4400" dirty="0" err="1">
              <a:ln w="6600">
                <a:solidFill>
                  <a:srgbClr val="DA1F28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1F28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5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61CF66A9-8F07-4132-9A3A-52BC2E071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6477000" cy="2940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7806B76-5D82-474D-8E0B-85E9F55F9B5D}"/>
              </a:ext>
            </a:extLst>
          </p:cNvPr>
          <p:cNvSpPr txBox="1">
            <a:spLocks/>
          </p:cNvSpPr>
          <p:nvPr/>
        </p:nvSpPr>
        <p:spPr>
          <a:xfrm>
            <a:off x="411228" y="228666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40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Giao diện chức năng nhập</a:t>
            </a:r>
            <a:endParaRPr lang="en-US" sz="4400" dirty="0" err="1">
              <a:ln w="6600">
                <a:solidFill>
                  <a:srgbClr val="DA1F28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1F28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Hình ảnh 13">
            <a:extLst>
              <a:ext uri="{FF2B5EF4-FFF2-40B4-BE49-F238E27FC236}">
                <a16:creationId xmlns:a16="http://schemas.microsoft.com/office/drawing/2014/main" id="{083CFA66-4067-4B5E-9DEA-E1B86F2D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616736"/>
            <a:ext cx="2743200" cy="22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E988841-4712-4C5E-9C89-1083D02A7B3C}"/>
              </a:ext>
            </a:extLst>
          </p:cNvPr>
          <p:cNvSpPr txBox="1">
            <a:spLocks/>
          </p:cNvSpPr>
          <p:nvPr/>
        </p:nvSpPr>
        <p:spPr>
          <a:xfrm>
            <a:off x="411228" y="175993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400" dirty="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Giao </a:t>
            </a:r>
            <a:r>
              <a:rPr lang="en-US" sz="4400" err="1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diện</a:t>
            </a:r>
            <a:r>
              <a:rPr lang="en-US" sz="440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 chức năng xuất</a:t>
            </a:r>
            <a:endParaRPr lang="en-US" sz="4400" dirty="0" err="1">
              <a:ln w="6600">
                <a:solidFill>
                  <a:srgbClr val="DA1F28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1F28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13">
            <a:extLst>
              <a:ext uri="{FF2B5EF4-FFF2-40B4-BE49-F238E27FC236}">
                <a16:creationId xmlns:a16="http://schemas.microsoft.com/office/drawing/2014/main" id="{083CFA66-4067-4B5E-9DEA-E1B86F2D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616736"/>
            <a:ext cx="2743200" cy="22412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5791200" cy="281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134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249888-1B4A-44E0-99C5-82E7168FDE19}"/>
              </a:ext>
            </a:extLst>
          </p:cNvPr>
          <p:cNvSpPr txBox="1">
            <a:spLocks/>
          </p:cNvSpPr>
          <p:nvPr/>
        </p:nvSpPr>
        <p:spPr>
          <a:xfrm>
            <a:off x="411228" y="228666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400" dirty="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Giao </a:t>
            </a:r>
            <a:r>
              <a:rPr lang="en-US" sz="4400" err="1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diện</a:t>
            </a:r>
            <a:r>
              <a:rPr lang="en-US" sz="4400">
                <a:ln w="6600">
                  <a:solidFill>
                    <a:srgbClr val="DA1F28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A1F28"/>
                  </a:outerShdw>
                </a:effectLst>
                <a:latin typeface="Times New Roman"/>
                <a:cs typeface="Times New Roman"/>
              </a:rPr>
              <a:t> chức năng sắp xếp</a:t>
            </a:r>
            <a:endParaRPr lang="en-US" sz="4400" dirty="0" err="1">
              <a:ln w="6600">
                <a:solidFill>
                  <a:srgbClr val="DA1F28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DA1F28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622935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Hình ảnh 13">
            <a:extLst>
              <a:ext uri="{FF2B5EF4-FFF2-40B4-BE49-F238E27FC236}">
                <a16:creationId xmlns:a16="http://schemas.microsoft.com/office/drawing/2014/main" id="{083CFA66-4067-4B5E-9DEA-E1B86F2D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610205"/>
            <a:ext cx="2743200" cy="22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3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394</Words>
  <Application>Microsoft Office PowerPoint</Application>
  <PresentationFormat>On-screen Show (4:3)</PresentationFormat>
  <Paragraphs>62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 Semi Condensed</vt:lpstr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BÀI THUYẾT TRÌNH</vt:lpstr>
      <vt:lpstr>Thành viên nhóm: 8</vt:lpstr>
      <vt:lpstr>Đề tài: Quản lý nhân viên</vt:lpstr>
      <vt:lpstr>Mô tả bài toán</vt:lpstr>
      <vt:lpstr>Giao diện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Chạy chương trình</vt:lpstr>
      <vt:lpstr>02</vt:lpstr>
      <vt:lpstr>02</vt:lpstr>
      <vt:lpstr>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</dc:title>
  <dc:creator>gmt</dc:creator>
  <cp:lastModifiedBy>Tài Huỳnh</cp:lastModifiedBy>
  <cp:revision>352</cp:revision>
  <dcterms:created xsi:type="dcterms:W3CDTF">2021-04-27T12:10:26Z</dcterms:created>
  <dcterms:modified xsi:type="dcterms:W3CDTF">2022-02-04T03:36:43Z</dcterms:modified>
</cp:coreProperties>
</file>