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0.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1.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85" r:id="rId4"/>
    <p:sldMasterId id="2147483990" r:id="rId5"/>
    <p:sldMasterId id="2147484002" r:id="rId6"/>
    <p:sldMasterId id="2147484014" r:id="rId7"/>
    <p:sldMasterId id="2147484026" r:id="rId8"/>
    <p:sldMasterId id="2147484038" r:id="rId9"/>
    <p:sldMasterId id="2147484050" r:id="rId10"/>
    <p:sldMasterId id="2147484055" r:id="rId11"/>
    <p:sldMasterId id="2147484060" r:id="rId12"/>
    <p:sldMasterId id="2147484066" r:id="rId13"/>
    <p:sldMasterId id="2147484079" r:id="rId14"/>
    <p:sldMasterId id="2147484091" r:id="rId15"/>
  </p:sldMasterIdLst>
  <p:notesMasterIdLst>
    <p:notesMasterId r:id="rId27"/>
  </p:notesMasterIdLst>
  <p:handoutMasterIdLst>
    <p:handoutMasterId r:id="rId28"/>
  </p:handoutMasterIdLst>
  <p:sldIdLst>
    <p:sldId id="351" r:id="rId16"/>
    <p:sldId id="352" r:id="rId17"/>
    <p:sldId id="362" r:id="rId18"/>
    <p:sldId id="363" r:id="rId19"/>
    <p:sldId id="365" r:id="rId20"/>
    <p:sldId id="366" r:id="rId21"/>
    <p:sldId id="367" r:id="rId22"/>
    <p:sldId id="368" r:id="rId23"/>
    <p:sldId id="369" r:id="rId24"/>
    <p:sldId id="371" r:id="rId25"/>
    <p:sldId id="364" r:id="rId26"/>
  </p:sldIdLst>
  <p:sldSz cx="9144000" cy="6858000" type="screen4x3"/>
  <p:notesSz cx="6807200"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5" userDrawn="1">
          <p15:clr>
            <a:srgbClr val="A4A3A4"/>
          </p15:clr>
        </p15:guide>
        <p15:guide id="3" orient="horz" pos="3149" userDrawn="1">
          <p15:clr>
            <a:srgbClr val="A4A3A4"/>
          </p15:clr>
        </p15:guide>
        <p15:guide id="4" pos="2165" userDrawn="1">
          <p15:clr>
            <a:srgbClr val="A4A3A4"/>
          </p15:clr>
        </p15:guide>
        <p15:guide id="5" orient="horz" pos="3111" userDrawn="1">
          <p15:clr>
            <a:srgbClr val="A4A3A4"/>
          </p15:clr>
        </p15:guide>
        <p15:guide id="6" pos="212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73440"/>
    <a:srgbClr val="1BA12B"/>
    <a:srgbClr val="CCECFF"/>
    <a:srgbClr val="E79A9D"/>
    <a:srgbClr val="1782DB"/>
    <a:srgbClr val="706ABA"/>
    <a:srgbClr val="8B8807"/>
    <a:srgbClr val="C07000"/>
    <a:srgbClr val="7E7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907" autoAdjust="0"/>
  </p:normalViewPr>
  <p:slideViewPr>
    <p:cSldViewPr>
      <p:cViewPr varScale="1">
        <p:scale>
          <a:sx n="88" d="100"/>
          <a:sy n="88" d="100"/>
        </p:scale>
        <p:origin x="1266" y="108"/>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0" d="100"/>
          <a:sy n="70" d="100"/>
        </p:scale>
        <p:origin x="-2340" y="-102"/>
      </p:cViewPr>
      <p:guideLst>
        <p:guide orient="horz" pos="3130"/>
        <p:guide pos="2145"/>
        <p:guide orient="horz" pos="3149"/>
        <p:guide pos="2165"/>
        <p:guide orient="horz" pos="3111"/>
        <p:guide pos="212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827"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r" defTabSz="922077" fontAlgn="base">
              <a:defRPr sz="1200">
                <a:solidFill>
                  <a:schemeClr val="tx1"/>
                </a:solidFill>
                <a:latin typeface="Arial" charset="0"/>
                <a:ea typeface="ＭＳ Ｐゴシック" charset="-128"/>
              </a:defRPr>
            </a:lvl1pPr>
          </a:lstStyle>
          <a:p>
            <a:pPr>
              <a:defRPr/>
            </a:pPr>
            <a:endParaRPr lang="en-GB" altLang="ja-JP"/>
          </a:p>
        </p:txBody>
      </p:sp>
      <p:sp>
        <p:nvSpPr>
          <p:cNvPr id="393219" name="Rectangle 3"/>
          <p:cNvSpPr>
            <a:spLocks noGrp="1" noChangeArrowheads="1"/>
          </p:cNvSpPr>
          <p:nvPr>
            <p:ph type="dt" sz="quarter" idx="1"/>
          </p:nvPr>
        </p:nvSpPr>
        <p:spPr bwMode="auto">
          <a:xfrm>
            <a:off x="3"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l" defTabSz="922077" fontAlgn="base">
              <a:defRPr sz="1200">
                <a:solidFill>
                  <a:schemeClr val="tx1"/>
                </a:solidFill>
                <a:latin typeface="Arial" charset="0"/>
                <a:ea typeface="ＭＳ Ｐゴシック" charset="-128"/>
              </a:defRPr>
            </a:lvl1pPr>
          </a:lstStyle>
          <a:p>
            <a:pPr>
              <a:defRPr/>
            </a:pPr>
            <a:endParaRPr lang="en-GB" altLang="ja-JP"/>
          </a:p>
        </p:txBody>
      </p:sp>
      <p:sp>
        <p:nvSpPr>
          <p:cNvPr id="393220" name="Rectangle 4"/>
          <p:cNvSpPr>
            <a:spLocks noGrp="1" noChangeArrowheads="1"/>
          </p:cNvSpPr>
          <p:nvPr>
            <p:ph type="ftr" sz="quarter" idx="2"/>
          </p:nvPr>
        </p:nvSpPr>
        <p:spPr bwMode="auto">
          <a:xfrm>
            <a:off x="3" y="9440372"/>
            <a:ext cx="2950375"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b" anchorCtr="0" compatLnSpc="1">
            <a:prstTxWarp prst="textNoShape">
              <a:avLst/>
            </a:prstTxWarp>
          </a:bodyPr>
          <a:lstStyle>
            <a:lvl1pPr algn="l" defTabSz="922077" fontAlgn="base">
              <a:defRPr sz="1000">
                <a:solidFill>
                  <a:schemeClr val="tx1"/>
                </a:solidFill>
                <a:latin typeface="Arial" charset="0"/>
                <a:ea typeface="ＭＳ Ｐゴシック" charset="-128"/>
              </a:defRPr>
            </a:lvl1pPr>
          </a:lstStyle>
          <a:p>
            <a:pPr>
              <a:defRPr/>
            </a:pPr>
            <a:r>
              <a:rPr lang="en-GB" altLang="ja-JP" smtClean="0"/>
              <a:t>Copyright 2014 FUJITSU LIMITED</a:t>
            </a:r>
            <a:endParaRPr lang="en-GB" altLang="ja-JP"/>
          </a:p>
        </p:txBody>
      </p:sp>
      <p:sp>
        <p:nvSpPr>
          <p:cNvPr id="393221" name="Rectangle 5"/>
          <p:cNvSpPr>
            <a:spLocks noGrp="1" noChangeArrowheads="1"/>
          </p:cNvSpPr>
          <p:nvPr>
            <p:ph type="sldNum" sz="quarter" idx="3"/>
          </p:nvPr>
        </p:nvSpPr>
        <p:spPr bwMode="auto">
          <a:xfrm>
            <a:off x="3855221" y="9440372"/>
            <a:ext cx="2950374"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94" tIns="46097" rIns="92194" bIns="46097" numCol="1" anchor="b" anchorCtr="0" compatLnSpc="1">
            <a:prstTxWarp prst="textNoShape">
              <a:avLst/>
            </a:prstTxWarp>
          </a:bodyPr>
          <a:lstStyle>
            <a:lvl1pPr algn="r" defTabSz="922077" fontAlgn="base">
              <a:defRPr sz="1000">
                <a:solidFill>
                  <a:schemeClr val="tx1"/>
                </a:solidFill>
                <a:latin typeface="Arial" charset="0"/>
                <a:ea typeface="ＭＳ Ｐゴシック" charset="-128"/>
              </a:defRPr>
            </a:lvl1pPr>
          </a:lstStyle>
          <a:p>
            <a:pPr>
              <a:defRPr/>
            </a:pPr>
            <a:fld id="{12F36A59-1F17-4B2E-B87B-8893709A0E24}" type="slidenum">
              <a:rPr lang="en-GB" altLang="ja-JP"/>
              <a:pPr>
                <a:defRPr/>
              </a:pPr>
              <a:t>‹#›</a:t>
            </a:fld>
            <a:endParaRPr lang="en-GB"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50" y="54374"/>
            <a:ext cx="857346" cy="190508"/>
          </a:xfrm>
          <a:prstGeom prst="rect">
            <a:avLst/>
          </a:prstGeom>
        </p:spPr>
      </p:pic>
    </p:spTree>
    <p:extLst>
      <p:ext uri="{BB962C8B-B14F-4D97-AF65-F5344CB8AC3E}">
        <p14:creationId xmlns:p14="http://schemas.microsoft.com/office/powerpoint/2010/main" val="13540822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827"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r" defTabSz="922077" fontAlgn="base">
              <a:defRPr sz="1200">
                <a:solidFill>
                  <a:schemeClr val="tx1"/>
                </a:solidFill>
                <a:latin typeface="Arial" charset="0"/>
                <a:ea typeface="ＭＳ Ｐゴシック" charset="-128"/>
              </a:defRPr>
            </a:lvl1pPr>
          </a:lstStyle>
          <a:p>
            <a:pPr>
              <a:defRPr/>
            </a:pPr>
            <a:endParaRPr lang="en-US" altLang="ja-JP"/>
          </a:p>
        </p:txBody>
      </p:sp>
      <p:sp>
        <p:nvSpPr>
          <p:cNvPr id="167939" name="Rectangle 3"/>
          <p:cNvSpPr>
            <a:spLocks noGrp="1" noChangeArrowheads="1"/>
          </p:cNvSpPr>
          <p:nvPr>
            <p:ph type="dt" idx="1"/>
          </p:nvPr>
        </p:nvSpPr>
        <p:spPr bwMode="auto">
          <a:xfrm>
            <a:off x="3" y="1"/>
            <a:ext cx="2950375" cy="497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lvl1pPr algn="l" defTabSz="922077" fontAlgn="base">
              <a:defRPr sz="1200">
                <a:solidFill>
                  <a:schemeClr val="tx1"/>
                </a:solidFill>
                <a:latin typeface="Arial" charset="0"/>
                <a:ea typeface="ＭＳ Ｐゴシック" charset="-128"/>
              </a:defRPr>
            </a:lvl1pPr>
          </a:lstStyle>
          <a:p>
            <a:pPr>
              <a:defRPr/>
            </a:pPr>
            <a:endParaRPr lang="en-US" altLang="ja-JP"/>
          </a:p>
        </p:txBody>
      </p:sp>
      <p:sp>
        <p:nvSpPr>
          <p:cNvPr id="14340" name="Rectangle 4"/>
          <p:cNvSpPr>
            <a:spLocks noGrp="1" noRot="1" noChangeAspect="1" noChangeArrowheads="1" noTextEdit="1"/>
          </p:cNvSpPr>
          <p:nvPr>
            <p:ph type="sldImg" idx="2"/>
          </p:nvPr>
        </p:nvSpPr>
        <p:spPr bwMode="auto">
          <a:xfrm>
            <a:off x="917575" y="744538"/>
            <a:ext cx="4973638" cy="37290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80241" y="4720985"/>
            <a:ext cx="5446723" cy="447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67942" name="Rectangle 6"/>
          <p:cNvSpPr>
            <a:spLocks noGrp="1" noChangeArrowheads="1"/>
          </p:cNvSpPr>
          <p:nvPr>
            <p:ph type="ftr" sz="quarter" idx="4"/>
          </p:nvPr>
        </p:nvSpPr>
        <p:spPr bwMode="auto">
          <a:xfrm>
            <a:off x="3" y="9440372"/>
            <a:ext cx="2950375"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94" tIns="46097" rIns="92194" bIns="46097" numCol="1" anchor="b" anchorCtr="0" compatLnSpc="1">
            <a:prstTxWarp prst="textNoShape">
              <a:avLst/>
            </a:prstTxWarp>
          </a:bodyPr>
          <a:lstStyle>
            <a:lvl1pPr algn="l" defTabSz="922077" fontAlgn="base">
              <a:defRPr sz="1000">
                <a:solidFill>
                  <a:schemeClr val="tx1"/>
                </a:solidFill>
                <a:latin typeface="Arial" charset="0"/>
                <a:ea typeface="ＭＳ Ｐゴシック" charset="-128"/>
              </a:defRPr>
            </a:lvl1pPr>
          </a:lstStyle>
          <a:p>
            <a:pPr>
              <a:defRPr/>
            </a:pPr>
            <a:r>
              <a:rPr lang="en-US" altLang="ja-JP" smtClean="0"/>
              <a:t>Copyright 2014 FUJITSU LIMITED</a:t>
            </a:r>
            <a:endParaRPr lang="en-US" altLang="ja-JP"/>
          </a:p>
        </p:txBody>
      </p:sp>
      <p:sp>
        <p:nvSpPr>
          <p:cNvPr id="167943" name="Rectangle 7"/>
          <p:cNvSpPr>
            <a:spLocks noGrp="1" noChangeArrowheads="1"/>
          </p:cNvSpPr>
          <p:nvPr>
            <p:ph type="sldNum" sz="quarter" idx="5"/>
          </p:nvPr>
        </p:nvSpPr>
        <p:spPr bwMode="auto">
          <a:xfrm>
            <a:off x="3855221" y="9440372"/>
            <a:ext cx="2950374"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94" tIns="46097" rIns="92194" bIns="46097" numCol="1" anchor="b" anchorCtr="0" compatLnSpc="1">
            <a:prstTxWarp prst="textNoShape">
              <a:avLst/>
            </a:prstTxWarp>
          </a:bodyPr>
          <a:lstStyle>
            <a:lvl1pPr algn="r" defTabSz="922077" fontAlgn="base">
              <a:defRPr sz="1000">
                <a:solidFill>
                  <a:schemeClr val="tx1"/>
                </a:solidFill>
                <a:latin typeface="Arial" charset="0"/>
                <a:ea typeface="ＭＳ Ｐゴシック" charset="-128"/>
              </a:defRPr>
            </a:lvl1pPr>
          </a:lstStyle>
          <a:p>
            <a:pPr>
              <a:defRPr/>
            </a:pPr>
            <a:fld id="{0A80843C-5B4D-41EE-B422-6C1EAC4B5944}" type="slidenum">
              <a:rPr lang="en-US" altLang="ja-JP"/>
              <a:pPr>
                <a:defRPr/>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50" y="54374"/>
            <a:ext cx="857346" cy="190508"/>
          </a:xfrm>
          <a:prstGeom prst="rect">
            <a:avLst/>
          </a:prstGeom>
        </p:spPr>
      </p:pic>
    </p:spTree>
    <p:extLst>
      <p:ext uri="{BB962C8B-B14F-4D97-AF65-F5344CB8AC3E}">
        <p14:creationId xmlns:p14="http://schemas.microsoft.com/office/powerpoint/2010/main" val="22129727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971935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10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626697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11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86622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2</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971935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3</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134353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4</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140702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5</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63057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6</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1303148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7</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1412093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8</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2032193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2017 FUJITSU LIMITED</a:t>
            </a:r>
            <a:endParaRPr lang="en-US" altLang="ja-JP"/>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9</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608" y="4721226"/>
            <a:ext cx="5627412" cy="4891087"/>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1227663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NUL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t>Copyright 2015 FUJITSU LIMITED</a:t>
            </a:r>
            <a:endParaRPr lang="de-DE" altLang="ja-JP"/>
          </a:p>
        </p:txBody>
      </p:sp>
      <p:pic>
        <p:nvPicPr>
          <p:cNvPr id="2"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881361816"/>
      </p:ext>
    </p:extLst>
  </p:cSld>
  <p:clrMapOvr>
    <a:masterClrMapping/>
  </p:clrMapOvr>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6B8BF8D3-6C2D-4191-A0D7-B3AC3C152171}" type="slidenum">
              <a:rPr lang="en-US" altLang="ja-JP" smtClean="0">
                <a:solidFill>
                  <a:srgbClr val="000000"/>
                </a:solidFill>
              </a:rPr>
              <a:pPr>
                <a:defRPr/>
              </a:pPr>
              <a:t>‹#›</a:t>
            </a:fld>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2791015724"/>
      </p:ext>
    </p:extLst>
  </p:cSld>
  <p:clrMapOvr>
    <a:masterClrMapping/>
  </p:clrMapOvr>
  <p:timing>
    <p:tnLst>
      <p:par>
        <p:cTn id="1" dur="indefinite" restart="never" nodeType="tmRoot"/>
      </p:par>
    </p:tn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74CFD09C-C0DF-42C4-9AF9-5014F9558F0A}"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836754740"/>
      </p:ext>
    </p:extLst>
  </p:cSld>
  <p:clrMapOvr>
    <a:masterClrMapping/>
  </p:clrMapOvr>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6C76EFA8-796D-48A9-9369-B57E8288F3D6}"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1410723737"/>
      </p:ext>
    </p:extLst>
  </p:cSld>
  <p:clrMapOvr>
    <a:masterClrMapping/>
  </p:clrMapOvr>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23F9D5B-3CD1-4027-AA27-F945402A734D}"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1749553018"/>
      </p:ext>
    </p:extLst>
  </p:cSld>
  <p:clrMapOvr>
    <a:masterClrMapping/>
  </p:clrMapOvr>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endParaRPr lang="de-DE" altLang="ja-JP" noProof="0" smtClean="0"/>
          </a:p>
        </p:txBody>
      </p:sp>
      <p:grpSp>
        <p:nvGrpSpPr>
          <p:cNvPr id="647182" name="Group 14"/>
          <p:cNvGrpSpPr>
            <a:grpSpLocks noChangeAspect="1"/>
          </p:cNvGrpSpPr>
          <p:nvPr/>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a:xfrm>
            <a:off x="4935538" y="6653213"/>
            <a:ext cx="4022725" cy="201613"/>
          </a:xfrm>
        </p:spPr>
        <p:txBody>
          <a:bodyPr anchor="ct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637115203"/>
      </p:ext>
    </p:extLst>
  </p:cSld>
  <p:clrMapOvr>
    <a:masterClrMapping/>
  </p:clrMapOvr>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1EADCA33-EF3A-4C1F-8606-A03321764D81}"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885018952"/>
      </p:ext>
    </p:extLst>
  </p:cSld>
  <p:clrMapOvr>
    <a:masterClrMapping/>
  </p:clrMapOvr>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40C72E50-50BA-40B1-8EF5-B653F16169D5}"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582306294"/>
      </p:ext>
    </p:extLst>
  </p:cSld>
  <p:clrMapOvr>
    <a:masterClrMapping/>
  </p:clrMapOvr>
  <p:timing>
    <p:tnLst>
      <p:par>
        <p:cTn id="1" dur="indefinite" restart="never" nodeType="tmRoot"/>
      </p:par>
    </p:tnLst>
  </p:timing>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E122647E-76D0-4F9E-B9DF-0CCD600A0F33}"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413691103"/>
      </p:ext>
    </p:extLst>
  </p:cSld>
  <p:clrMapOvr>
    <a:masterClrMapping/>
  </p:clrMapOvr>
  <p:timing>
    <p:tnLst>
      <p:par>
        <p:cTn id="1" dur="indefinite" restart="never" nodeType="tmRoot"/>
      </p:par>
    </p:tnLst>
  </p:timing>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E6E478FD-B3A6-4536-AE9C-B467741DE899}" type="slidenum">
              <a:rPr lang="ja-JP" altLang="de-DE"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40612630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sz="2000"/>
            </a:lvl1pPr>
            <a:lvl2pPr>
              <a:defRPr sz="1800"/>
            </a:lvl2pPr>
            <a:lvl3pPr marL="895350" indent="-238125">
              <a:buFont typeface="Wingdings" panose="05000000000000000000" pitchFamily="2" charset="2"/>
              <a:buChar char="n"/>
              <a:defRPr sz="1600"/>
            </a:lvl3pPr>
            <a:lvl4pPr marL="1074738" indent="-195263">
              <a:buFont typeface="Wingdings" panose="05000000000000000000" pitchFamily="2" charset="2"/>
              <a:buChar char="n"/>
              <a:defRPr sz="1400"/>
            </a:lvl4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2015 FUJITSU LIMITED</a:t>
            </a:r>
            <a:endParaRPr lang="de-DE" altLang="ja-JP"/>
          </a:p>
        </p:txBody>
      </p:sp>
    </p:spTree>
    <p:extLst>
      <p:ext uri="{BB962C8B-B14F-4D97-AF65-F5344CB8AC3E}">
        <p14:creationId xmlns:p14="http://schemas.microsoft.com/office/powerpoint/2010/main" val="2809567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A72FFF2-9BA7-4F53-B132-9D0B4DE2F63D}" type="slidenum">
              <a:rPr lang="ja-JP" altLang="de-DE"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677058430"/>
      </p:ext>
    </p:extLst>
  </p:cSld>
  <p:clrMapOvr>
    <a:masterClrMapping/>
  </p:clrMapOvr>
  <p:timing>
    <p:tnLst>
      <p:par>
        <p:cTn id="1" dur="indefinite" restart="never" nodeType="tmRoot"/>
      </p:par>
    </p:tnLst>
  </p:timing>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119941690"/>
      </p:ext>
    </p:extLst>
  </p:cSld>
  <p:clrMapOvr>
    <a:masterClrMapping/>
  </p:clrMapOvr>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6B8BF8D3-6C2D-4191-A0D7-B3AC3C152171}" type="slidenum">
              <a:rPr lang="en-US" altLang="ja-JP" smtClean="0">
                <a:solidFill>
                  <a:srgbClr val="000000"/>
                </a:solidFill>
              </a:rPr>
              <a:pPr>
                <a:defRPr/>
              </a:pPr>
              <a:t>‹#›</a:t>
            </a:fld>
            <a:endParaRPr lang="en-US"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3990040470"/>
      </p:ext>
    </p:extLst>
  </p:cSld>
  <p:clrMapOvr>
    <a:masterClrMapping/>
  </p:clrMapOvr>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74CFD09C-C0DF-42C4-9AF9-5014F9558F0A}"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3107272732"/>
      </p:ext>
    </p:extLst>
  </p:cSld>
  <p:clrMapOvr>
    <a:masterClrMapping/>
  </p:clrMapOvr>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6C76EFA8-796D-48A9-9369-B57E8288F3D6}"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2454703822"/>
      </p:ext>
    </p:extLst>
  </p:cSld>
  <p:clrMapOvr>
    <a:masterClrMapping/>
  </p:clrMapOvr>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23F9D5B-3CD1-4027-AA27-F945402A734D}" type="slidenum">
              <a:rPr lang="en-US" altLang="ja-JP" smtClean="0">
                <a:solidFill>
                  <a:srgbClr val="000000"/>
                </a:solidFill>
              </a:rPr>
              <a:pPr>
                <a:defRPr/>
              </a:pPr>
              <a:t>‹#›</a:t>
            </a:fld>
            <a:endParaRPr lang="en-US"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en-US" altLang="ja-JP" smtClean="0">
                <a:solidFill>
                  <a:srgbClr val="000000"/>
                </a:solidFill>
              </a:rPr>
              <a:t>Copyright 2017 FUJITSU LIMITED</a:t>
            </a:r>
            <a:endParaRPr lang="en-US" altLang="ja-JP" dirty="0">
              <a:solidFill>
                <a:srgbClr val="000000"/>
              </a:solidFill>
            </a:endParaRPr>
          </a:p>
        </p:txBody>
      </p:sp>
    </p:spTree>
    <p:extLst>
      <p:ext uri="{BB962C8B-B14F-4D97-AF65-F5344CB8AC3E}">
        <p14:creationId xmlns:p14="http://schemas.microsoft.com/office/powerpoint/2010/main" val="2616292270"/>
      </p:ext>
    </p:extLst>
  </p:cSld>
  <p:clrMapOvr>
    <a:masterClrMapping/>
  </p:clrMapOvr>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endParaRPr lang="de-DE" altLang="ja-JP" noProof="0" smtClean="0"/>
          </a:p>
        </p:txBody>
      </p:sp>
      <p:grpSp>
        <p:nvGrpSpPr>
          <p:cNvPr id="647182" name="Group 14"/>
          <p:cNvGrpSpPr>
            <a:grpSpLocks noChangeAspect="1"/>
          </p:cNvGrpSpPr>
          <p:nvPr/>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grpSp>
      <p:sp>
        <p:nvSpPr>
          <p:cNvPr id="647215" name="Rectangle 47"/>
          <p:cNvSpPr>
            <a:spLocks noGrp="1" noChangeArrowheads="1"/>
          </p:cNvSpPr>
          <p:nvPr>
            <p:ph type="ftr" sz="quarter" idx="3"/>
          </p:nvPr>
        </p:nvSpPr>
        <p:spPr/>
        <p:txBody>
          <a:bodyPr/>
          <a:lstStyle>
            <a:lvl1pPr>
              <a:defRPr sz="800"/>
            </a:lvl1pPr>
          </a:lstStyle>
          <a:p>
            <a:r>
              <a:rPr kumimoji="1" lang="en-US" altLang="ja-JP" smtClean="0">
                <a:solidFill>
                  <a:srgbClr val="000000"/>
                </a:solidFill>
              </a:rPr>
              <a:t>Copyright FUJITSU LIMITED 2015</a:t>
            </a:r>
            <a:endParaRPr kumimoji="1" lang="ja-JP" altLang="en-US">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402526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3918121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65618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58618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pPr>
                <a:defRPr/>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t>Copyright 2015 FUJITSU LIMITED</a:t>
            </a:r>
            <a:endParaRPr lang="de-DE" altLang="ja-JP"/>
          </a:p>
        </p:txBody>
      </p:sp>
    </p:spTree>
    <p:extLst>
      <p:ext uri="{BB962C8B-B14F-4D97-AF65-F5344CB8AC3E}">
        <p14:creationId xmlns:p14="http://schemas.microsoft.com/office/powerpoint/2010/main" val="1941108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528230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21454733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2203901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2583539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17443019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70263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2D8002D-B5B0-4BAC-B1F6-782DDCCE6D9C}" type="slidenum">
              <a:rPr kumimoji="1" lang="ja-JP" altLang="en-US" smtClean="0">
                <a:solidFill>
                  <a:srgbClr val="000000"/>
                </a:solidFill>
              </a:rPr>
              <a:pPr/>
              <a:t>‹#›</a:t>
            </a:fld>
            <a:endParaRPr kumimoji="1"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kumimoji="1" lang="en-US" altLang="ja-JP" smtClean="0">
                <a:solidFill>
                  <a:srgbClr val="000000"/>
                </a:solidFill>
              </a:rPr>
              <a:t>Copyright FUJITSU LIMITED 2015</a:t>
            </a:r>
            <a:endParaRPr kumimoji="1" lang="ja-JP" altLang="en-US">
              <a:solidFill>
                <a:srgbClr val="000000"/>
              </a:solidFill>
            </a:endParaRPr>
          </a:p>
        </p:txBody>
      </p:sp>
    </p:spTree>
    <p:extLst>
      <p:ext uri="{BB962C8B-B14F-4D97-AF65-F5344CB8AC3E}">
        <p14:creationId xmlns:p14="http://schemas.microsoft.com/office/powerpoint/2010/main" val="459458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0"/>
          <p:cNvGrpSpPr>
            <a:grpSpLocks noChangeAspect="1"/>
          </p:cNvGrpSpPr>
          <p:nvPr userDrawn="1"/>
        </p:nvGrpSpPr>
        <p:grpSpPr bwMode="auto">
          <a:xfrm>
            <a:off x="7308850" y="185738"/>
            <a:ext cx="1647825" cy="920750"/>
            <a:chOff x="4604" y="117"/>
            <a:chExt cx="1038" cy="580"/>
          </a:xfrm>
        </p:grpSpPr>
        <p:sp>
          <p:nvSpPr>
            <p:cNvPr id="6"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7" name="Freeform 52"/>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8" name="Freeform 53"/>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9" name="Freeform 54"/>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 name="Freeform 55"/>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1" name="Freeform 56"/>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2" name="Freeform 57"/>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3" name="Freeform 58"/>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4" name="Freeform 59"/>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5" name="Freeform 60"/>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6" name="Freeform 61"/>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7" name="Freeform 62"/>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8" name="Freeform 63"/>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9" name="Freeform 64"/>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0" name="Freeform 65"/>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1" name="Freeform 66"/>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2" name="Freeform 67"/>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3" name="Freeform 68"/>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4" name="Freeform 69"/>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5" name="Freeform 70"/>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6"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7" name="Freeform 72"/>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8" name="Freeform 73"/>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9" name="Freeform 74"/>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0" name="Freeform 75"/>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1" name="Freeform 76"/>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2" name="Freeform 77"/>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3" name="Freeform 78"/>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4" name="Freeform 79"/>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5" name="Freeform 80"/>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6" name="Freeform 81"/>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37" name="テキスト ボックス 36"/>
          <p:cNvSpPr txBox="1">
            <a:spLocks noChangeArrowheads="1"/>
          </p:cNvSpPr>
          <p:nvPr userDrawn="1"/>
        </p:nvSpPr>
        <p:spPr bwMode="gray">
          <a:xfrm>
            <a:off x="190500" y="6675438"/>
            <a:ext cx="279876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hangingPunct="1">
              <a:defRPr/>
            </a:pPr>
            <a:r>
              <a:rPr lang="en-US" altLang="ja-JP" sz="1000" b="1" smtClean="0">
                <a:latin typeface="Arial" charset="0"/>
                <a:sym typeface="Arial" charset="0"/>
              </a:rPr>
              <a:t>FUJITSU CONFIDENTIAL</a:t>
            </a:r>
            <a:endParaRPr lang="ja-JP" altLang="en-US" sz="1000" b="1" smtClean="0">
              <a:latin typeface="Arial" charset="0"/>
              <a:sym typeface="Arial" charset="0"/>
            </a:endParaRPr>
          </a:p>
        </p:txBody>
      </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a:lvl1pPr>
          </a:lstStyle>
          <a:p>
            <a:pPr>
              <a:defRPr/>
            </a:pPr>
            <a:r>
              <a:rPr lang="de-DE" altLang="ja-JP">
                <a:solidFill>
                  <a:srgbClr val="000000"/>
                </a:solidFill>
              </a:rPr>
              <a:t>Copyright 2014 FUJITSU LIMITED</a:t>
            </a:r>
          </a:p>
        </p:txBody>
      </p:sp>
    </p:spTree>
    <p:extLst>
      <p:ext uri="{BB962C8B-B14F-4D97-AF65-F5344CB8AC3E}">
        <p14:creationId xmlns:p14="http://schemas.microsoft.com/office/powerpoint/2010/main" val="194127095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D3727FBF-C784-49EC-B8D4-A5CAECF3BBE1}"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2547001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5EFD9FB-6B2C-43E3-B2BA-E49C32189E0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132280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endParaRPr lang="de-DE" altLang="ja-JP" noProof="0" smtClean="0"/>
          </a:p>
        </p:txBody>
      </p:sp>
      <p:grpSp>
        <p:nvGrpSpPr>
          <p:cNvPr id="647182" name="Group 14"/>
          <p:cNvGrpSpPr>
            <a:grpSpLocks noChangeAspect="1"/>
          </p:cNvGrpSpPr>
          <p:nvPr/>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a:xfrm>
            <a:off x="4935538" y="6653213"/>
            <a:ext cx="4022725" cy="201613"/>
          </a:xfrm>
        </p:spPr>
        <p:txBody>
          <a:bodyPr anchor="ct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499537947"/>
      </p:ext>
    </p:extLst>
  </p:cSld>
  <p:clrMapOvr>
    <a:masterClrMapping/>
  </p:clrMapOvr>
  <p:timing>
    <p:tnLst>
      <p:par>
        <p:cTn id="1" dur="indefinite" restart="never" nodeType="tmRoot"/>
      </p:par>
    </p:tnLst>
  </p:timing>
  <p:hf hdr="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208A16E8-F9DD-466F-8BEE-5E55A920B8E3}"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38166644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FC4E8E68-1B30-4C6D-85A4-2C3B18256166}" type="slidenum">
              <a:rPr lang="de-DE" altLang="ja-JP">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3014946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813688B4-EC1E-419E-B793-9D00DCAEC6DD}" type="slidenum">
              <a:rPr lang="de-DE" altLang="ja-JP">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34207486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4E859B31-EF3D-4939-88B6-06D3BDC024F0}" type="slidenum">
              <a:rPr lang="de-DE" altLang="ja-JP">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25989132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EABF0C6C-8D76-41BE-8BEB-E187E28E42D4}"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8720421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AA4E6005-CC0D-450B-A4BC-CB428AC66FC7}"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42936451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8FDB364C-773A-4838-9D43-FFF0741D0362}"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12326635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F562743-8127-4462-9236-7FED2B8FB5D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a:solidFill>
                  <a:srgbClr val="000000"/>
                </a:solidFill>
              </a:rPr>
              <a:t>Copyright 2010 FUJITSU LIMITED</a:t>
            </a:r>
          </a:p>
        </p:txBody>
      </p:sp>
    </p:spTree>
    <p:extLst>
      <p:ext uri="{BB962C8B-B14F-4D97-AF65-F5344CB8AC3E}">
        <p14:creationId xmlns:p14="http://schemas.microsoft.com/office/powerpoint/2010/main" val="7512633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0"/>
          <p:cNvGrpSpPr>
            <a:grpSpLocks noChangeAspect="1"/>
          </p:cNvGrpSpPr>
          <p:nvPr userDrawn="1"/>
        </p:nvGrpSpPr>
        <p:grpSpPr bwMode="auto">
          <a:xfrm>
            <a:off x="7308850" y="185738"/>
            <a:ext cx="1647825" cy="920750"/>
            <a:chOff x="4604" y="117"/>
            <a:chExt cx="1038" cy="580"/>
          </a:xfrm>
        </p:grpSpPr>
        <p:sp>
          <p:nvSpPr>
            <p:cNvPr id="6"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7" name="Freeform 52"/>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8" name="Freeform 53"/>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9" name="Freeform 54"/>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 name="Freeform 55"/>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1" name="Freeform 56"/>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2" name="Freeform 57"/>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3" name="Freeform 58"/>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4" name="Freeform 59"/>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5" name="Freeform 60"/>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6" name="Freeform 61"/>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7" name="Freeform 62"/>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8" name="Freeform 63"/>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9" name="Freeform 64"/>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0" name="Freeform 65"/>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1" name="Freeform 66"/>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2" name="Freeform 67"/>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3" name="Freeform 68"/>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4" name="Freeform 69"/>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5" name="Freeform 70"/>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6"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7" name="Freeform 72"/>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8" name="Freeform 73"/>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9" name="Freeform 74"/>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0" name="Freeform 75"/>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1" name="Freeform 76"/>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2" name="Freeform 77"/>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3" name="Freeform 78"/>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4" name="Freeform 79"/>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5" name="Freeform 80"/>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6" name="Freeform 81"/>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21796198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D3727FBF-C784-49EC-B8D4-A5CAECF3BBE1}"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410156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1EADCA33-EF3A-4C1F-8606-A03321764D81}"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4010031258"/>
      </p:ext>
    </p:extLst>
  </p:cSld>
  <p:clrMapOvr>
    <a:masterClrMapping/>
  </p:clrMapOvr>
  <p:timing>
    <p:tnLst>
      <p:par>
        <p:cTn id="1" dur="indefinite" restart="never" nodeType="tmRoot"/>
      </p:par>
    </p:tnLst>
  </p:timing>
  <p:hf hdr="0"/>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5EFD9FB-6B2C-43E3-B2BA-E49C32189E0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4760086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208A16E8-F9DD-466F-8BEE-5E55A920B8E3}"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8809425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FC4E8E68-1B30-4C6D-85A4-2C3B18256166}" type="slidenum">
              <a:rPr lang="de-DE" altLang="ja-JP">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8144346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813688B4-EC1E-419E-B793-9D00DCAEC6DD}" type="slidenum">
              <a:rPr lang="de-DE" altLang="ja-JP">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8278139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4E859B31-EF3D-4939-88B6-06D3BDC024F0}" type="slidenum">
              <a:rPr lang="de-DE" altLang="ja-JP">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1631323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EABF0C6C-8D76-41BE-8BEB-E187E28E42D4}"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5051512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AA4E6005-CC0D-450B-A4BC-CB428AC66FC7}" type="slidenum">
              <a:rPr lang="de-DE" altLang="ja-JP">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7763675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8FDB364C-773A-4838-9D43-FFF0741D0362}"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a:solidFill>
                  <a:srgbClr val="000000"/>
                </a:solidFill>
              </a:rPr>
              <a:t>Copyright </a:t>
            </a:r>
            <a:r>
              <a:rPr lang="de-DE" altLang="ja-JP" dirty="0" smtClean="0">
                <a:solidFill>
                  <a:srgbClr val="000000"/>
                </a:solidFill>
              </a:rPr>
              <a:t>201</a:t>
            </a:r>
            <a:r>
              <a:rPr lang="en-US" altLang="ja-JP" dirty="0" smtClean="0">
                <a:solidFill>
                  <a:srgbClr val="000000"/>
                </a:solidFill>
              </a:rPr>
              <a:t>6</a:t>
            </a:r>
            <a:r>
              <a:rPr lang="de-DE" altLang="ja-JP" dirty="0" smtClean="0">
                <a:solidFill>
                  <a:srgbClr val="000000"/>
                </a:solidFill>
              </a:rPr>
              <a:t> </a:t>
            </a:r>
            <a:r>
              <a:rPr lang="de-DE" altLang="ja-JP" dirty="0">
                <a:solidFill>
                  <a:srgbClr val="000000"/>
                </a:solidFill>
              </a:rPr>
              <a:t>FUJITSU LIMITED</a:t>
            </a:r>
          </a:p>
        </p:txBody>
      </p:sp>
    </p:spTree>
    <p:extLst>
      <p:ext uri="{BB962C8B-B14F-4D97-AF65-F5344CB8AC3E}">
        <p14:creationId xmlns:p14="http://schemas.microsoft.com/office/powerpoint/2010/main" val="32532980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FF562743-8127-4462-9236-7FED2B8FB5DD}" type="slidenum">
              <a:rPr lang="de-DE" altLang="ja-JP">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1333528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3"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212216440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40C72E50-50BA-40B1-8EF5-B653F16169D5}"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4238011107"/>
      </p:ext>
    </p:extLst>
  </p:cSld>
  <p:clrMapOvr>
    <a:masterClrMapping/>
  </p:clrMapOvr>
  <p:timing>
    <p:tnLst>
      <p:par>
        <p:cTn id="1" dur="indefinite" restart="never" nodeType="tmRoot"/>
      </p:par>
    </p:tnLst>
  </p:timing>
  <p:hf hdr="0"/>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sz="2000"/>
            </a:lvl1pPr>
            <a:lvl2pPr>
              <a:defRPr sz="1800"/>
            </a:lvl2pPr>
            <a:lvl3pPr marL="895350" indent="-238125">
              <a:buFont typeface="Wingdings" panose="05000000000000000000" pitchFamily="2" charset="2"/>
              <a:buChar char="n"/>
              <a:defRPr sz="1600"/>
            </a:lvl3pPr>
            <a:lvl4pPr marL="1074738" indent="-195263">
              <a:buFont typeface="Wingdings" panose="05000000000000000000" pitchFamily="2" charset="2"/>
              <a:buChar char="n"/>
              <a:defRPr sz="1400"/>
            </a:lvl4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smtClean="0">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12868508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dirty="0" smtClean="0">
                <a:solidFill>
                  <a:srgbClr val="000000"/>
                </a:solidFill>
              </a:rPr>
              <a:t>Copyright 2016 FUJITSU LIMITED</a:t>
            </a:r>
            <a:endParaRPr lang="de-DE" altLang="ja-JP" dirty="0">
              <a:solidFill>
                <a:srgbClr val="000000"/>
              </a:solidFill>
            </a:endParaRPr>
          </a:p>
        </p:txBody>
      </p:sp>
    </p:spTree>
    <p:extLst>
      <p:ext uri="{BB962C8B-B14F-4D97-AF65-F5344CB8AC3E}">
        <p14:creationId xmlns:p14="http://schemas.microsoft.com/office/powerpoint/2010/main" val="17345674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TitleRed_L150"/>
          <p:cNvPicPr>
            <a:picLocks noChangeAspect="1" noChangeArrowheads="1"/>
          </p:cNvPicPr>
          <p:nvPr/>
        </p:nvPicPr>
        <p:blipFill>
          <a:blip r:embed="rId2" cstate="print"/>
          <a:srcRect/>
          <a:stretch>
            <a:fillRect/>
          </a:stretch>
        </p:blipFill>
        <p:spPr bwMode="gray">
          <a:xfrm>
            <a:off x="0" y="0"/>
            <a:ext cx="9144000" cy="4852988"/>
          </a:xfrm>
          <a:prstGeom prst="rect">
            <a:avLst/>
          </a:prstGeom>
          <a:noFill/>
          <a:ln w="9525">
            <a:noFill/>
            <a:miter lim="800000"/>
            <a:headEnd/>
            <a:tailEnd/>
          </a:ln>
        </p:spPr>
      </p:pic>
      <p:grpSp>
        <p:nvGrpSpPr>
          <p:cNvPr id="5" name="Group 6"/>
          <p:cNvGrpSpPr>
            <a:grpSpLocks noChangeAspect="1"/>
          </p:cNvGrpSpPr>
          <p:nvPr/>
        </p:nvGrpSpPr>
        <p:grpSpPr bwMode="auto">
          <a:xfrm>
            <a:off x="7308850" y="185738"/>
            <a:ext cx="1647825" cy="920750"/>
            <a:chOff x="4604" y="117"/>
            <a:chExt cx="1038" cy="580"/>
          </a:xfrm>
        </p:grpSpPr>
        <p:sp>
          <p:nvSpPr>
            <p:cNvPr id="6" name="AutoShape 7"/>
            <p:cNvSpPr>
              <a:spLocks noChangeAspect="1" noChangeArrowheads="1" noTextEdit="1"/>
            </p:cNvSpPr>
            <p:nvPr userDrawn="1"/>
          </p:nvSpPr>
          <p:spPr bwMode="gray">
            <a:xfrm>
              <a:off x="4604" y="117"/>
              <a:ext cx="1038" cy="580"/>
            </a:xfrm>
            <a:prstGeom prst="rect">
              <a:avLst/>
            </a:prstGeom>
            <a:noFill/>
            <a:ln w="9525">
              <a:noFill/>
              <a:miter lim="800000"/>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7" name="Freeform 8"/>
            <p:cNvSpPr>
              <a:spLocks/>
            </p:cNvSpPr>
            <p:nvPr userDrawn="1"/>
          </p:nvSpPr>
          <p:spPr bwMode="gray">
            <a:xfrm>
              <a:off x="4655" y="604"/>
              <a:ext cx="26" cy="43"/>
            </a:xfrm>
            <a:custGeom>
              <a:avLst/>
              <a:gdLst/>
              <a:ahLst/>
              <a:cxnLst>
                <a:cxn ang="0">
                  <a:pos x="0" y="731"/>
                </a:cxn>
                <a:cxn ang="0">
                  <a:pos x="0" y="643"/>
                </a:cxn>
                <a:cxn ang="0">
                  <a:pos x="177" y="684"/>
                </a:cxn>
                <a:cxn ang="0">
                  <a:pos x="355" y="568"/>
                </a:cxn>
                <a:cxn ang="0">
                  <a:pos x="325" y="493"/>
                </a:cxn>
                <a:cxn ang="0">
                  <a:pos x="271" y="452"/>
                </a:cxn>
                <a:cxn ang="0">
                  <a:pos x="203" y="417"/>
                </a:cxn>
                <a:cxn ang="0">
                  <a:pos x="62" y="323"/>
                </a:cxn>
                <a:cxn ang="0">
                  <a:pos x="12" y="190"/>
                </a:cxn>
                <a:cxn ang="0">
                  <a:pos x="90" y="41"/>
                </a:cxn>
                <a:cxn ang="0">
                  <a:pos x="257" y="0"/>
                </a:cxn>
                <a:cxn ang="0">
                  <a:pos x="411" y="24"/>
                </a:cxn>
                <a:cxn ang="0">
                  <a:pos x="411" y="106"/>
                </a:cxn>
                <a:cxn ang="0">
                  <a:pos x="262" y="74"/>
                </a:cxn>
                <a:cxn ang="0">
                  <a:pos x="162" y="98"/>
                </a:cxn>
                <a:cxn ang="0">
                  <a:pos x="120" y="178"/>
                </a:cxn>
                <a:cxn ang="0">
                  <a:pos x="149" y="253"/>
                </a:cxn>
                <a:cxn ang="0">
                  <a:pos x="273" y="331"/>
                </a:cxn>
                <a:cxn ang="0">
                  <a:pos x="374" y="388"/>
                </a:cxn>
                <a:cxn ang="0">
                  <a:pos x="444" y="465"/>
                </a:cxn>
                <a:cxn ang="0">
                  <a:pos x="463" y="556"/>
                </a:cxn>
                <a:cxn ang="0">
                  <a:pos x="184" y="762"/>
                </a:cxn>
                <a:cxn ang="0">
                  <a:pos x="0" y="731"/>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8" name="Freeform 9"/>
            <p:cNvSpPr>
              <a:spLocks/>
            </p:cNvSpPr>
            <p:nvPr userDrawn="1"/>
          </p:nvSpPr>
          <p:spPr bwMode="gray">
            <a:xfrm>
              <a:off x="4691" y="585"/>
              <a:ext cx="30" cy="61"/>
            </a:xfrm>
            <a:custGeom>
              <a:avLst/>
              <a:gdLst/>
              <a:ahLst/>
              <a:cxnLst>
                <a:cxn ang="0">
                  <a:pos x="0" y="1087"/>
                </a:cxn>
                <a:cxn ang="0">
                  <a:pos x="0" y="0"/>
                </a:cxn>
                <a:cxn ang="0">
                  <a:pos x="124" y="0"/>
                </a:cxn>
                <a:cxn ang="0">
                  <a:pos x="124" y="382"/>
                </a:cxn>
                <a:cxn ang="0">
                  <a:pos x="306" y="345"/>
                </a:cxn>
                <a:cxn ang="0">
                  <a:pos x="526" y="458"/>
                </a:cxn>
                <a:cxn ang="0">
                  <a:pos x="548" y="644"/>
                </a:cxn>
                <a:cxn ang="0">
                  <a:pos x="548" y="1087"/>
                </a:cxn>
                <a:cxn ang="0">
                  <a:pos x="425" y="1087"/>
                </a:cxn>
                <a:cxn ang="0">
                  <a:pos x="425" y="624"/>
                </a:cxn>
                <a:cxn ang="0">
                  <a:pos x="403" y="477"/>
                </a:cxn>
                <a:cxn ang="0">
                  <a:pos x="294" y="419"/>
                </a:cxn>
                <a:cxn ang="0">
                  <a:pos x="124" y="463"/>
                </a:cxn>
                <a:cxn ang="0">
                  <a:pos x="124" y="1087"/>
                </a:cxn>
                <a:cxn ang="0">
                  <a:pos x="0" y="1087"/>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9" name="Freeform 10"/>
            <p:cNvSpPr>
              <a:spLocks noEditPoints="1"/>
            </p:cNvSpPr>
            <p:nvPr userDrawn="1"/>
          </p:nvSpPr>
          <p:spPr bwMode="gray">
            <a:xfrm>
              <a:off x="4730" y="604"/>
              <a:ext cx="32" cy="43"/>
            </a:xfrm>
            <a:custGeom>
              <a:avLst/>
              <a:gdLst/>
              <a:ahLst/>
              <a:cxnLst>
                <a:cxn ang="0">
                  <a:pos x="437" y="286"/>
                </a:cxn>
                <a:cxn ang="0">
                  <a:pos x="437" y="248"/>
                </a:cxn>
                <a:cxn ang="0">
                  <a:pos x="415" y="138"/>
                </a:cxn>
                <a:cxn ang="0">
                  <a:pos x="271" y="77"/>
                </a:cxn>
                <a:cxn ang="0">
                  <a:pos x="70" y="118"/>
                </a:cxn>
                <a:cxn ang="0">
                  <a:pos x="70" y="31"/>
                </a:cxn>
                <a:cxn ang="0">
                  <a:pos x="284" y="0"/>
                </a:cxn>
                <a:cxn ang="0">
                  <a:pos x="516" y="76"/>
                </a:cxn>
                <a:cxn ang="0">
                  <a:pos x="558" y="200"/>
                </a:cxn>
                <a:cxn ang="0">
                  <a:pos x="561" y="290"/>
                </a:cxn>
                <a:cxn ang="0">
                  <a:pos x="561" y="727"/>
                </a:cxn>
                <a:cxn ang="0">
                  <a:pos x="293" y="762"/>
                </a:cxn>
                <a:cxn ang="0">
                  <a:pos x="83" y="720"/>
                </a:cxn>
                <a:cxn ang="0">
                  <a:pos x="0" y="558"/>
                </a:cxn>
                <a:cxn ang="0">
                  <a:pos x="96" y="363"/>
                </a:cxn>
                <a:cxn ang="0">
                  <a:pos x="336" y="297"/>
                </a:cxn>
                <a:cxn ang="0">
                  <a:pos x="437" y="286"/>
                </a:cxn>
                <a:cxn ang="0">
                  <a:pos x="437" y="356"/>
                </a:cxn>
                <a:cxn ang="0">
                  <a:pos x="267" y="382"/>
                </a:cxn>
                <a:cxn ang="0">
                  <a:pos x="127" y="545"/>
                </a:cxn>
                <a:cxn ang="0">
                  <a:pos x="168" y="650"/>
                </a:cxn>
                <a:cxn ang="0">
                  <a:pos x="312" y="687"/>
                </a:cxn>
                <a:cxn ang="0">
                  <a:pos x="437" y="670"/>
                </a:cxn>
                <a:cxn ang="0">
                  <a:pos x="437" y="356"/>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0" name="Freeform 11"/>
            <p:cNvSpPr>
              <a:spLocks noEditPoints="1"/>
            </p:cNvSpPr>
            <p:nvPr userDrawn="1"/>
          </p:nvSpPr>
          <p:spPr bwMode="gray">
            <a:xfrm>
              <a:off x="4774" y="604"/>
              <a:ext cx="32" cy="61"/>
            </a:xfrm>
            <a:custGeom>
              <a:avLst/>
              <a:gdLst/>
              <a:ahLst/>
              <a:cxnLst>
                <a:cxn ang="0">
                  <a:pos x="123" y="711"/>
                </a:cxn>
                <a:cxn ang="0">
                  <a:pos x="123" y="1087"/>
                </a:cxn>
                <a:cxn ang="0">
                  <a:pos x="0" y="1087"/>
                </a:cxn>
                <a:cxn ang="0">
                  <a:pos x="0" y="28"/>
                </a:cxn>
                <a:cxn ang="0">
                  <a:pos x="249" y="0"/>
                </a:cxn>
                <a:cxn ang="0">
                  <a:pos x="505" y="113"/>
                </a:cxn>
                <a:cxn ang="0">
                  <a:pos x="567" y="379"/>
                </a:cxn>
                <a:cxn ang="0">
                  <a:pos x="489" y="662"/>
                </a:cxn>
                <a:cxn ang="0">
                  <a:pos x="274" y="762"/>
                </a:cxn>
                <a:cxn ang="0">
                  <a:pos x="172" y="742"/>
                </a:cxn>
                <a:cxn ang="0">
                  <a:pos x="123" y="711"/>
                </a:cxn>
                <a:cxn ang="0">
                  <a:pos x="123" y="625"/>
                </a:cxn>
                <a:cxn ang="0">
                  <a:pos x="260" y="687"/>
                </a:cxn>
                <a:cxn ang="0">
                  <a:pos x="400" y="591"/>
                </a:cxn>
                <a:cxn ang="0">
                  <a:pos x="441" y="378"/>
                </a:cxn>
                <a:cxn ang="0">
                  <a:pos x="386" y="140"/>
                </a:cxn>
                <a:cxn ang="0">
                  <a:pos x="230" y="74"/>
                </a:cxn>
                <a:cxn ang="0">
                  <a:pos x="123" y="83"/>
                </a:cxn>
                <a:cxn ang="0">
                  <a:pos x="123" y="625"/>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1" name="Freeform 12"/>
            <p:cNvSpPr>
              <a:spLocks noEditPoints="1"/>
            </p:cNvSpPr>
            <p:nvPr userDrawn="1"/>
          </p:nvSpPr>
          <p:spPr bwMode="gray">
            <a:xfrm>
              <a:off x="4815" y="591"/>
              <a:ext cx="9" cy="55"/>
            </a:xfrm>
            <a:custGeom>
              <a:avLst/>
              <a:gdLst/>
              <a:ahLst/>
              <a:cxnLst>
                <a:cxn ang="0">
                  <a:pos x="75" y="0"/>
                </a:cxn>
                <a:cxn ang="0">
                  <a:pos x="131" y="25"/>
                </a:cxn>
                <a:cxn ang="0">
                  <a:pos x="150" y="76"/>
                </a:cxn>
                <a:cxn ang="0">
                  <a:pos x="126" y="132"/>
                </a:cxn>
                <a:cxn ang="0">
                  <a:pos x="74" y="151"/>
                </a:cxn>
                <a:cxn ang="0">
                  <a:pos x="19" y="127"/>
                </a:cxn>
                <a:cxn ang="0">
                  <a:pos x="0" y="75"/>
                </a:cxn>
                <a:cxn ang="0">
                  <a:pos x="24" y="20"/>
                </a:cxn>
                <a:cxn ang="0">
                  <a:pos x="75" y="0"/>
                </a:cxn>
                <a:cxn ang="0">
                  <a:pos x="15" y="987"/>
                </a:cxn>
                <a:cxn ang="0">
                  <a:pos x="15" y="265"/>
                </a:cxn>
                <a:cxn ang="0">
                  <a:pos x="138" y="265"/>
                </a:cxn>
                <a:cxn ang="0">
                  <a:pos x="138" y="987"/>
                </a:cxn>
                <a:cxn ang="0">
                  <a:pos x="15" y="98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2" name="Freeform 13"/>
            <p:cNvSpPr>
              <a:spLocks/>
            </p:cNvSpPr>
            <p:nvPr userDrawn="1"/>
          </p:nvSpPr>
          <p:spPr bwMode="gray">
            <a:xfrm>
              <a:off x="4836" y="604"/>
              <a:ext cx="31" cy="42"/>
            </a:xfrm>
            <a:custGeom>
              <a:avLst/>
              <a:gdLst/>
              <a:ahLst/>
              <a:cxnLst>
                <a:cxn ang="0">
                  <a:pos x="0" y="742"/>
                </a:cxn>
                <a:cxn ang="0">
                  <a:pos x="0" y="28"/>
                </a:cxn>
                <a:cxn ang="0">
                  <a:pos x="289" y="0"/>
                </a:cxn>
                <a:cxn ang="0">
                  <a:pos x="526" y="113"/>
                </a:cxn>
                <a:cxn ang="0">
                  <a:pos x="548" y="299"/>
                </a:cxn>
                <a:cxn ang="0">
                  <a:pos x="548" y="742"/>
                </a:cxn>
                <a:cxn ang="0">
                  <a:pos x="424" y="742"/>
                </a:cxn>
                <a:cxn ang="0">
                  <a:pos x="424" y="306"/>
                </a:cxn>
                <a:cxn ang="0">
                  <a:pos x="403" y="134"/>
                </a:cxn>
                <a:cxn ang="0">
                  <a:pos x="277" y="74"/>
                </a:cxn>
                <a:cxn ang="0">
                  <a:pos x="123" y="90"/>
                </a:cxn>
                <a:cxn ang="0">
                  <a:pos x="123" y="742"/>
                </a:cxn>
                <a:cxn ang="0">
                  <a:pos x="0" y="742"/>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3" name="Freeform 14"/>
            <p:cNvSpPr>
              <a:spLocks noEditPoints="1"/>
            </p:cNvSpPr>
            <p:nvPr userDrawn="1"/>
          </p:nvSpPr>
          <p:spPr bwMode="gray">
            <a:xfrm>
              <a:off x="4876" y="604"/>
              <a:ext cx="32" cy="62"/>
            </a:xfrm>
            <a:custGeom>
              <a:avLst/>
              <a:gdLst/>
              <a:ahLst/>
              <a:cxnLst>
                <a:cxn ang="0">
                  <a:pos x="445" y="677"/>
                </a:cxn>
                <a:cxn ang="0">
                  <a:pos x="399" y="721"/>
                </a:cxn>
                <a:cxn ang="0">
                  <a:pos x="257" y="762"/>
                </a:cxn>
                <a:cxn ang="0">
                  <a:pos x="97" y="708"/>
                </a:cxn>
                <a:cxn ang="0">
                  <a:pos x="0" y="414"/>
                </a:cxn>
                <a:cxn ang="0">
                  <a:pos x="71" y="131"/>
                </a:cxn>
                <a:cxn ang="0">
                  <a:pos x="340" y="0"/>
                </a:cxn>
                <a:cxn ang="0">
                  <a:pos x="569" y="28"/>
                </a:cxn>
                <a:cxn ang="0">
                  <a:pos x="569" y="601"/>
                </a:cxn>
                <a:cxn ang="0">
                  <a:pos x="555" y="843"/>
                </a:cxn>
                <a:cxn ang="0">
                  <a:pos x="422" y="1052"/>
                </a:cxn>
                <a:cxn ang="0">
                  <a:pos x="191" y="1098"/>
                </a:cxn>
                <a:cxn ang="0">
                  <a:pos x="98" y="1092"/>
                </a:cxn>
                <a:cxn ang="0">
                  <a:pos x="98" y="1018"/>
                </a:cxn>
                <a:cxn ang="0">
                  <a:pos x="190" y="1024"/>
                </a:cxn>
                <a:cxn ang="0">
                  <a:pos x="341" y="997"/>
                </a:cxn>
                <a:cxn ang="0">
                  <a:pos x="434" y="858"/>
                </a:cxn>
                <a:cxn ang="0">
                  <a:pos x="445" y="716"/>
                </a:cxn>
                <a:cxn ang="0">
                  <a:pos x="445" y="677"/>
                </a:cxn>
                <a:cxn ang="0">
                  <a:pos x="445" y="81"/>
                </a:cxn>
                <a:cxn ang="0">
                  <a:pos x="353" y="74"/>
                </a:cxn>
                <a:cxn ang="0">
                  <a:pos x="231" y="106"/>
                </a:cxn>
                <a:cxn ang="0">
                  <a:pos x="152" y="233"/>
                </a:cxn>
                <a:cxn ang="0">
                  <a:pos x="126" y="419"/>
                </a:cxn>
                <a:cxn ang="0">
                  <a:pos x="174" y="633"/>
                </a:cxn>
                <a:cxn ang="0">
                  <a:pos x="274" y="687"/>
                </a:cxn>
                <a:cxn ang="0">
                  <a:pos x="371" y="654"/>
                </a:cxn>
                <a:cxn ang="0">
                  <a:pos x="435" y="566"/>
                </a:cxn>
                <a:cxn ang="0">
                  <a:pos x="445" y="483"/>
                </a:cxn>
                <a:cxn ang="0">
                  <a:pos x="445" y="81"/>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4" name="Freeform 15"/>
            <p:cNvSpPr>
              <a:spLocks/>
            </p:cNvSpPr>
            <p:nvPr userDrawn="1"/>
          </p:nvSpPr>
          <p:spPr bwMode="gray">
            <a:xfrm>
              <a:off x="4939" y="595"/>
              <a:ext cx="18" cy="51"/>
            </a:xfrm>
            <a:custGeom>
              <a:avLst/>
              <a:gdLst/>
              <a:ahLst/>
              <a:cxnLst>
                <a:cxn ang="0">
                  <a:pos x="0" y="0"/>
                </a:cxn>
                <a:cxn ang="0">
                  <a:pos x="124" y="0"/>
                </a:cxn>
                <a:cxn ang="0">
                  <a:pos x="124" y="195"/>
                </a:cxn>
                <a:cxn ang="0">
                  <a:pos x="318" y="195"/>
                </a:cxn>
                <a:cxn ang="0">
                  <a:pos x="318" y="273"/>
                </a:cxn>
                <a:cxn ang="0">
                  <a:pos x="124" y="273"/>
                </a:cxn>
                <a:cxn ang="0">
                  <a:pos x="124" y="656"/>
                </a:cxn>
                <a:cxn ang="0">
                  <a:pos x="156" y="804"/>
                </a:cxn>
                <a:cxn ang="0">
                  <a:pos x="225" y="836"/>
                </a:cxn>
                <a:cxn ang="0">
                  <a:pos x="277" y="838"/>
                </a:cxn>
                <a:cxn ang="0">
                  <a:pos x="318" y="838"/>
                </a:cxn>
                <a:cxn ang="0">
                  <a:pos x="318" y="917"/>
                </a:cxn>
                <a:cxn ang="0">
                  <a:pos x="251" y="917"/>
                </a:cxn>
                <a:cxn ang="0">
                  <a:pos x="127" y="904"/>
                </a:cxn>
                <a:cxn ang="0">
                  <a:pos x="11" y="782"/>
                </a:cxn>
                <a:cxn ang="0">
                  <a:pos x="0" y="638"/>
                </a:cxn>
                <a:cxn ang="0">
                  <a:pos x="0" y="0"/>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5" name="Freeform 16"/>
            <p:cNvSpPr>
              <a:spLocks noEditPoints="1"/>
            </p:cNvSpPr>
            <p:nvPr userDrawn="1"/>
          </p:nvSpPr>
          <p:spPr bwMode="gray">
            <a:xfrm>
              <a:off x="4963"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6" name="Freeform 17"/>
            <p:cNvSpPr>
              <a:spLocks/>
            </p:cNvSpPr>
            <p:nvPr userDrawn="1"/>
          </p:nvSpPr>
          <p:spPr bwMode="gray">
            <a:xfrm>
              <a:off x="5007" y="604"/>
              <a:ext cx="52" cy="42"/>
            </a:xfrm>
            <a:custGeom>
              <a:avLst/>
              <a:gdLst/>
              <a:ahLst/>
              <a:cxnLst>
                <a:cxn ang="0">
                  <a:pos x="0" y="742"/>
                </a:cxn>
                <a:cxn ang="0">
                  <a:pos x="0" y="28"/>
                </a:cxn>
                <a:cxn ang="0">
                  <a:pos x="267" y="0"/>
                </a:cxn>
                <a:cxn ang="0">
                  <a:pos x="460" y="46"/>
                </a:cxn>
                <a:cxn ang="0">
                  <a:pos x="691" y="0"/>
                </a:cxn>
                <a:cxn ang="0">
                  <a:pos x="912" y="114"/>
                </a:cxn>
                <a:cxn ang="0">
                  <a:pos x="933" y="299"/>
                </a:cxn>
                <a:cxn ang="0">
                  <a:pos x="933" y="742"/>
                </a:cxn>
                <a:cxn ang="0">
                  <a:pos x="809" y="742"/>
                </a:cxn>
                <a:cxn ang="0">
                  <a:pos x="809" y="306"/>
                </a:cxn>
                <a:cxn ang="0">
                  <a:pos x="790" y="135"/>
                </a:cxn>
                <a:cxn ang="0">
                  <a:pos x="675" y="74"/>
                </a:cxn>
                <a:cxn ang="0">
                  <a:pos x="528" y="108"/>
                </a:cxn>
                <a:cxn ang="0">
                  <a:pos x="528" y="742"/>
                </a:cxn>
                <a:cxn ang="0">
                  <a:pos x="405" y="742"/>
                </a:cxn>
                <a:cxn ang="0">
                  <a:pos x="405" y="301"/>
                </a:cxn>
                <a:cxn ang="0">
                  <a:pos x="385" y="135"/>
                </a:cxn>
                <a:cxn ang="0">
                  <a:pos x="267" y="74"/>
                </a:cxn>
                <a:cxn ang="0">
                  <a:pos x="124" y="90"/>
                </a:cxn>
                <a:cxn ang="0">
                  <a:pos x="124" y="742"/>
                </a:cxn>
                <a:cxn ang="0">
                  <a:pos x="0" y="742"/>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7" name="Freeform 18"/>
            <p:cNvSpPr>
              <a:spLocks noEditPoints="1"/>
            </p:cNvSpPr>
            <p:nvPr userDrawn="1"/>
          </p:nvSpPr>
          <p:spPr bwMode="gray">
            <a:xfrm>
              <a:off x="5069"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8" name="Freeform 19"/>
            <p:cNvSpPr>
              <a:spLocks/>
            </p:cNvSpPr>
            <p:nvPr userDrawn="1"/>
          </p:nvSpPr>
          <p:spPr bwMode="gray">
            <a:xfrm>
              <a:off x="5113" y="604"/>
              <a:ext cx="17" cy="42"/>
            </a:xfrm>
            <a:custGeom>
              <a:avLst/>
              <a:gdLst/>
              <a:ahLst/>
              <a:cxnLst>
                <a:cxn ang="0">
                  <a:pos x="0" y="742"/>
                </a:cxn>
                <a:cxn ang="0">
                  <a:pos x="0" y="31"/>
                </a:cxn>
                <a:cxn ang="0">
                  <a:pos x="312" y="0"/>
                </a:cxn>
                <a:cxn ang="0">
                  <a:pos x="312" y="77"/>
                </a:cxn>
                <a:cxn ang="0">
                  <a:pos x="124" y="90"/>
                </a:cxn>
                <a:cxn ang="0">
                  <a:pos x="124" y="742"/>
                </a:cxn>
                <a:cxn ang="0">
                  <a:pos x="0" y="742"/>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19" name="Freeform 20"/>
            <p:cNvSpPr>
              <a:spLocks/>
            </p:cNvSpPr>
            <p:nvPr userDrawn="1"/>
          </p:nvSpPr>
          <p:spPr bwMode="gray">
            <a:xfrm>
              <a:off x="5138" y="604"/>
              <a:ext cx="17" cy="42"/>
            </a:xfrm>
            <a:custGeom>
              <a:avLst/>
              <a:gdLst/>
              <a:ahLst/>
              <a:cxnLst>
                <a:cxn ang="0">
                  <a:pos x="0" y="742"/>
                </a:cxn>
                <a:cxn ang="0">
                  <a:pos x="0" y="31"/>
                </a:cxn>
                <a:cxn ang="0">
                  <a:pos x="312" y="0"/>
                </a:cxn>
                <a:cxn ang="0">
                  <a:pos x="312" y="77"/>
                </a:cxn>
                <a:cxn ang="0">
                  <a:pos x="124" y="90"/>
                </a:cxn>
                <a:cxn ang="0">
                  <a:pos x="124" y="742"/>
                </a:cxn>
                <a:cxn ang="0">
                  <a:pos x="0" y="742"/>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0" name="Freeform 21"/>
            <p:cNvSpPr>
              <a:spLocks noEditPoints="1"/>
            </p:cNvSpPr>
            <p:nvPr userDrawn="1"/>
          </p:nvSpPr>
          <p:spPr bwMode="gray">
            <a:xfrm>
              <a:off x="5160" y="604"/>
              <a:ext cx="34" cy="43"/>
            </a:xfrm>
            <a:custGeom>
              <a:avLst/>
              <a:gdLst/>
              <a:ahLst/>
              <a:cxnLst>
                <a:cxn ang="0">
                  <a:pos x="304" y="0"/>
                </a:cxn>
                <a:cxn ang="0">
                  <a:pos x="534" y="103"/>
                </a:cxn>
                <a:cxn ang="0">
                  <a:pos x="607" y="381"/>
                </a:cxn>
                <a:cxn ang="0">
                  <a:pos x="534" y="659"/>
                </a:cxn>
                <a:cxn ang="0">
                  <a:pos x="305"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1" name="Freeform 22"/>
            <p:cNvSpPr>
              <a:spLocks/>
            </p:cNvSpPr>
            <p:nvPr userDrawn="1"/>
          </p:nvSpPr>
          <p:spPr bwMode="gray">
            <a:xfrm>
              <a:off x="5198" y="605"/>
              <a:ext cx="52" cy="41"/>
            </a:xfrm>
            <a:custGeom>
              <a:avLst/>
              <a:gdLst/>
              <a:ahLst/>
              <a:cxnLst>
                <a:cxn ang="0">
                  <a:pos x="204" y="722"/>
                </a:cxn>
                <a:cxn ang="0">
                  <a:pos x="0" y="0"/>
                </a:cxn>
                <a:cxn ang="0">
                  <a:pos x="124" y="0"/>
                </a:cxn>
                <a:cxn ang="0">
                  <a:pos x="277" y="588"/>
                </a:cxn>
                <a:cxn ang="0">
                  <a:pos x="412" y="0"/>
                </a:cxn>
                <a:cxn ang="0">
                  <a:pos x="534" y="0"/>
                </a:cxn>
                <a:cxn ang="0">
                  <a:pos x="676" y="588"/>
                </a:cxn>
                <a:cxn ang="0">
                  <a:pos x="828" y="0"/>
                </a:cxn>
                <a:cxn ang="0">
                  <a:pos x="929" y="0"/>
                </a:cxn>
                <a:cxn ang="0">
                  <a:pos x="726" y="722"/>
                </a:cxn>
                <a:cxn ang="0">
                  <a:pos x="603" y="722"/>
                </a:cxn>
                <a:cxn ang="0">
                  <a:pos x="495" y="255"/>
                </a:cxn>
                <a:cxn ang="0">
                  <a:pos x="468" y="107"/>
                </a:cxn>
                <a:cxn ang="0">
                  <a:pos x="440" y="254"/>
                </a:cxn>
                <a:cxn ang="0">
                  <a:pos x="332" y="722"/>
                </a:cxn>
                <a:cxn ang="0">
                  <a:pos x="204" y="722"/>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2" name="Freeform 23"/>
            <p:cNvSpPr>
              <a:spLocks/>
            </p:cNvSpPr>
            <p:nvPr userDrawn="1"/>
          </p:nvSpPr>
          <p:spPr bwMode="gray">
            <a:xfrm>
              <a:off x="5270" y="605"/>
              <a:ext cx="52" cy="41"/>
            </a:xfrm>
            <a:custGeom>
              <a:avLst/>
              <a:gdLst/>
              <a:ahLst/>
              <a:cxnLst>
                <a:cxn ang="0">
                  <a:pos x="204" y="722"/>
                </a:cxn>
                <a:cxn ang="0">
                  <a:pos x="0" y="0"/>
                </a:cxn>
                <a:cxn ang="0">
                  <a:pos x="125" y="0"/>
                </a:cxn>
                <a:cxn ang="0">
                  <a:pos x="277" y="588"/>
                </a:cxn>
                <a:cxn ang="0">
                  <a:pos x="412" y="0"/>
                </a:cxn>
                <a:cxn ang="0">
                  <a:pos x="535" y="0"/>
                </a:cxn>
                <a:cxn ang="0">
                  <a:pos x="676" y="588"/>
                </a:cxn>
                <a:cxn ang="0">
                  <a:pos x="829" y="0"/>
                </a:cxn>
                <a:cxn ang="0">
                  <a:pos x="930" y="0"/>
                </a:cxn>
                <a:cxn ang="0">
                  <a:pos x="726" y="722"/>
                </a:cxn>
                <a:cxn ang="0">
                  <a:pos x="604" y="722"/>
                </a:cxn>
                <a:cxn ang="0">
                  <a:pos x="495" y="255"/>
                </a:cxn>
                <a:cxn ang="0">
                  <a:pos x="468" y="107"/>
                </a:cxn>
                <a:cxn ang="0">
                  <a:pos x="441" y="254"/>
                </a:cxn>
                <a:cxn ang="0">
                  <a:pos x="332" y="722"/>
                </a:cxn>
                <a:cxn ang="0">
                  <a:pos x="204" y="722"/>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3" name="Freeform 24"/>
            <p:cNvSpPr>
              <a:spLocks noEditPoints="1"/>
            </p:cNvSpPr>
            <p:nvPr userDrawn="1"/>
          </p:nvSpPr>
          <p:spPr bwMode="gray">
            <a:xfrm>
              <a:off x="5329" y="591"/>
              <a:ext cx="9" cy="55"/>
            </a:xfrm>
            <a:custGeom>
              <a:avLst/>
              <a:gdLst/>
              <a:ahLst/>
              <a:cxnLst>
                <a:cxn ang="0">
                  <a:pos x="76" y="0"/>
                </a:cxn>
                <a:cxn ang="0">
                  <a:pos x="132" y="25"/>
                </a:cxn>
                <a:cxn ang="0">
                  <a:pos x="151" y="76"/>
                </a:cxn>
                <a:cxn ang="0">
                  <a:pos x="126" y="132"/>
                </a:cxn>
                <a:cxn ang="0">
                  <a:pos x="75" y="151"/>
                </a:cxn>
                <a:cxn ang="0">
                  <a:pos x="20" y="127"/>
                </a:cxn>
                <a:cxn ang="0">
                  <a:pos x="0" y="75"/>
                </a:cxn>
                <a:cxn ang="0">
                  <a:pos x="25" y="20"/>
                </a:cxn>
                <a:cxn ang="0">
                  <a:pos x="76" y="0"/>
                </a:cxn>
                <a:cxn ang="0">
                  <a:pos x="15" y="987"/>
                </a:cxn>
                <a:cxn ang="0">
                  <a:pos x="15" y="265"/>
                </a:cxn>
                <a:cxn ang="0">
                  <a:pos x="139" y="265"/>
                </a:cxn>
                <a:cxn ang="0">
                  <a:pos x="139" y="987"/>
                </a:cxn>
                <a:cxn ang="0">
                  <a:pos x="15" y="98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4" name="Freeform 25"/>
            <p:cNvSpPr>
              <a:spLocks/>
            </p:cNvSpPr>
            <p:nvPr userDrawn="1"/>
          </p:nvSpPr>
          <p:spPr bwMode="gray">
            <a:xfrm>
              <a:off x="5350" y="595"/>
              <a:ext cx="18" cy="51"/>
            </a:xfrm>
            <a:custGeom>
              <a:avLst/>
              <a:gdLst/>
              <a:ahLst/>
              <a:cxnLst>
                <a:cxn ang="0">
                  <a:pos x="0" y="0"/>
                </a:cxn>
                <a:cxn ang="0">
                  <a:pos x="124" y="0"/>
                </a:cxn>
                <a:cxn ang="0">
                  <a:pos x="124" y="195"/>
                </a:cxn>
                <a:cxn ang="0">
                  <a:pos x="318" y="195"/>
                </a:cxn>
                <a:cxn ang="0">
                  <a:pos x="318" y="273"/>
                </a:cxn>
                <a:cxn ang="0">
                  <a:pos x="124" y="273"/>
                </a:cxn>
                <a:cxn ang="0">
                  <a:pos x="124" y="656"/>
                </a:cxn>
                <a:cxn ang="0">
                  <a:pos x="156" y="804"/>
                </a:cxn>
                <a:cxn ang="0">
                  <a:pos x="225" y="836"/>
                </a:cxn>
                <a:cxn ang="0">
                  <a:pos x="277" y="838"/>
                </a:cxn>
                <a:cxn ang="0">
                  <a:pos x="318" y="838"/>
                </a:cxn>
                <a:cxn ang="0">
                  <a:pos x="318" y="917"/>
                </a:cxn>
                <a:cxn ang="0">
                  <a:pos x="251" y="917"/>
                </a:cxn>
                <a:cxn ang="0">
                  <a:pos x="127" y="904"/>
                </a:cxn>
                <a:cxn ang="0">
                  <a:pos x="11" y="782"/>
                </a:cxn>
                <a:cxn ang="0">
                  <a:pos x="0" y="638"/>
                </a:cxn>
                <a:cxn ang="0">
                  <a:pos x="0" y="0"/>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5" name="Freeform 26"/>
            <p:cNvSpPr>
              <a:spLocks/>
            </p:cNvSpPr>
            <p:nvPr userDrawn="1"/>
          </p:nvSpPr>
          <p:spPr bwMode="gray">
            <a:xfrm>
              <a:off x="5376" y="585"/>
              <a:ext cx="31" cy="61"/>
            </a:xfrm>
            <a:custGeom>
              <a:avLst/>
              <a:gdLst/>
              <a:ahLst/>
              <a:cxnLst>
                <a:cxn ang="0">
                  <a:pos x="0" y="1087"/>
                </a:cxn>
                <a:cxn ang="0">
                  <a:pos x="0" y="0"/>
                </a:cxn>
                <a:cxn ang="0">
                  <a:pos x="124" y="0"/>
                </a:cxn>
                <a:cxn ang="0">
                  <a:pos x="124" y="382"/>
                </a:cxn>
                <a:cxn ang="0">
                  <a:pos x="306" y="345"/>
                </a:cxn>
                <a:cxn ang="0">
                  <a:pos x="526" y="458"/>
                </a:cxn>
                <a:cxn ang="0">
                  <a:pos x="548" y="644"/>
                </a:cxn>
                <a:cxn ang="0">
                  <a:pos x="548" y="1087"/>
                </a:cxn>
                <a:cxn ang="0">
                  <a:pos x="425" y="1087"/>
                </a:cxn>
                <a:cxn ang="0">
                  <a:pos x="425" y="624"/>
                </a:cxn>
                <a:cxn ang="0">
                  <a:pos x="403" y="477"/>
                </a:cxn>
                <a:cxn ang="0">
                  <a:pos x="294" y="419"/>
                </a:cxn>
                <a:cxn ang="0">
                  <a:pos x="124" y="463"/>
                </a:cxn>
                <a:cxn ang="0">
                  <a:pos x="124" y="1087"/>
                </a:cxn>
                <a:cxn ang="0">
                  <a:pos x="0" y="1087"/>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6" name="Freeform 27"/>
            <p:cNvSpPr>
              <a:spLocks/>
            </p:cNvSpPr>
            <p:nvPr userDrawn="1"/>
          </p:nvSpPr>
          <p:spPr bwMode="gray">
            <a:xfrm>
              <a:off x="5432" y="605"/>
              <a:ext cx="34" cy="60"/>
            </a:xfrm>
            <a:custGeom>
              <a:avLst/>
              <a:gdLst/>
              <a:ahLst/>
              <a:cxnLst>
                <a:cxn ang="0">
                  <a:pos x="15" y="41"/>
                </a:cxn>
                <a:cxn ang="0">
                  <a:pos x="0" y="0"/>
                </a:cxn>
                <a:cxn ang="0">
                  <a:pos x="7" y="0"/>
                </a:cxn>
                <a:cxn ang="0">
                  <a:pos x="18" y="33"/>
                </a:cxn>
                <a:cxn ang="0">
                  <a:pos x="28" y="0"/>
                </a:cxn>
                <a:cxn ang="0">
                  <a:pos x="34" y="0"/>
                </a:cxn>
                <a:cxn ang="0">
                  <a:pos x="14" y="60"/>
                </a:cxn>
                <a:cxn ang="0">
                  <a:pos x="8" y="60"/>
                </a:cxn>
                <a:cxn ang="0">
                  <a:pos x="15" y="41"/>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7" name="Freeform 28"/>
            <p:cNvSpPr>
              <a:spLocks noEditPoints="1"/>
            </p:cNvSpPr>
            <p:nvPr userDrawn="1"/>
          </p:nvSpPr>
          <p:spPr bwMode="gray">
            <a:xfrm>
              <a:off x="5470" y="604"/>
              <a:ext cx="34" cy="43"/>
            </a:xfrm>
            <a:custGeom>
              <a:avLst/>
              <a:gdLst/>
              <a:ahLst/>
              <a:cxnLst>
                <a:cxn ang="0">
                  <a:pos x="304" y="0"/>
                </a:cxn>
                <a:cxn ang="0">
                  <a:pos x="534" y="103"/>
                </a:cxn>
                <a:cxn ang="0">
                  <a:pos x="607" y="381"/>
                </a:cxn>
                <a:cxn ang="0">
                  <a:pos x="534" y="659"/>
                </a:cxn>
                <a:cxn ang="0">
                  <a:pos x="304" y="762"/>
                </a:cxn>
                <a:cxn ang="0">
                  <a:pos x="0" y="375"/>
                </a:cxn>
                <a:cxn ang="0">
                  <a:pos x="73" y="103"/>
                </a:cxn>
                <a:cxn ang="0">
                  <a:pos x="304" y="0"/>
                </a:cxn>
                <a:cxn ang="0">
                  <a:pos x="304" y="74"/>
                </a:cxn>
                <a:cxn ang="0">
                  <a:pos x="159" y="168"/>
                </a:cxn>
                <a:cxn ang="0">
                  <a:pos x="126" y="377"/>
                </a:cxn>
                <a:cxn ang="0">
                  <a:pos x="159" y="593"/>
                </a:cxn>
                <a:cxn ang="0">
                  <a:pos x="304" y="687"/>
                </a:cxn>
                <a:cxn ang="0">
                  <a:pos x="448" y="593"/>
                </a:cxn>
                <a:cxn ang="0">
                  <a:pos x="481" y="380"/>
                </a:cxn>
                <a:cxn ang="0">
                  <a:pos x="448" y="168"/>
                </a:cxn>
                <a:cxn ang="0">
                  <a:pos x="304" y="74"/>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8" name="Freeform 29"/>
            <p:cNvSpPr>
              <a:spLocks/>
            </p:cNvSpPr>
            <p:nvPr userDrawn="1"/>
          </p:nvSpPr>
          <p:spPr bwMode="gray">
            <a:xfrm>
              <a:off x="5514" y="605"/>
              <a:ext cx="29" cy="42"/>
            </a:xfrm>
            <a:custGeom>
              <a:avLst/>
              <a:gdLst/>
              <a:ahLst/>
              <a:cxnLst>
                <a:cxn ang="0">
                  <a:pos x="0" y="0"/>
                </a:cxn>
                <a:cxn ang="0">
                  <a:pos x="123" y="0"/>
                </a:cxn>
                <a:cxn ang="0">
                  <a:pos x="123" y="445"/>
                </a:cxn>
                <a:cxn ang="0">
                  <a:pos x="145" y="609"/>
                </a:cxn>
                <a:cxn ang="0">
                  <a:pos x="197" y="656"/>
                </a:cxn>
                <a:cxn ang="0">
                  <a:pos x="276" y="667"/>
                </a:cxn>
                <a:cxn ang="0">
                  <a:pos x="403" y="648"/>
                </a:cxn>
                <a:cxn ang="0">
                  <a:pos x="403" y="0"/>
                </a:cxn>
                <a:cxn ang="0">
                  <a:pos x="527" y="0"/>
                </a:cxn>
                <a:cxn ang="0">
                  <a:pos x="527" y="710"/>
                </a:cxn>
                <a:cxn ang="0">
                  <a:pos x="269" y="742"/>
                </a:cxn>
                <a:cxn ang="0">
                  <a:pos x="86" y="703"/>
                </a:cxn>
                <a:cxn ang="0">
                  <a:pos x="6" y="567"/>
                </a:cxn>
                <a:cxn ang="0">
                  <a:pos x="0" y="454"/>
                </a:cxn>
                <a:cxn ang="0">
                  <a:pos x="0" y="0"/>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29" name="Freeform 30"/>
            <p:cNvSpPr>
              <a:spLocks/>
            </p:cNvSpPr>
            <p:nvPr userDrawn="1"/>
          </p:nvSpPr>
          <p:spPr bwMode="gray">
            <a:xfrm>
              <a:off x="5115" y="216"/>
              <a:ext cx="132" cy="102"/>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0" name="Freeform 31"/>
            <p:cNvSpPr>
              <a:spLocks/>
            </p:cNvSpPr>
            <p:nvPr userDrawn="1"/>
          </p:nvSpPr>
          <p:spPr bwMode="gray">
            <a:xfrm>
              <a:off x="4899" y="327"/>
              <a:ext cx="91" cy="148"/>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1" name="Freeform 32"/>
            <p:cNvSpPr>
              <a:spLocks/>
            </p:cNvSpPr>
            <p:nvPr userDrawn="1"/>
          </p:nvSpPr>
          <p:spPr bwMode="gray">
            <a:xfrm>
              <a:off x="5114" y="327"/>
              <a:ext cx="60" cy="207"/>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2" name="Freeform 33"/>
            <p:cNvSpPr>
              <a:spLocks/>
            </p:cNvSpPr>
            <p:nvPr userDrawn="1"/>
          </p:nvSpPr>
          <p:spPr bwMode="gray">
            <a:xfrm>
              <a:off x="5180" y="327"/>
              <a:ext cx="47" cy="148"/>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3" name="Freeform 34"/>
            <p:cNvSpPr>
              <a:spLocks/>
            </p:cNvSpPr>
            <p:nvPr userDrawn="1"/>
          </p:nvSpPr>
          <p:spPr bwMode="gray">
            <a:xfrm>
              <a:off x="5227" y="327"/>
              <a:ext cx="111" cy="148"/>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4" name="Freeform 35"/>
            <p:cNvSpPr>
              <a:spLocks/>
            </p:cNvSpPr>
            <p:nvPr userDrawn="1"/>
          </p:nvSpPr>
          <p:spPr bwMode="gray">
            <a:xfrm>
              <a:off x="5429" y="327"/>
              <a:ext cx="124" cy="151"/>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5" name="Freeform 36"/>
            <p:cNvSpPr>
              <a:spLocks/>
            </p:cNvSpPr>
            <p:nvPr userDrawn="1"/>
          </p:nvSpPr>
          <p:spPr bwMode="gray">
            <a:xfrm>
              <a:off x="4994" y="327"/>
              <a:ext cx="125" cy="151"/>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36" name="Freeform 37"/>
            <p:cNvSpPr>
              <a:spLocks/>
            </p:cNvSpPr>
            <p:nvPr userDrawn="1"/>
          </p:nvSpPr>
          <p:spPr bwMode="gray">
            <a:xfrm>
              <a:off x="5333" y="324"/>
              <a:ext cx="95" cy="154"/>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grpSp>
      <p:sp>
        <p:nvSpPr>
          <p:cNvPr id="504835" name="Rectangle 3"/>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r>
              <a:rPr lang="ja-JP" altLang="en-US"/>
              <a:t>マスタ サブタイトルの書式設定</a:t>
            </a:r>
          </a:p>
        </p:txBody>
      </p:sp>
      <p:sp>
        <p:nvSpPr>
          <p:cNvPr id="504836" name="Rectangle 4"/>
          <p:cNvSpPr>
            <a:spLocks noGrp="1" noChangeArrowheads="1"/>
          </p:cNvSpPr>
          <p:nvPr>
            <p:ph type="ctrTitle"/>
          </p:nvPr>
        </p:nvSpPr>
        <p:spPr>
          <a:xfrm>
            <a:off x="323850" y="1738313"/>
            <a:ext cx="7920038" cy="2360612"/>
          </a:xfrm>
        </p:spPr>
        <p:txBody>
          <a:bodyPr anchor="b"/>
          <a:lstStyle>
            <a:lvl1pPr>
              <a:defRPr sz="4400">
                <a:solidFill>
                  <a:srgbClr val="FFFFFF"/>
                </a:solidFill>
              </a:defRPr>
            </a:lvl1pPr>
          </a:lstStyle>
          <a:p>
            <a:r>
              <a:rPr lang="ja-JP" altLang="en-US"/>
              <a:t/>
            </a:r>
            <a:br>
              <a:rPr lang="ja-JP" altLang="en-US"/>
            </a:br>
            <a:r>
              <a:rPr lang="ja-JP" altLang="en-US"/>
              <a:t>マスタ タイトルの書式設定</a:t>
            </a:r>
            <a:endParaRPr lang="de-DE" altLang="ja-JP"/>
          </a:p>
        </p:txBody>
      </p:sp>
      <p:sp>
        <p:nvSpPr>
          <p:cNvPr id="39" name="Rectangle 5"/>
          <p:cNvSpPr>
            <a:spLocks noGrp="1" noChangeArrowheads="1"/>
          </p:cNvSpPr>
          <p:nvPr>
            <p:ph type="ftr" sz="quarter" idx="10"/>
          </p:nvPr>
        </p:nvSpPr>
        <p:spPr>
          <a:xfrm>
            <a:off x="4935537" y="6653212"/>
            <a:ext cx="4022725" cy="201612"/>
          </a:xfrm>
        </p:spPr>
        <p:txBody>
          <a:bodyPr anchor="ctr"/>
          <a:lstStyle>
            <a:lvl1pPr>
              <a:defRPr>
                <a:latin typeface="Arial" charset="0"/>
                <a:ea typeface="+mn-ea"/>
              </a:defRPr>
            </a:lvl1pPr>
          </a:lstStyle>
          <a:p>
            <a:pPr>
              <a:defRPr/>
            </a:pPr>
            <a:r>
              <a:rPr lang="en-US" altLang="ja-JP" smtClean="0">
                <a:solidFill>
                  <a:srgbClr val="000000"/>
                </a:solidFill>
              </a:rPr>
              <a:t>Copyright 2017 FUJITSU LIMITED</a:t>
            </a:r>
            <a:endParaRPr lang="de-DE" altLang="ja-JP" dirty="0">
              <a:solidFill>
                <a:srgbClr val="000000"/>
              </a:solidFill>
            </a:endParaRPr>
          </a:p>
        </p:txBody>
      </p:sp>
      <p:pic>
        <p:nvPicPr>
          <p:cNvPr id="45" name="BP_INTERNAL USE ONLY" descr="SD_INTERNAL USE ONLY2.emf"/>
          <p:cNvPicPr>
            <a:picLocks noChangeAspect="1"/>
          </p:cNvPicPr>
          <p:nvPr userDrawn="1"/>
        </p:nvPicPr>
        <p:blipFill>
          <a:blip r:embed="rId3" cstate="print"/>
          <a:stretch>
            <a:fillRect/>
          </a:stretch>
        </p:blipFill>
        <p:spPr>
          <a:xfrm>
            <a:off x="192087" y="6664325"/>
            <a:ext cx="1583789" cy="192158"/>
          </a:xfrm>
          <a:prstGeom prst="rect">
            <a:avLst/>
          </a:prstGeom>
        </p:spPr>
      </p:pic>
    </p:spTree>
    <p:extLst>
      <p:ext uri="{BB962C8B-B14F-4D97-AF65-F5344CB8AC3E}">
        <p14:creationId xmlns:p14="http://schemas.microsoft.com/office/powerpoint/2010/main" val="1613686365"/>
      </p:ext>
    </p:extLst>
  </p:cSld>
  <p:clrMapOvr>
    <a:masterClrMapping/>
  </p:clrMapOvr>
  <p:transition spd="med"/>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Rectangle 3"/>
          <p:cNvSpPr>
            <a:spLocks noGrp="1" noChangeArrowheads="1"/>
          </p:cNvSpPr>
          <p:nvPr>
            <p:ph type="ftr" sz="quarter" idx="10"/>
          </p:nvPr>
        </p:nvSpPr>
        <p:spPr/>
        <p:txBody>
          <a:bodyPr/>
          <a:lstStyle>
            <a:lvl1pPr>
              <a:defRPr/>
            </a:lvl1pPr>
          </a:lstStyle>
          <a:p>
            <a:pPr>
              <a:defRPr/>
            </a:pPr>
            <a:r>
              <a:rPr lang="en-US" altLang="ja-JP" smtClean="0">
                <a:solidFill>
                  <a:srgbClr val="000000"/>
                </a:solidFill>
              </a:rPr>
              <a:t>Copyright 2017 FUJITSU LIMITED</a:t>
            </a:r>
            <a:endParaRPr lang="de-DE" altLang="ja-JP" dirty="0">
              <a:solidFill>
                <a:srgbClr val="000000"/>
              </a:solidFill>
            </a:endParaRPr>
          </a:p>
        </p:txBody>
      </p:sp>
      <p:sp>
        <p:nvSpPr>
          <p:cNvPr id="7" name="Rectangle 5"/>
          <p:cNvSpPr>
            <a:spLocks noGrp="1" noChangeArrowheads="1"/>
          </p:cNvSpPr>
          <p:nvPr>
            <p:ph type="sldNum" sz="quarter" idx="11"/>
          </p:nvPr>
        </p:nvSpPr>
        <p:spPr/>
        <p:txBody>
          <a:bodyPr/>
          <a:lstStyle>
            <a:lvl1pPr>
              <a:defRPr/>
            </a:lvl1pPr>
          </a:lstStyle>
          <a:p>
            <a:pPr>
              <a:defRPr/>
            </a:pPr>
            <a:fld id="{C46BF964-C4E2-4D88-B859-6393787F4489}" type="slidenum">
              <a:rPr lang="ja-JP" altLang="de-DE">
                <a:solidFill>
                  <a:srgbClr val="000000"/>
                </a:solidFill>
              </a:rPr>
              <a:pPr>
                <a:defRPr/>
              </a:pPr>
              <a:t>‹#›</a:t>
            </a:fld>
            <a:endParaRPr lang="de-DE" altLang="ja-JP">
              <a:solidFill>
                <a:srgbClr val="000000"/>
              </a:solidFill>
            </a:endParaRPr>
          </a:p>
        </p:txBody>
      </p:sp>
    </p:spTree>
    <p:extLst>
      <p:ext uri="{BB962C8B-B14F-4D97-AF65-F5344CB8AC3E}">
        <p14:creationId xmlns:p14="http://schemas.microsoft.com/office/powerpoint/2010/main" val="2232794167"/>
      </p:ext>
    </p:extLst>
  </p:cSld>
  <p:clrMapOvr>
    <a:masterClrMapping/>
  </p:clrMapOvr>
  <p:transition spd="med"/>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sz="1000">
                <a:latin typeface="Arial Black" pitchFamily="34" charset="0"/>
              </a:defRPr>
            </a:lvl1pPr>
          </a:lstStyle>
          <a:p>
            <a:fld id="{90D7B0DB-C4B2-47DA-A4B0-B1EEFF5FAF73}" type="slidenum">
              <a:rPr lang="de-DE" altLang="ja-JP" smtClean="0">
                <a:solidFill>
                  <a:srgbClr val="000000"/>
                </a:solidFill>
              </a:rPr>
              <a:pPr/>
              <a:t>‹#›</a:t>
            </a:fld>
            <a:endParaRPr lang="de-DE" altLang="ja-JP" dirty="0">
              <a:solidFill>
                <a:srgbClr val="000000"/>
              </a:solidFill>
            </a:endParaRPr>
          </a:p>
        </p:txBody>
      </p:sp>
      <p:sp>
        <p:nvSpPr>
          <p:cNvPr id="5" name="フッター プレースホルダー 4"/>
          <p:cNvSpPr>
            <a:spLocks noGrp="1"/>
          </p:cNvSpPr>
          <p:nvPr>
            <p:ph type="ftr" sz="quarter" idx="11"/>
          </p:nvPr>
        </p:nvSpPr>
        <p:spPr/>
        <p:txBody>
          <a:bodyPr/>
          <a:lstStyle>
            <a:lvl1pPr>
              <a:defRPr sz="1000"/>
            </a:lvl1pPr>
          </a:lstStyle>
          <a:p>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904473386"/>
      </p:ext>
    </p:extLst>
  </p:cSld>
  <p:clrMapOvr>
    <a:masterClrMapping/>
  </p:clrMapOvr>
  <p:transition spd="med"/>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bwMode="gray"/>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solidFill>
                  <a:srgbClr val="000000"/>
                </a:solidFill>
              </a:rPr>
              <a:pPr/>
              <a:t>‹#›</a:t>
            </a:fld>
            <a:endParaRPr lang="de-DE" altLang="ja-JP">
              <a:solidFill>
                <a:srgbClr val="000000"/>
              </a:solidFill>
            </a:endParaRPr>
          </a:p>
        </p:txBody>
      </p:sp>
      <p:sp>
        <p:nvSpPr>
          <p:cNvPr id="5" name="フッター プレースホルダー 4"/>
          <p:cNvSpPr>
            <a:spLocks noGrp="1"/>
          </p:cNvSpPr>
          <p:nvPr>
            <p:ph type="ftr" sz="quarter" idx="11"/>
          </p:nvPr>
        </p:nvSpPr>
        <p:spPr bwMode="gray"/>
        <p:txBody>
          <a:bodyPr/>
          <a:lstStyle>
            <a:lvl1pPr>
              <a:defRPr/>
            </a:lvl1pPr>
          </a:lstStyle>
          <a:p>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203883461"/>
      </p:ext>
    </p:extLst>
  </p:cSld>
  <p:clrMapOvr>
    <a:masterClrMapping/>
  </p:clrMapOvr>
  <p:transition spd="med"/>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p:cNvGrpSpPr>
            <a:grpSpLocks noChangeAspect="1"/>
          </p:cNvGrpSpPr>
          <p:nvPr userDrawn="1"/>
        </p:nvGrpSpPr>
        <p:grpSpPr bwMode="auto">
          <a:xfrm>
            <a:off x="7308850" y="185738"/>
            <a:ext cx="1647825" cy="920750"/>
            <a:chOff x="4604" y="117"/>
            <a:chExt cx="1038" cy="580"/>
          </a:xfrm>
        </p:grpSpPr>
        <p:sp>
          <p:nvSpPr>
            <p:cNvPr id="6"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7" name="Freeform 15"/>
            <p:cNvSpPr>
              <a:spLocks/>
            </p:cNvSpPr>
            <p:nvPr userDrawn="1"/>
          </p:nvSpPr>
          <p:spPr bwMode="gray">
            <a:xfrm>
              <a:off x="5115" y="216"/>
              <a:ext cx="132" cy="102"/>
            </a:xfrm>
            <a:custGeom>
              <a:avLst/>
              <a:gdLst>
                <a:gd name="T0" fmla="*/ 54 w 2365"/>
                <a:gd name="T1" fmla="*/ 43 h 1825"/>
                <a:gd name="T2" fmla="*/ 33 w 2365"/>
                <a:gd name="T3" fmla="*/ 36 h 1825"/>
                <a:gd name="T4" fmla="*/ 0 w 2365"/>
                <a:gd name="T5" fmla="*/ 69 h 1825"/>
                <a:gd name="T6" fmla="*/ 33 w 2365"/>
                <a:gd name="T7" fmla="*/ 102 h 1825"/>
                <a:gd name="T8" fmla="*/ 59 w 2365"/>
                <a:gd name="T9" fmla="*/ 90 h 1825"/>
                <a:gd name="T10" fmla="*/ 59 w 2365"/>
                <a:gd name="T11" fmla="*/ 72 h 1825"/>
                <a:gd name="T12" fmla="*/ 43 w 2365"/>
                <a:gd name="T13" fmla="*/ 88 h 1825"/>
                <a:gd name="T14" fmla="*/ 33 w 2365"/>
                <a:gd name="T15" fmla="*/ 90 h 1825"/>
                <a:gd name="T16" fmla="*/ 13 w 2365"/>
                <a:gd name="T17" fmla="*/ 69 h 1825"/>
                <a:gd name="T18" fmla="*/ 33 w 2365"/>
                <a:gd name="T19" fmla="*/ 48 h 1825"/>
                <a:gd name="T20" fmla="*/ 48 w 2365"/>
                <a:gd name="T21" fmla="*/ 54 h 1825"/>
                <a:gd name="T22" fmla="*/ 61 w 2365"/>
                <a:gd name="T23" fmla="*/ 69 h 1825"/>
                <a:gd name="T24" fmla="*/ 91 w 2365"/>
                <a:gd name="T25" fmla="*/ 82 h 1825"/>
                <a:gd name="T26" fmla="*/ 132 w 2365"/>
                <a:gd name="T27" fmla="*/ 41 h 1825"/>
                <a:gd name="T28" fmla="*/ 91 w 2365"/>
                <a:gd name="T29" fmla="*/ 0 h 1825"/>
                <a:gd name="T30" fmla="*/ 59 w 2365"/>
                <a:gd name="T31" fmla="*/ 16 h 1825"/>
                <a:gd name="T32" fmla="*/ 59 w 2365"/>
                <a:gd name="T33" fmla="*/ 41 h 1825"/>
                <a:gd name="T34" fmla="*/ 91 w 2365"/>
                <a:gd name="T35" fmla="*/ 13 h 1825"/>
                <a:gd name="T36" fmla="*/ 119 w 2365"/>
                <a:gd name="T37" fmla="*/ 41 h 1825"/>
                <a:gd name="T38" fmla="*/ 91 w 2365"/>
                <a:gd name="T39" fmla="*/ 70 h 1825"/>
                <a:gd name="T40" fmla="*/ 73 w 2365"/>
                <a:gd name="T41" fmla="*/ 63 h 1825"/>
                <a:gd name="T42" fmla="*/ 54 w 2365"/>
                <a:gd name="T43" fmla="*/ 43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8" name="Freeform 16"/>
            <p:cNvSpPr>
              <a:spLocks/>
            </p:cNvSpPr>
            <p:nvPr userDrawn="1"/>
          </p:nvSpPr>
          <p:spPr bwMode="gray">
            <a:xfrm>
              <a:off x="4899" y="327"/>
              <a:ext cx="91" cy="148"/>
            </a:xfrm>
            <a:custGeom>
              <a:avLst/>
              <a:gdLst>
                <a:gd name="T0" fmla="*/ 0 w 1624"/>
                <a:gd name="T1" fmla="*/ 0 h 2651"/>
                <a:gd name="T2" fmla="*/ 91 w 1624"/>
                <a:gd name="T3" fmla="*/ 0 h 2651"/>
                <a:gd name="T4" fmla="*/ 91 w 1624"/>
                <a:gd name="T5" fmla="*/ 25 h 2651"/>
                <a:gd name="T6" fmla="*/ 76 w 1624"/>
                <a:gd name="T7" fmla="*/ 15 h 2651"/>
                <a:gd name="T8" fmla="*/ 34 w 1624"/>
                <a:gd name="T9" fmla="*/ 15 h 2651"/>
                <a:gd name="T10" fmla="*/ 34 w 1624"/>
                <a:gd name="T11" fmla="*/ 59 h 2651"/>
                <a:gd name="T12" fmla="*/ 80 w 1624"/>
                <a:gd name="T13" fmla="*/ 59 h 2651"/>
                <a:gd name="T14" fmla="*/ 80 w 1624"/>
                <a:gd name="T15" fmla="*/ 82 h 2651"/>
                <a:gd name="T16" fmla="*/ 68 w 1624"/>
                <a:gd name="T17" fmla="*/ 75 h 2651"/>
                <a:gd name="T18" fmla="*/ 34 w 1624"/>
                <a:gd name="T19" fmla="*/ 75 h 2651"/>
                <a:gd name="T20" fmla="*/ 34 w 1624"/>
                <a:gd name="T21" fmla="*/ 134 h 2651"/>
                <a:gd name="T22" fmla="*/ 44 w 1624"/>
                <a:gd name="T23" fmla="*/ 148 h 2651"/>
                <a:gd name="T24" fmla="*/ 1 w 1624"/>
                <a:gd name="T25" fmla="*/ 148 h 2651"/>
                <a:gd name="T26" fmla="*/ 10 w 1624"/>
                <a:gd name="T27" fmla="*/ 134 h 2651"/>
                <a:gd name="T28" fmla="*/ 10 w 1624"/>
                <a:gd name="T29" fmla="*/ 16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9" name="Freeform 17"/>
            <p:cNvSpPr>
              <a:spLocks/>
            </p:cNvSpPr>
            <p:nvPr userDrawn="1"/>
          </p:nvSpPr>
          <p:spPr bwMode="gray">
            <a:xfrm>
              <a:off x="5114" y="327"/>
              <a:ext cx="60" cy="207"/>
            </a:xfrm>
            <a:custGeom>
              <a:avLst/>
              <a:gdLst>
                <a:gd name="T0" fmla="*/ 14 w 1072"/>
                <a:gd name="T1" fmla="*/ 0 h 3696"/>
                <a:gd name="T2" fmla="*/ 60 w 1072"/>
                <a:gd name="T3" fmla="*/ 0 h 3696"/>
                <a:gd name="T4" fmla="*/ 50 w 1072"/>
                <a:gd name="T5" fmla="*/ 13 h 3696"/>
                <a:gd name="T6" fmla="*/ 50 w 1072"/>
                <a:gd name="T7" fmla="*/ 152 h 3696"/>
                <a:gd name="T8" fmla="*/ 0 w 1072"/>
                <a:gd name="T9" fmla="*/ 207 h 3696"/>
                <a:gd name="T10" fmla="*/ 24 w 1072"/>
                <a:gd name="T11" fmla="*/ 152 h 3696"/>
                <a:gd name="T12" fmla="*/ 24 w 1072"/>
                <a:gd name="T13" fmla="*/ 13 h 3696"/>
                <a:gd name="T14" fmla="*/ 14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 name="Freeform 18"/>
            <p:cNvSpPr>
              <a:spLocks/>
            </p:cNvSpPr>
            <p:nvPr userDrawn="1"/>
          </p:nvSpPr>
          <p:spPr bwMode="gray">
            <a:xfrm>
              <a:off x="5180" y="327"/>
              <a:ext cx="47" cy="148"/>
            </a:xfrm>
            <a:custGeom>
              <a:avLst/>
              <a:gdLst>
                <a:gd name="T0" fmla="*/ 0 w 828"/>
                <a:gd name="T1" fmla="*/ 0 h 2653"/>
                <a:gd name="T2" fmla="*/ 47 w 828"/>
                <a:gd name="T3" fmla="*/ 0 h 2653"/>
                <a:gd name="T4" fmla="*/ 37 w 828"/>
                <a:gd name="T5" fmla="*/ 13 h 2653"/>
                <a:gd name="T6" fmla="*/ 37 w 828"/>
                <a:gd name="T7" fmla="*/ 134 h 2653"/>
                <a:gd name="T8" fmla="*/ 47 w 828"/>
                <a:gd name="T9" fmla="*/ 148 h 2653"/>
                <a:gd name="T10" fmla="*/ 0 w 828"/>
                <a:gd name="T11" fmla="*/ 148 h 2653"/>
                <a:gd name="T12" fmla="*/ 10 w 828"/>
                <a:gd name="T13" fmla="*/ 134 h 2653"/>
                <a:gd name="T14" fmla="*/ 10 w 828"/>
                <a:gd name="T15" fmla="*/ 13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1" name="Freeform 19"/>
            <p:cNvSpPr>
              <a:spLocks/>
            </p:cNvSpPr>
            <p:nvPr userDrawn="1"/>
          </p:nvSpPr>
          <p:spPr bwMode="gray">
            <a:xfrm>
              <a:off x="5227" y="327"/>
              <a:ext cx="111" cy="148"/>
            </a:xfrm>
            <a:custGeom>
              <a:avLst/>
              <a:gdLst>
                <a:gd name="T0" fmla="*/ 9 w 1984"/>
                <a:gd name="T1" fmla="*/ 0 h 2651"/>
                <a:gd name="T2" fmla="*/ 111 w 1984"/>
                <a:gd name="T3" fmla="*/ 0 h 2651"/>
                <a:gd name="T4" fmla="*/ 102 w 1984"/>
                <a:gd name="T5" fmla="*/ 27 h 2651"/>
                <a:gd name="T6" fmla="*/ 90 w 1984"/>
                <a:gd name="T7" fmla="*/ 16 h 2651"/>
                <a:gd name="T8" fmla="*/ 69 w 1984"/>
                <a:gd name="T9" fmla="*/ 16 h 2651"/>
                <a:gd name="T10" fmla="*/ 69 w 1984"/>
                <a:gd name="T11" fmla="*/ 134 h 2651"/>
                <a:gd name="T12" fmla="*/ 79 w 1984"/>
                <a:gd name="T13" fmla="*/ 148 h 2651"/>
                <a:gd name="T14" fmla="*/ 33 w 1984"/>
                <a:gd name="T15" fmla="*/ 148 h 2651"/>
                <a:gd name="T16" fmla="*/ 43 w 1984"/>
                <a:gd name="T17" fmla="*/ 134 h 2651"/>
                <a:gd name="T18" fmla="*/ 43 w 1984"/>
                <a:gd name="T19" fmla="*/ 16 h 2651"/>
                <a:gd name="T20" fmla="*/ 18 w 1984"/>
                <a:gd name="T21" fmla="*/ 16 h 2651"/>
                <a:gd name="T22" fmla="*/ 0 w 1984"/>
                <a:gd name="T23" fmla="*/ 29 h 2651"/>
                <a:gd name="T24" fmla="*/ 9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2" name="Freeform 20"/>
            <p:cNvSpPr>
              <a:spLocks/>
            </p:cNvSpPr>
            <p:nvPr userDrawn="1"/>
          </p:nvSpPr>
          <p:spPr bwMode="gray">
            <a:xfrm>
              <a:off x="5429" y="327"/>
              <a:ext cx="124" cy="151"/>
            </a:xfrm>
            <a:custGeom>
              <a:avLst/>
              <a:gdLst>
                <a:gd name="T0" fmla="*/ 79 w 2219"/>
                <a:gd name="T1" fmla="*/ 0 h 2693"/>
                <a:gd name="T2" fmla="*/ 124 w 2219"/>
                <a:gd name="T3" fmla="*/ 0 h 2693"/>
                <a:gd name="T4" fmla="*/ 114 w 2219"/>
                <a:gd name="T5" fmla="*/ 13 h 2693"/>
                <a:gd name="T6" fmla="*/ 114 w 2219"/>
                <a:gd name="T7" fmla="*/ 103 h 2693"/>
                <a:gd name="T8" fmla="*/ 63 w 2219"/>
                <a:gd name="T9" fmla="*/ 151 h 2693"/>
                <a:gd name="T10" fmla="*/ 10 w 2219"/>
                <a:gd name="T11" fmla="*/ 103 h 2693"/>
                <a:gd name="T12" fmla="*/ 10 w 2219"/>
                <a:gd name="T13" fmla="*/ 13 h 2693"/>
                <a:gd name="T14" fmla="*/ 0 w 2219"/>
                <a:gd name="T15" fmla="*/ 0 h 2693"/>
                <a:gd name="T16" fmla="*/ 46 w 2219"/>
                <a:gd name="T17" fmla="*/ 0 h 2693"/>
                <a:gd name="T18" fmla="*/ 36 w 2219"/>
                <a:gd name="T19" fmla="*/ 13 h 2693"/>
                <a:gd name="T20" fmla="*/ 36 w 2219"/>
                <a:gd name="T21" fmla="*/ 103 h 2693"/>
                <a:gd name="T22" fmla="*/ 63 w 2219"/>
                <a:gd name="T23" fmla="*/ 135 h 2693"/>
                <a:gd name="T24" fmla="*/ 89 w 2219"/>
                <a:gd name="T25" fmla="*/ 103 h 2693"/>
                <a:gd name="T26" fmla="*/ 89 w 2219"/>
                <a:gd name="T27" fmla="*/ 13 h 2693"/>
                <a:gd name="T28" fmla="*/ 79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3" name="Freeform 21"/>
            <p:cNvSpPr>
              <a:spLocks/>
            </p:cNvSpPr>
            <p:nvPr userDrawn="1"/>
          </p:nvSpPr>
          <p:spPr bwMode="gray">
            <a:xfrm>
              <a:off x="4994" y="327"/>
              <a:ext cx="125" cy="151"/>
            </a:xfrm>
            <a:custGeom>
              <a:avLst/>
              <a:gdLst>
                <a:gd name="T0" fmla="*/ 80 w 2240"/>
                <a:gd name="T1" fmla="*/ 0 h 2700"/>
                <a:gd name="T2" fmla="*/ 125 w 2240"/>
                <a:gd name="T3" fmla="*/ 0 h 2700"/>
                <a:gd name="T4" fmla="*/ 115 w 2240"/>
                <a:gd name="T5" fmla="*/ 13 h 2700"/>
                <a:gd name="T6" fmla="*/ 115 w 2240"/>
                <a:gd name="T7" fmla="*/ 103 h 2700"/>
                <a:gd name="T8" fmla="*/ 63 w 2240"/>
                <a:gd name="T9" fmla="*/ 151 h 2700"/>
                <a:gd name="T10" fmla="*/ 9 w 2240"/>
                <a:gd name="T11" fmla="*/ 103 h 2700"/>
                <a:gd name="T12" fmla="*/ 9 w 2240"/>
                <a:gd name="T13" fmla="*/ 13 h 2700"/>
                <a:gd name="T14" fmla="*/ 0 w 2240"/>
                <a:gd name="T15" fmla="*/ 0 h 2700"/>
                <a:gd name="T16" fmla="*/ 46 w 2240"/>
                <a:gd name="T17" fmla="*/ 0 h 2700"/>
                <a:gd name="T18" fmla="*/ 35 w 2240"/>
                <a:gd name="T19" fmla="*/ 13 h 2700"/>
                <a:gd name="T20" fmla="*/ 35 w 2240"/>
                <a:gd name="T21" fmla="*/ 103 h 2700"/>
                <a:gd name="T22" fmla="*/ 63 w 2240"/>
                <a:gd name="T23" fmla="*/ 135 h 2700"/>
                <a:gd name="T24" fmla="*/ 89 w 2240"/>
                <a:gd name="T25" fmla="*/ 103 h 2700"/>
                <a:gd name="T26" fmla="*/ 89 w 2240"/>
                <a:gd name="T27" fmla="*/ 13 h 2700"/>
                <a:gd name="T28" fmla="*/ 8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4" name="Freeform 22"/>
            <p:cNvSpPr>
              <a:spLocks/>
            </p:cNvSpPr>
            <p:nvPr userDrawn="1"/>
          </p:nvSpPr>
          <p:spPr bwMode="gray">
            <a:xfrm>
              <a:off x="5333" y="324"/>
              <a:ext cx="95" cy="154"/>
            </a:xfrm>
            <a:custGeom>
              <a:avLst/>
              <a:gdLst>
                <a:gd name="T0" fmla="*/ 82 w 1707"/>
                <a:gd name="T1" fmla="*/ 27 h 2755"/>
                <a:gd name="T2" fmla="*/ 57 w 1707"/>
                <a:gd name="T3" fmla="*/ 15 h 2755"/>
                <a:gd name="T4" fmla="*/ 28 w 1707"/>
                <a:gd name="T5" fmla="*/ 38 h 2755"/>
                <a:gd name="T6" fmla="*/ 55 w 1707"/>
                <a:gd name="T7" fmla="*/ 66 h 2755"/>
                <a:gd name="T8" fmla="*/ 95 w 1707"/>
                <a:gd name="T9" fmla="*/ 110 h 2755"/>
                <a:gd name="T10" fmla="*/ 36 w 1707"/>
                <a:gd name="T11" fmla="*/ 154 h 2755"/>
                <a:gd name="T12" fmla="*/ 9 w 1707"/>
                <a:gd name="T13" fmla="*/ 150 h 2755"/>
                <a:gd name="T14" fmla="*/ 0 w 1707"/>
                <a:gd name="T15" fmla="*/ 122 h 2755"/>
                <a:gd name="T16" fmla="*/ 37 w 1707"/>
                <a:gd name="T17" fmla="*/ 138 h 2755"/>
                <a:gd name="T18" fmla="*/ 70 w 1707"/>
                <a:gd name="T19" fmla="*/ 113 h 2755"/>
                <a:gd name="T20" fmla="*/ 3 w 1707"/>
                <a:gd name="T21" fmla="*/ 41 h 2755"/>
                <a:gd name="T22" fmla="*/ 54 w 1707"/>
                <a:gd name="T23" fmla="*/ 0 h 2755"/>
                <a:gd name="T24" fmla="*/ 82 w 1707"/>
                <a:gd name="T25" fmla="*/ 4 h 2755"/>
                <a:gd name="T26" fmla="*/ 82 w 1707"/>
                <a:gd name="T27" fmla="*/ 27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5" name="Freeform 23"/>
            <p:cNvSpPr>
              <a:spLocks/>
            </p:cNvSpPr>
            <p:nvPr userDrawn="1"/>
          </p:nvSpPr>
          <p:spPr bwMode="gray">
            <a:xfrm>
              <a:off x="4655" y="604"/>
              <a:ext cx="26" cy="43"/>
            </a:xfrm>
            <a:custGeom>
              <a:avLst/>
              <a:gdLst>
                <a:gd name="T0" fmla="*/ 0 w 463"/>
                <a:gd name="T1" fmla="*/ 41 h 762"/>
                <a:gd name="T2" fmla="*/ 0 w 463"/>
                <a:gd name="T3" fmla="*/ 36 h 762"/>
                <a:gd name="T4" fmla="*/ 10 w 463"/>
                <a:gd name="T5" fmla="*/ 39 h 762"/>
                <a:gd name="T6" fmla="*/ 20 w 463"/>
                <a:gd name="T7" fmla="*/ 32 h 762"/>
                <a:gd name="T8" fmla="*/ 18 w 463"/>
                <a:gd name="T9" fmla="*/ 28 h 762"/>
                <a:gd name="T10" fmla="*/ 15 w 463"/>
                <a:gd name="T11" fmla="*/ 26 h 762"/>
                <a:gd name="T12" fmla="*/ 11 w 463"/>
                <a:gd name="T13" fmla="*/ 24 h 762"/>
                <a:gd name="T14" fmla="*/ 3 w 463"/>
                <a:gd name="T15" fmla="*/ 18 h 762"/>
                <a:gd name="T16" fmla="*/ 1 w 463"/>
                <a:gd name="T17" fmla="*/ 11 h 762"/>
                <a:gd name="T18" fmla="*/ 5 w 463"/>
                <a:gd name="T19" fmla="*/ 2 h 762"/>
                <a:gd name="T20" fmla="*/ 14 w 463"/>
                <a:gd name="T21" fmla="*/ 0 h 762"/>
                <a:gd name="T22" fmla="*/ 23 w 463"/>
                <a:gd name="T23" fmla="*/ 1 h 762"/>
                <a:gd name="T24" fmla="*/ 23 w 463"/>
                <a:gd name="T25" fmla="*/ 6 h 762"/>
                <a:gd name="T26" fmla="*/ 15 w 463"/>
                <a:gd name="T27" fmla="*/ 4 h 762"/>
                <a:gd name="T28" fmla="*/ 9 w 463"/>
                <a:gd name="T29" fmla="*/ 6 h 762"/>
                <a:gd name="T30" fmla="*/ 7 w 463"/>
                <a:gd name="T31" fmla="*/ 10 h 762"/>
                <a:gd name="T32" fmla="*/ 8 w 463"/>
                <a:gd name="T33" fmla="*/ 14 h 762"/>
                <a:gd name="T34" fmla="*/ 15 w 463"/>
                <a:gd name="T35" fmla="*/ 19 h 762"/>
                <a:gd name="T36" fmla="*/ 21 w 463"/>
                <a:gd name="T37" fmla="*/ 22 h 762"/>
                <a:gd name="T38" fmla="*/ 25 w 463"/>
                <a:gd name="T39" fmla="*/ 26 h 762"/>
                <a:gd name="T40" fmla="*/ 26 w 463"/>
                <a:gd name="T41" fmla="*/ 31 h 762"/>
                <a:gd name="T42" fmla="*/ 10 w 463"/>
                <a:gd name="T43" fmla="*/ 43 h 762"/>
                <a:gd name="T44" fmla="*/ 0 w 463"/>
                <a:gd name="T45" fmla="*/ 41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6" name="Freeform 24"/>
            <p:cNvSpPr>
              <a:spLocks/>
            </p:cNvSpPr>
            <p:nvPr userDrawn="1"/>
          </p:nvSpPr>
          <p:spPr bwMode="gray">
            <a:xfrm>
              <a:off x="4691" y="585"/>
              <a:ext cx="30" cy="61"/>
            </a:xfrm>
            <a:custGeom>
              <a:avLst/>
              <a:gdLst>
                <a:gd name="T0" fmla="*/ 0 w 548"/>
                <a:gd name="T1" fmla="*/ 61 h 1087"/>
                <a:gd name="T2" fmla="*/ 0 w 548"/>
                <a:gd name="T3" fmla="*/ 0 h 1087"/>
                <a:gd name="T4" fmla="*/ 7 w 548"/>
                <a:gd name="T5" fmla="*/ 0 h 1087"/>
                <a:gd name="T6" fmla="*/ 7 w 548"/>
                <a:gd name="T7" fmla="*/ 21 h 1087"/>
                <a:gd name="T8" fmla="*/ 17 w 548"/>
                <a:gd name="T9" fmla="*/ 19 h 1087"/>
                <a:gd name="T10" fmla="*/ 29 w 548"/>
                <a:gd name="T11" fmla="*/ 26 h 1087"/>
                <a:gd name="T12" fmla="*/ 30 w 548"/>
                <a:gd name="T13" fmla="*/ 36 h 1087"/>
                <a:gd name="T14" fmla="*/ 30 w 548"/>
                <a:gd name="T15" fmla="*/ 61 h 1087"/>
                <a:gd name="T16" fmla="*/ 23 w 548"/>
                <a:gd name="T17" fmla="*/ 61 h 1087"/>
                <a:gd name="T18" fmla="*/ 23 w 548"/>
                <a:gd name="T19" fmla="*/ 35 h 1087"/>
                <a:gd name="T20" fmla="*/ 22 w 548"/>
                <a:gd name="T21" fmla="*/ 27 h 1087"/>
                <a:gd name="T22" fmla="*/ 16 w 548"/>
                <a:gd name="T23" fmla="*/ 24 h 1087"/>
                <a:gd name="T24" fmla="*/ 7 w 548"/>
                <a:gd name="T25" fmla="*/ 26 h 1087"/>
                <a:gd name="T26" fmla="*/ 7 w 548"/>
                <a:gd name="T27" fmla="*/ 61 h 1087"/>
                <a:gd name="T28" fmla="*/ 0 w 548"/>
                <a:gd name="T29" fmla="*/ 61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7" name="Freeform 25"/>
            <p:cNvSpPr>
              <a:spLocks noEditPoints="1"/>
            </p:cNvSpPr>
            <p:nvPr userDrawn="1"/>
          </p:nvSpPr>
          <p:spPr bwMode="gray">
            <a:xfrm>
              <a:off x="4730" y="604"/>
              <a:ext cx="32" cy="43"/>
            </a:xfrm>
            <a:custGeom>
              <a:avLst/>
              <a:gdLst>
                <a:gd name="T0" fmla="*/ 25 w 561"/>
                <a:gd name="T1" fmla="*/ 16 h 762"/>
                <a:gd name="T2" fmla="*/ 25 w 561"/>
                <a:gd name="T3" fmla="*/ 14 h 762"/>
                <a:gd name="T4" fmla="*/ 24 w 561"/>
                <a:gd name="T5" fmla="*/ 8 h 762"/>
                <a:gd name="T6" fmla="*/ 15 w 561"/>
                <a:gd name="T7" fmla="*/ 4 h 762"/>
                <a:gd name="T8" fmla="*/ 4 w 561"/>
                <a:gd name="T9" fmla="*/ 7 h 762"/>
                <a:gd name="T10" fmla="*/ 4 w 561"/>
                <a:gd name="T11" fmla="*/ 2 h 762"/>
                <a:gd name="T12" fmla="*/ 16 w 561"/>
                <a:gd name="T13" fmla="*/ 0 h 762"/>
                <a:gd name="T14" fmla="*/ 29 w 561"/>
                <a:gd name="T15" fmla="*/ 4 h 762"/>
                <a:gd name="T16" fmla="*/ 32 w 561"/>
                <a:gd name="T17" fmla="*/ 11 h 762"/>
                <a:gd name="T18" fmla="*/ 32 w 561"/>
                <a:gd name="T19" fmla="*/ 16 h 762"/>
                <a:gd name="T20" fmla="*/ 32 w 561"/>
                <a:gd name="T21" fmla="*/ 41 h 762"/>
                <a:gd name="T22" fmla="*/ 17 w 561"/>
                <a:gd name="T23" fmla="*/ 43 h 762"/>
                <a:gd name="T24" fmla="*/ 5 w 561"/>
                <a:gd name="T25" fmla="*/ 41 h 762"/>
                <a:gd name="T26" fmla="*/ 0 w 561"/>
                <a:gd name="T27" fmla="*/ 31 h 762"/>
                <a:gd name="T28" fmla="*/ 5 w 561"/>
                <a:gd name="T29" fmla="*/ 20 h 762"/>
                <a:gd name="T30" fmla="*/ 19 w 561"/>
                <a:gd name="T31" fmla="*/ 17 h 762"/>
                <a:gd name="T32" fmla="*/ 25 w 561"/>
                <a:gd name="T33" fmla="*/ 16 h 762"/>
                <a:gd name="T34" fmla="*/ 25 w 561"/>
                <a:gd name="T35" fmla="*/ 20 h 762"/>
                <a:gd name="T36" fmla="*/ 15 w 561"/>
                <a:gd name="T37" fmla="*/ 22 h 762"/>
                <a:gd name="T38" fmla="*/ 7 w 561"/>
                <a:gd name="T39" fmla="*/ 31 h 762"/>
                <a:gd name="T40" fmla="*/ 10 w 561"/>
                <a:gd name="T41" fmla="*/ 37 h 762"/>
                <a:gd name="T42" fmla="*/ 18 w 561"/>
                <a:gd name="T43" fmla="*/ 39 h 762"/>
                <a:gd name="T44" fmla="*/ 25 w 561"/>
                <a:gd name="T45" fmla="*/ 38 h 762"/>
                <a:gd name="T46" fmla="*/ 25 w 561"/>
                <a:gd name="T47" fmla="*/ 2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8" name="Freeform 26"/>
            <p:cNvSpPr>
              <a:spLocks noEditPoints="1"/>
            </p:cNvSpPr>
            <p:nvPr userDrawn="1"/>
          </p:nvSpPr>
          <p:spPr bwMode="gray">
            <a:xfrm>
              <a:off x="4774" y="604"/>
              <a:ext cx="32" cy="61"/>
            </a:xfrm>
            <a:custGeom>
              <a:avLst/>
              <a:gdLst>
                <a:gd name="T0" fmla="*/ 7 w 567"/>
                <a:gd name="T1" fmla="*/ 40 h 1087"/>
                <a:gd name="T2" fmla="*/ 7 w 567"/>
                <a:gd name="T3" fmla="*/ 61 h 1087"/>
                <a:gd name="T4" fmla="*/ 0 w 567"/>
                <a:gd name="T5" fmla="*/ 61 h 1087"/>
                <a:gd name="T6" fmla="*/ 0 w 567"/>
                <a:gd name="T7" fmla="*/ 2 h 1087"/>
                <a:gd name="T8" fmla="*/ 14 w 567"/>
                <a:gd name="T9" fmla="*/ 0 h 1087"/>
                <a:gd name="T10" fmla="*/ 29 w 567"/>
                <a:gd name="T11" fmla="*/ 6 h 1087"/>
                <a:gd name="T12" fmla="*/ 32 w 567"/>
                <a:gd name="T13" fmla="*/ 21 h 1087"/>
                <a:gd name="T14" fmla="*/ 28 w 567"/>
                <a:gd name="T15" fmla="*/ 37 h 1087"/>
                <a:gd name="T16" fmla="*/ 15 w 567"/>
                <a:gd name="T17" fmla="*/ 43 h 1087"/>
                <a:gd name="T18" fmla="*/ 10 w 567"/>
                <a:gd name="T19" fmla="*/ 42 h 1087"/>
                <a:gd name="T20" fmla="*/ 7 w 567"/>
                <a:gd name="T21" fmla="*/ 40 h 1087"/>
                <a:gd name="T22" fmla="*/ 7 w 567"/>
                <a:gd name="T23" fmla="*/ 35 h 1087"/>
                <a:gd name="T24" fmla="*/ 15 w 567"/>
                <a:gd name="T25" fmla="*/ 39 h 1087"/>
                <a:gd name="T26" fmla="*/ 23 w 567"/>
                <a:gd name="T27" fmla="*/ 33 h 1087"/>
                <a:gd name="T28" fmla="*/ 25 w 567"/>
                <a:gd name="T29" fmla="*/ 21 h 1087"/>
                <a:gd name="T30" fmla="*/ 22 w 567"/>
                <a:gd name="T31" fmla="*/ 8 h 1087"/>
                <a:gd name="T32" fmla="*/ 13 w 567"/>
                <a:gd name="T33" fmla="*/ 4 h 1087"/>
                <a:gd name="T34" fmla="*/ 7 w 567"/>
                <a:gd name="T35" fmla="*/ 5 h 1087"/>
                <a:gd name="T36" fmla="*/ 7 w 567"/>
                <a:gd name="T37" fmla="*/ 35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9" name="Freeform 27"/>
            <p:cNvSpPr>
              <a:spLocks noEditPoints="1"/>
            </p:cNvSpPr>
            <p:nvPr userDrawn="1"/>
          </p:nvSpPr>
          <p:spPr bwMode="gray">
            <a:xfrm>
              <a:off x="4815" y="591"/>
              <a:ext cx="9" cy="55"/>
            </a:xfrm>
            <a:custGeom>
              <a:avLst/>
              <a:gdLst>
                <a:gd name="T0" fmla="*/ 5 w 150"/>
                <a:gd name="T1" fmla="*/ 0 h 987"/>
                <a:gd name="T2" fmla="*/ 8 w 150"/>
                <a:gd name="T3" fmla="*/ 1 h 987"/>
                <a:gd name="T4" fmla="*/ 9 w 150"/>
                <a:gd name="T5" fmla="*/ 4 h 987"/>
                <a:gd name="T6" fmla="*/ 8 w 150"/>
                <a:gd name="T7" fmla="*/ 7 h 987"/>
                <a:gd name="T8" fmla="*/ 4 w 150"/>
                <a:gd name="T9" fmla="*/ 8 h 987"/>
                <a:gd name="T10" fmla="*/ 1 w 150"/>
                <a:gd name="T11" fmla="*/ 7 h 987"/>
                <a:gd name="T12" fmla="*/ 0 w 150"/>
                <a:gd name="T13" fmla="*/ 4 h 987"/>
                <a:gd name="T14" fmla="*/ 1 w 150"/>
                <a:gd name="T15" fmla="*/ 1 h 987"/>
                <a:gd name="T16" fmla="*/ 5 w 150"/>
                <a:gd name="T17" fmla="*/ 0 h 987"/>
                <a:gd name="T18" fmla="*/ 1 w 150"/>
                <a:gd name="T19" fmla="*/ 55 h 987"/>
                <a:gd name="T20" fmla="*/ 1 w 150"/>
                <a:gd name="T21" fmla="*/ 15 h 987"/>
                <a:gd name="T22" fmla="*/ 8 w 150"/>
                <a:gd name="T23" fmla="*/ 15 h 987"/>
                <a:gd name="T24" fmla="*/ 8 w 150"/>
                <a:gd name="T25" fmla="*/ 55 h 987"/>
                <a:gd name="T26" fmla="*/ 1 w 150"/>
                <a:gd name="T27" fmla="*/ 55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0" name="Freeform 28"/>
            <p:cNvSpPr>
              <a:spLocks/>
            </p:cNvSpPr>
            <p:nvPr userDrawn="1"/>
          </p:nvSpPr>
          <p:spPr bwMode="gray">
            <a:xfrm>
              <a:off x="4836" y="604"/>
              <a:ext cx="31" cy="42"/>
            </a:xfrm>
            <a:custGeom>
              <a:avLst/>
              <a:gdLst>
                <a:gd name="T0" fmla="*/ 0 w 548"/>
                <a:gd name="T1" fmla="*/ 42 h 742"/>
                <a:gd name="T2" fmla="*/ 0 w 548"/>
                <a:gd name="T3" fmla="*/ 2 h 742"/>
                <a:gd name="T4" fmla="*/ 16 w 548"/>
                <a:gd name="T5" fmla="*/ 0 h 742"/>
                <a:gd name="T6" fmla="*/ 30 w 548"/>
                <a:gd name="T7" fmla="*/ 6 h 742"/>
                <a:gd name="T8" fmla="*/ 31 w 548"/>
                <a:gd name="T9" fmla="*/ 17 h 742"/>
                <a:gd name="T10" fmla="*/ 31 w 548"/>
                <a:gd name="T11" fmla="*/ 42 h 742"/>
                <a:gd name="T12" fmla="*/ 24 w 548"/>
                <a:gd name="T13" fmla="*/ 42 h 742"/>
                <a:gd name="T14" fmla="*/ 24 w 548"/>
                <a:gd name="T15" fmla="*/ 17 h 742"/>
                <a:gd name="T16" fmla="*/ 23 w 548"/>
                <a:gd name="T17" fmla="*/ 8 h 742"/>
                <a:gd name="T18" fmla="*/ 16 w 548"/>
                <a:gd name="T19" fmla="*/ 4 h 742"/>
                <a:gd name="T20" fmla="*/ 7 w 548"/>
                <a:gd name="T21" fmla="*/ 5 h 742"/>
                <a:gd name="T22" fmla="*/ 7 w 548"/>
                <a:gd name="T23" fmla="*/ 42 h 742"/>
                <a:gd name="T24" fmla="*/ 0 w 548"/>
                <a:gd name="T25" fmla="*/ 42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1" name="Freeform 29"/>
            <p:cNvSpPr>
              <a:spLocks noEditPoints="1"/>
            </p:cNvSpPr>
            <p:nvPr userDrawn="1"/>
          </p:nvSpPr>
          <p:spPr bwMode="gray">
            <a:xfrm>
              <a:off x="4876" y="604"/>
              <a:ext cx="32" cy="62"/>
            </a:xfrm>
            <a:custGeom>
              <a:avLst/>
              <a:gdLst>
                <a:gd name="T0" fmla="*/ 25 w 569"/>
                <a:gd name="T1" fmla="*/ 38 h 1098"/>
                <a:gd name="T2" fmla="*/ 22 w 569"/>
                <a:gd name="T3" fmla="*/ 41 h 1098"/>
                <a:gd name="T4" fmla="*/ 14 w 569"/>
                <a:gd name="T5" fmla="*/ 43 h 1098"/>
                <a:gd name="T6" fmla="*/ 5 w 569"/>
                <a:gd name="T7" fmla="*/ 40 h 1098"/>
                <a:gd name="T8" fmla="*/ 0 w 569"/>
                <a:gd name="T9" fmla="*/ 23 h 1098"/>
                <a:gd name="T10" fmla="*/ 4 w 569"/>
                <a:gd name="T11" fmla="*/ 7 h 1098"/>
                <a:gd name="T12" fmla="*/ 19 w 569"/>
                <a:gd name="T13" fmla="*/ 0 h 1098"/>
                <a:gd name="T14" fmla="*/ 32 w 569"/>
                <a:gd name="T15" fmla="*/ 2 h 1098"/>
                <a:gd name="T16" fmla="*/ 32 w 569"/>
                <a:gd name="T17" fmla="*/ 34 h 1098"/>
                <a:gd name="T18" fmla="*/ 31 w 569"/>
                <a:gd name="T19" fmla="*/ 48 h 1098"/>
                <a:gd name="T20" fmla="*/ 24 w 569"/>
                <a:gd name="T21" fmla="*/ 59 h 1098"/>
                <a:gd name="T22" fmla="*/ 11 w 569"/>
                <a:gd name="T23" fmla="*/ 62 h 1098"/>
                <a:gd name="T24" fmla="*/ 6 w 569"/>
                <a:gd name="T25" fmla="*/ 62 h 1098"/>
                <a:gd name="T26" fmla="*/ 6 w 569"/>
                <a:gd name="T27" fmla="*/ 57 h 1098"/>
                <a:gd name="T28" fmla="*/ 11 w 569"/>
                <a:gd name="T29" fmla="*/ 58 h 1098"/>
                <a:gd name="T30" fmla="*/ 19 w 569"/>
                <a:gd name="T31" fmla="*/ 56 h 1098"/>
                <a:gd name="T32" fmla="*/ 24 w 569"/>
                <a:gd name="T33" fmla="*/ 48 h 1098"/>
                <a:gd name="T34" fmla="*/ 25 w 569"/>
                <a:gd name="T35" fmla="*/ 40 h 1098"/>
                <a:gd name="T36" fmla="*/ 25 w 569"/>
                <a:gd name="T37" fmla="*/ 38 h 1098"/>
                <a:gd name="T38" fmla="*/ 25 w 569"/>
                <a:gd name="T39" fmla="*/ 5 h 1098"/>
                <a:gd name="T40" fmla="*/ 20 w 569"/>
                <a:gd name="T41" fmla="*/ 4 h 1098"/>
                <a:gd name="T42" fmla="*/ 13 w 569"/>
                <a:gd name="T43" fmla="*/ 6 h 1098"/>
                <a:gd name="T44" fmla="*/ 9 w 569"/>
                <a:gd name="T45" fmla="*/ 13 h 1098"/>
                <a:gd name="T46" fmla="*/ 7 w 569"/>
                <a:gd name="T47" fmla="*/ 24 h 1098"/>
                <a:gd name="T48" fmla="*/ 10 w 569"/>
                <a:gd name="T49" fmla="*/ 36 h 1098"/>
                <a:gd name="T50" fmla="*/ 15 w 569"/>
                <a:gd name="T51" fmla="*/ 39 h 1098"/>
                <a:gd name="T52" fmla="*/ 21 w 569"/>
                <a:gd name="T53" fmla="*/ 37 h 1098"/>
                <a:gd name="T54" fmla="*/ 24 w 569"/>
                <a:gd name="T55" fmla="*/ 32 h 1098"/>
                <a:gd name="T56" fmla="*/ 25 w 569"/>
                <a:gd name="T57" fmla="*/ 27 h 1098"/>
                <a:gd name="T58" fmla="*/ 25 w 569"/>
                <a:gd name="T59" fmla="*/ 5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2" name="Freeform 30"/>
            <p:cNvSpPr>
              <a:spLocks/>
            </p:cNvSpPr>
            <p:nvPr userDrawn="1"/>
          </p:nvSpPr>
          <p:spPr bwMode="gray">
            <a:xfrm>
              <a:off x="4939" y="595"/>
              <a:ext cx="18" cy="51"/>
            </a:xfrm>
            <a:custGeom>
              <a:avLst/>
              <a:gdLst>
                <a:gd name="T0" fmla="*/ 0 w 318"/>
                <a:gd name="T1" fmla="*/ 0 h 917"/>
                <a:gd name="T2" fmla="*/ 7 w 318"/>
                <a:gd name="T3" fmla="*/ 0 h 917"/>
                <a:gd name="T4" fmla="*/ 7 w 318"/>
                <a:gd name="T5" fmla="*/ 11 h 917"/>
                <a:gd name="T6" fmla="*/ 18 w 318"/>
                <a:gd name="T7" fmla="*/ 11 h 917"/>
                <a:gd name="T8" fmla="*/ 18 w 318"/>
                <a:gd name="T9" fmla="*/ 15 h 917"/>
                <a:gd name="T10" fmla="*/ 7 w 318"/>
                <a:gd name="T11" fmla="*/ 15 h 917"/>
                <a:gd name="T12" fmla="*/ 7 w 318"/>
                <a:gd name="T13" fmla="*/ 36 h 917"/>
                <a:gd name="T14" fmla="*/ 9 w 318"/>
                <a:gd name="T15" fmla="*/ 45 h 917"/>
                <a:gd name="T16" fmla="*/ 13 w 318"/>
                <a:gd name="T17" fmla="*/ 46 h 917"/>
                <a:gd name="T18" fmla="*/ 16 w 318"/>
                <a:gd name="T19" fmla="*/ 47 h 917"/>
                <a:gd name="T20" fmla="*/ 18 w 318"/>
                <a:gd name="T21" fmla="*/ 47 h 917"/>
                <a:gd name="T22" fmla="*/ 18 w 318"/>
                <a:gd name="T23" fmla="*/ 51 h 917"/>
                <a:gd name="T24" fmla="*/ 14 w 318"/>
                <a:gd name="T25" fmla="*/ 51 h 917"/>
                <a:gd name="T26" fmla="*/ 7 w 318"/>
                <a:gd name="T27" fmla="*/ 50 h 917"/>
                <a:gd name="T28" fmla="*/ 1 w 318"/>
                <a:gd name="T29" fmla="*/ 43 h 917"/>
                <a:gd name="T30" fmla="*/ 0 w 318"/>
                <a:gd name="T31" fmla="*/ 35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3" name="Freeform 31"/>
            <p:cNvSpPr>
              <a:spLocks noEditPoints="1"/>
            </p:cNvSpPr>
            <p:nvPr userDrawn="1"/>
          </p:nvSpPr>
          <p:spPr bwMode="gray">
            <a:xfrm>
              <a:off x="4963"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4" name="Freeform 32"/>
            <p:cNvSpPr>
              <a:spLocks/>
            </p:cNvSpPr>
            <p:nvPr userDrawn="1"/>
          </p:nvSpPr>
          <p:spPr bwMode="gray">
            <a:xfrm>
              <a:off x="5007" y="604"/>
              <a:ext cx="52" cy="42"/>
            </a:xfrm>
            <a:custGeom>
              <a:avLst/>
              <a:gdLst>
                <a:gd name="T0" fmla="*/ 0 w 933"/>
                <a:gd name="T1" fmla="*/ 42 h 742"/>
                <a:gd name="T2" fmla="*/ 0 w 933"/>
                <a:gd name="T3" fmla="*/ 2 h 742"/>
                <a:gd name="T4" fmla="*/ 15 w 933"/>
                <a:gd name="T5" fmla="*/ 0 h 742"/>
                <a:gd name="T6" fmla="*/ 26 w 933"/>
                <a:gd name="T7" fmla="*/ 3 h 742"/>
                <a:gd name="T8" fmla="*/ 39 w 933"/>
                <a:gd name="T9" fmla="*/ 0 h 742"/>
                <a:gd name="T10" fmla="*/ 51 w 933"/>
                <a:gd name="T11" fmla="*/ 6 h 742"/>
                <a:gd name="T12" fmla="*/ 52 w 933"/>
                <a:gd name="T13" fmla="*/ 17 h 742"/>
                <a:gd name="T14" fmla="*/ 52 w 933"/>
                <a:gd name="T15" fmla="*/ 42 h 742"/>
                <a:gd name="T16" fmla="*/ 45 w 933"/>
                <a:gd name="T17" fmla="*/ 42 h 742"/>
                <a:gd name="T18" fmla="*/ 45 w 933"/>
                <a:gd name="T19" fmla="*/ 17 h 742"/>
                <a:gd name="T20" fmla="*/ 44 w 933"/>
                <a:gd name="T21" fmla="*/ 8 h 742"/>
                <a:gd name="T22" fmla="*/ 38 w 933"/>
                <a:gd name="T23" fmla="*/ 4 h 742"/>
                <a:gd name="T24" fmla="*/ 29 w 933"/>
                <a:gd name="T25" fmla="*/ 6 h 742"/>
                <a:gd name="T26" fmla="*/ 29 w 933"/>
                <a:gd name="T27" fmla="*/ 42 h 742"/>
                <a:gd name="T28" fmla="*/ 23 w 933"/>
                <a:gd name="T29" fmla="*/ 42 h 742"/>
                <a:gd name="T30" fmla="*/ 23 w 933"/>
                <a:gd name="T31" fmla="*/ 17 h 742"/>
                <a:gd name="T32" fmla="*/ 21 w 933"/>
                <a:gd name="T33" fmla="*/ 8 h 742"/>
                <a:gd name="T34" fmla="*/ 15 w 933"/>
                <a:gd name="T35" fmla="*/ 4 h 742"/>
                <a:gd name="T36" fmla="*/ 7 w 933"/>
                <a:gd name="T37" fmla="*/ 5 h 742"/>
                <a:gd name="T38" fmla="*/ 7 w 933"/>
                <a:gd name="T39" fmla="*/ 42 h 742"/>
                <a:gd name="T40" fmla="*/ 0 w 933"/>
                <a:gd name="T41" fmla="*/ 42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5" name="Freeform 33"/>
            <p:cNvSpPr>
              <a:spLocks noEditPoints="1"/>
            </p:cNvSpPr>
            <p:nvPr userDrawn="1"/>
          </p:nvSpPr>
          <p:spPr bwMode="gray">
            <a:xfrm>
              <a:off x="5069"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6" name="Freeform 34"/>
            <p:cNvSpPr>
              <a:spLocks/>
            </p:cNvSpPr>
            <p:nvPr userDrawn="1"/>
          </p:nvSpPr>
          <p:spPr bwMode="gray">
            <a:xfrm>
              <a:off x="5113" y="604"/>
              <a:ext cx="17" cy="42"/>
            </a:xfrm>
            <a:custGeom>
              <a:avLst/>
              <a:gdLst>
                <a:gd name="T0" fmla="*/ 0 w 312"/>
                <a:gd name="T1" fmla="*/ 42 h 742"/>
                <a:gd name="T2" fmla="*/ 0 w 312"/>
                <a:gd name="T3" fmla="*/ 2 h 742"/>
                <a:gd name="T4" fmla="*/ 17 w 312"/>
                <a:gd name="T5" fmla="*/ 0 h 742"/>
                <a:gd name="T6" fmla="*/ 17 w 312"/>
                <a:gd name="T7" fmla="*/ 4 h 742"/>
                <a:gd name="T8" fmla="*/ 7 w 312"/>
                <a:gd name="T9" fmla="*/ 5 h 742"/>
                <a:gd name="T10" fmla="*/ 7 w 312"/>
                <a:gd name="T11" fmla="*/ 42 h 742"/>
                <a:gd name="T12" fmla="*/ 0 w 312"/>
                <a:gd name="T13" fmla="*/ 42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7" name="Freeform 35"/>
            <p:cNvSpPr>
              <a:spLocks/>
            </p:cNvSpPr>
            <p:nvPr userDrawn="1"/>
          </p:nvSpPr>
          <p:spPr bwMode="gray">
            <a:xfrm>
              <a:off x="5138" y="604"/>
              <a:ext cx="17" cy="42"/>
            </a:xfrm>
            <a:custGeom>
              <a:avLst/>
              <a:gdLst>
                <a:gd name="T0" fmla="*/ 0 w 312"/>
                <a:gd name="T1" fmla="*/ 42 h 742"/>
                <a:gd name="T2" fmla="*/ 0 w 312"/>
                <a:gd name="T3" fmla="*/ 2 h 742"/>
                <a:gd name="T4" fmla="*/ 17 w 312"/>
                <a:gd name="T5" fmla="*/ 0 h 742"/>
                <a:gd name="T6" fmla="*/ 17 w 312"/>
                <a:gd name="T7" fmla="*/ 4 h 742"/>
                <a:gd name="T8" fmla="*/ 7 w 312"/>
                <a:gd name="T9" fmla="*/ 5 h 742"/>
                <a:gd name="T10" fmla="*/ 7 w 312"/>
                <a:gd name="T11" fmla="*/ 42 h 742"/>
                <a:gd name="T12" fmla="*/ 0 w 312"/>
                <a:gd name="T13" fmla="*/ 42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8" name="Freeform 36"/>
            <p:cNvSpPr>
              <a:spLocks noEditPoints="1"/>
            </p:cNvSpPr>
            <p:nvPr userDrawn="1"/>
          </p:nvSpPr>
          <p:spPr bwMode="gray">
            <a:xfrm>
              <a:off x="5160"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29" name="Freeform 37"/>
            <p:cNvSpPr>
              <a:spLocks/>
            </p:cNvSpPr>
            <p:nvPr userDrawn="1"/>
          </p:nvSpPr>
          <p:spPr bwMode="gray">
            <a:xfrm>
              <a:off x="5198" y="605"/>
              <a:ext cx="52" cy="41"/>
            </a:xfrm>
            <a:custGeom>
              <a:avLst/>
              <a:gdLst>
                <a:gd name="T0" fmla="*/ 11 w 929"/>
                <a:gd name="T1" fmla="*/ 41 h 722"/>
                <a:gd name="T2" fmla="*/ 0 w 929"/>
                <a:gd name="T3" fmla="*/ 0 h 722"/>
                <a:gd name="T4" fmla="*/ 7 w 929"/>
                <a:gd name="T5" fmla="*/ 0 h 722"/>
                <a:gd name="T6" fmla="*/ 16 w 929"/>
                <a:gd name="T7" fmla="*/ 33 h 722"/>
                <a:gd name="T8" fmla="*/ 23 w 929"/>
                <a:gd name="T9" fmla="*/ 0 h 722"/>
                <a:gd name="T10" fmla="*/ 30 w 929"/>
                <a:gd name="T11" fmla="*/ 0 h 722"/>
                <a:gd name="T12" fmla="*/ 38 w 929"/>
                <a:gd name="T13" fmla="*/ 33 h 722"/>
                <a:gd name="T14" fmla="*/ 46 w 929"/>
                <a:gd name="T15" fmla="*/ 0 h 722"/>
                <a:gd name="T16" fmla="*/ 52 w 929"/>
                <a:gd name="T17" fmla="*/ 0 h 722"/>
                <a:gd name="T18" fmla="*/ 41 w 929"/>
                <a:gd name="T19" fmla="*/ 41 h 722"/>
                <a:gd name="T20" fmla="*/ 34 w 929"/>
                <a:gd name="T21" fmla="*/ 41 h 722"/>
                <a:gd name="T22" fmla="*/ 28 w 929"/>
                <a:gd name="T23" fmla="*/ 14 h 722"/>
                <a:gd name="T24" fmla="*/ 26 w 929"/>
                <a:gd name="T25" fmla="*/ 6 h 722"/>
                <a:gd name="T26" fmla="*/ 25 w 929"/>
                <a:gd name="T27" fmla="*/ 14 h 722"/>
                <a:gd name="T28" fmla="*/ 19 w 929"/>
                <a:gd name="T29" fmla="*/ 41 h 722"/>
                <a:gd name="T30" fmla="*/ 11 w 929"/>
                <a:gd name="T31" fmla="*/ 41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0" name="Freeform 38"/>
            <p:cNvSpPr>
              <a:spLocks/>
            </p:cNvSpPr>
            <p:nvPr userDrawn="1"/>
          </p:nvSpPr>
          <p:spPr bwMode="gray">
            <a:xfrm>
              <a:off x="5270" y="605"/>
              <a:ext cx="52" cy="41"/>
            </a:xfrm>
            <a:custGeom>
              <a:avLst/>
              <a:gdLst>
                <a:gd name="T0" fmla="*/ 11 w 930"/>
                <a:gd name="T1" fmla="*/ 41 h 722"/>
                <a:gd name="T2" fmla="*/ 0 w 930"/>
                <a:gd name="T3" fmla="*/ 0 h 722"/>
                <a:gd name="T4" fmla="*/ 7 w 930"/>
                <a:gd name="T5" fmla="*/ 0 h 722"/>
                <a:gd name="T6" fmla="*/ 15 w 930"/>
                <a:gd name="T7" fmla="*/ 33 h 722"/>
                <a:gd name="T8" fmla="*/ 23 w 930"/>
                <a:gd name="T9" fmla="*/ 0 h 722"/>
                <a:gd name="T10" fmla="*/ 30 w 930"/>
                <a:gd name="T11" fmla="*/ 0 h 722"/>
                <a:gd name="T12" fmla="*/ 38 w 930"/>
                <a:gd name="T13" fmla="*/ 33 h 722"/>
                <a:gd name="T14" fmla="*/ 46 w 930"/>
                <a:gd name="T15" fmla="*/ 0 h 722"/>
                <a:gd name="T16" fmla="*/ 52 w 930"/>
                <a:gd name="T17" fmla="*/ 0 h 722"/>
                <a:gd name="T18" fmla="*/ 41 w 930"/>
                <a:gd name="T19" fmla="*/ 41 h 722"/>
                <a:gd name="T20" fmla="*/ 34 w 930"/>
                <a:gd name="T21" fmla="*/ 41 h 722"/>
                <a:gd name="T22" fmla="*/ 28 w 930"/>
                <a:gd name="T23" fmla="*/ 14 h 722"/>
                <a:gd name="T24" fmla="*/ 26 w 930"/>
                <a:gd name="T25" fmla="*/ 6 h 722"/>
                <a:gd name="T26" fmla="*/ 25 w 930"/>
                <a:gd name="T27" fmla="*/ 14 h 722"/>
                <a:gd name="T28" fmla="*/ 19 w 930"/>
                <a:gd name="T29" fmla="*/ 41 h 722"/>
                <a:gd name="T30" fmla="*/ 11 w 930"/>
                <a:gd name="T31" fmla="*/ 41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1" name="Freeform 39"/>
            <p:cNvSpPr>
              <a:spLocks noEditPoints="1"/>
            </p:cNvSpPr>
            <p:nvPr userDrawn="1"/>
          </p:nvSpPr>
          <p:spPr bwMode="gray">
            <a:xfrm>
              <a:off x="5329" y="591"/>
              <a:ext cx="9" cy="55"/>
            </a:xfrm>
            <a:custGeom>
              <a:avLst/>
              <a:gdLst>
                <a:gd name="T0" fmla="*/ 5 w 151"/>
                <a:gd name="T1" fmla="*/ 0 h 987"/>
                <a:gd name="T2" fmla="*/ 8 w 151"/>
                <a:gd name="T3" fmla="*/ 1 h 987"/>
                <a:gd name="T4" fmla="*/ 9 w 151"/>
                <a:gd name="T5" fmla="*/ 4 h 987"/>
                <a:gd name="T6" fmla="*/ 8 w 151"/>
                <a:gd name="T7" fmla="*/ 7 h 987"/>
                <a:gd name="T8" fmla="*/ 4 w 151"/>
                <a:gd name="T9" fmla="*/ 8 h 987"/>
                <a:gd name="T10" fmla="*/ 1 w 151"/>
                <a:gd name="T11" fmla="*/ 7 h 987"/>
                <a:gd name="T12" fmla="*/ 0 w 151"/>
                <a:gd name="T13" fmla="*/ 4 h 987"/>
                <a:gd name="T14" fmla="*/ 1 w 151"/>
                <a:gd name="T15" fmla="*/ 1 h 987"/>
                <a:gd name="T16" fmla="*/ 5 w 151"/>
                <a:gd name="T17" fmla="*/ 0 h 987"/>
                <a:gd name="T18" fmla="*/ 1 w 151"/>
                <a:gd name="T19" fmla="*/ 55 h 987"/>
                <a:gd name="T20" fmla="*/ 1 w 151"/>
                <a:gd name="T21" fmla="*/ 15 h 987"/>
                <a:gd name="T22" fmla="*/ 8 w 151"/>
                <a:gd name="T23" fmla="*/ 15 h 987"/>
                <a:gd name="T24" fmla="*/ 8 w 151"/>
                <a:gd name="T25" fmla="*/ 55 h 987"/>
                <a:gd name="T26" fmla="*/ 1 w 151"/>
                <a:gd name="T27" fmla="*/ 55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2" name="Freeform 40"/>
            <p:cNvSpPr>
              <a:spLocks/>
            </p:cNvSpPr>
            <p:nvPr userDrawn="1"/>
          </p:nvSpPr>
          <p:spPr bwMode="gray">
            <a:xfrm>
              <a:off x="5350" y="595"/>
              <a:ext cx="18" cy="51"/>
            </a:xfrm>
            <a:custGeom>
              <a:avLst/>
              <a:gdLst>
                <a:gd name="T0" fmla="*/ 0 w 318"/>
                <a:gd name="T1" fmla="*/ 0 h 917"/>
                <a:gd name="T2" fmla="*/ 7 w 318"/>
                <a:gd name="T3" fmla="*/ 0 h 917"/>
                <a:gd name="T4" fmla="*/ 7 w 318"/>
                <a:gd name="T5" fmla="*/ 11 h 917"/>
                <a:gd name="T6" fmla="*/ 18 w 318"/>
                <a:gd name="T7" fmla="*/ 11 h 917"/>
                <a:gd name="T8" fmla="*/ 18 w 318"/>
                <a:gd name="T9" fmla="*/ 15 h 917"/>
                <a:gd name="T10" fmla="*/ 7 w 318"/>
                <a:gd name="T11" fmla="*/ 15 h 917"/>
                <a:gd name="T12" fmla="*/ 7 w 318"/>
                <a:gd name="T13" fmla="*/ 36 h 917"/>
                <a:gd name="T14" fmla="*/ 9 w 318"/>
                <a:gd name="T15" fmla="*/ 45 h 917"/>
                <a:gd name="T16" fmla="*/ 13 w 318"/>
                <a:gd name="T17" fmla="*/ 46 h 917"/>
                <a:gd name="T18" fmla="*/ 16 w 318"/>
                <a:gd name="T19" fmla="*/ 47 h 917"/>
                <a:gd name="T20" fmla="*/ 18 w 318"/>
                <a:gd name="T21" fmla="*/ 47 h 917"/>
                <a:gd name="T22" fmla="*/ 18 w 318"/>
                <a:gd name="T23" fmla="*/ 51 h 917"/>
                <a:gd name="T24" fmla="*/ 14 w 318"/>
                <a:gd name="T25" fmla="*/ 51 h 917"/>
                <a:gd name="T26" fmla="*/ 7 w 318"/>
                <a:gd name="T27" fmla="*/ 50 h 917"/>
                <a:gd name="T28" fmla="*/ 1 w 318"/>
                <a:gd name="T29" fmla="*/ 43 h 917"/>
                <a:gd name="T30" fmla="*/ 0 w 318"/>
                <a:gd name="T31" fmla="*/ 35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3" name="Freeform 41"/>
            <p:cNvSpPr>
              <a:spLocks/>
            </p:cNvSpPr>
            <p:nvPr userDrawn="1"/>
          </p:nvSpPr>
          <p:spPr bwMode="gray">
            <a:xfrm>
              <a:off x="5376" y="585"/>
              <a:ext cx="31" cy="61"/>
            </a:xfrm>
            <a:custGeom>
              <a:avLst/>
              <a:gdLst>
                <a:gd name="T0" fmla="*/ 0 w 548"/>
                <a:gd name="T1" fmla="*/ 61 h 1087"/>
                <a:gd name="T2" fmla="*/ 0 w 548"/>
                <a:gd name="T3" fmla="*/ 0 h 1087"/>
                <a:gd name="T4" fmla="*/ 7 w 548"/>
                <a:gd name="T5" fmla="*/ 0 h 1087"/>
                <a:gd name="T6" fmla="*/ 7 w 548"/>
                <a:gd name="T7" fmla="*/ 21 h 1087"/>
                <a:gd name="T8" fmla="*/ 17 w 548"/>
                <a:gd name="T9" fmla="*/ 19 h 1087"/>
                <a:gd name="T10" fmla="*/ 30 w 548"/>
                <a:gd name="T11" fmla="*/ 26 h 1087"/>
                <a:gd name="T12" fmla="*/ 31 w 548"/>
                <a:gd name="T13" fmla="*/ 36 h 1087"/>
                <a:gd name="T14" fmla="*/ 31 w 548"/>
                <a:gd name="T15" fmla="*/ 61 h 1087"/>
                <a:gd name="T16" fmla="*/ 24 w 548"/>
                <a:gd name="T17" fmla="*/ 61 h 1087"/>
                <a:gd name="T18" fmla="*/ 24 w 548"/>
                <a:gd name="T19" fmla="*/ 35 h 1087"/>
                <a:gd name="T20" fmla="*/ 23 w 548"/>
                <a:gd name="T21" fmla="*/ 27 h 1087"/>
                <a:gd name="T22" fmla="*/ 17 w 548"/>
                <a:gd name="T23" fmla="*/ 24 h 1087"/>
                <a:gd name="T24" fmla="*/ 7 w 548"/>
                <a:gd name="T25" fmla="*/ 26 h 1087"/>
                <a:gd name="T26" fmla="*/ 7 w 548"/>
                <a:gd name="T27" fmla="*/ 61 h 1087"/>
                <a:gd name="T28" fmla="*/ 0 w 548"/>
                <a:gd name="T29" fmla="*/ 61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4"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5" name="Freeform 43"/>
            <p:cNvSpPr>
              <a:spLocks noEditPoints="1"/>
            </p:cNvSpPr>
            <p:nvPr userDrawn="1"/>
          </p:nvSpPr>
          <p:spPr bwMode="gray">
            <a:xfrm>
              <a:off x="5470" y="604"/>
              <a:ext cx="34" cy="43"/>
            </a:xfrm>
            <a:custGeom>
              <a:avLst/>
              <a:gdLst>
                <a:gd name="T0" fmla="*/ 17 w 607"/>
                <a:gd name="T1" fmla="*/ 0 h 762"/>
                <a:gd name="T2" fmla="*/ 30 w 607"/>
                <a:gd name="T3" fmla="*/ 6 h 762"/>
                <a:gd name="T4" fmla="*/ 34 w 607"/>
                <a:gd name="T5" fmla="*/ 22 h 762"/>
                <a:gd name="T6" fmla="*/ 30 w 607"/>
                <a:gd name="T7" fmla="*/ 37 h 762"/>
                <a:gd name="T8" fmla="*/ 17 w 607"/>
                <a:gd name="T9" fmla="*/ 43 h 762"/>
                <a:gd name="T10" fmla="*/ 0 w 607"/>
                <a:gd name="T11" fmla="*/ 21 h 762"/>
                <a:gd name="T12" fmla="*/ 4 w 607"/>
                <a:gd name="T13" fmla="*/ 6 h 762"/>
                <a:gd name="T14" fmla="*/ 17 w 607"/>
                <a:gd name="T15" fmla="*/ 0 h 762"/>
                <a:gd name="T16" fmla="*/ 17 w 607"/>
                <a:gd name="T17" fmla="*/ 4 h 762"/>
                <a:gd name="T18" fmla="*/ 9 w 607"/>
                <a:gd name="T19" fmla="*/ 9 h 762"/>
                <a:gd name="T20" fmla="*/ 7 w 607"/>
                <a:gd name="T21" fmla="*/ 21 h 762"/>
                <a:gd name="T22" fmla="*/ 9 w 607"/>
                <a:gd name="T23" fmla="*/ 33 h 762"/>
                <a:gd name="T24" fmla="*/ 17 w 607"/>
                <a:gd name="T25" fmla="*/ 39 h 762"/>
                <a:gd name="T26" fmla="*/ 25 w 607"/>
                <a:gd name="T27" fmla="*/ 33 h 762"/>
                <a:gd name="T28" fmla="*/ 27 w 607"/>
                <a:gd name="T29" fmla="*/ 21 h 762"/>
                <a:gd name="T30" fmla="*/ 25 w 607"/>
                <a:gd name="T31" fmla="*/ 9 h 762"/>
                <a:gd name="T32" fmla="*/ 17 w 607"/>
                <a:gd name="T33" fmla="*/ 4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36" name="Freeform 44"/>
            <p:cNvSpPr>
              <a:spLocks/>
            </p:cNvSpPr>
            <p:nvPr userDrawn="1"/>
          </p:nvSpPr>
          <p:spPr bwMode="gray">
            <a:xfrm>
              <a:off x="5514" y="605"/>
              <a:ext cx="29" cy="42"/>
            </a:xfrm>
            <a:custGeom>
              <a:avLst/>
              <a:gdLst>
                <a:gd name="T0" fmla="*/ 0 w 527"/>
                <a:gd name="T1" fmla="*/ 0 h 742"/>
                <a:gd name="T2" fmla="*/ 7 w 527"/>
                <a:gd name="T3" fmla="*/ 0 h 742"/>
                <a:gd name="T4" fmla="*/ 7 w 527"/>
                <a:gd name="T5" fmla="*/ 25 h 742"/>
                <a:gd name="T6" fmla="*/ 8 w 527"/>
                <a:gd name="T7" fmla="*/ 34 h 742"/>
                <a:gd name="T8" fmla="*/ 11 w 527"/>
                <a:gd name="T9" fmla="*/ 37 h 742"/>
                <a:gd name="T10" fmla="*/ 15 w 527"/>
                <a:gd name="T11" fmla="*/ 38 h 742"/>
                <a:gd name="T12" fmla="*/ 22 w 527"/>
                <a:gd name="T13" fmla="*/ 37 h 742"/>
                <a:gd name="T14" fmla="*/ 22 w 527"/>
                <a:gd name="T15" fmla="*/ 0 h 742"/>
                <a:gd name="T16" fmla="*/ 29 w 527"/>
                <a:gd name="T17" fmla="*/ 0 h 742"/>
                <a:gd name="T18" fmla="*/ 29 w 527"/>
                <a:gd name="T19" fmla="*/ 40 h 742"/>
                <a:gd name="T20" fmla="*/ 15 w 527"/>
                <a:gd name="T21" fmla="*/ 42 h 742"/>
                <a:gd name="T22" fmla="*/ 5 w 527"/>
                <a:gd name="T23" fmla="*/ 40 h 742"/>
                <a:gd name="T24" fmla="*/ 0 w 527"/>
                <a:gd name="T25" fmla="*/ 32 h 742"/>
                <a:gd name="T26" fmla="*/ 0 w 527"/>
                <a:gd name="T27" fmla="*/ 26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pic>
        <p:nvPicPr>
          <p:cNvPr id="37" name="Picture 48" descr="SD_INTERNAL USE ONLY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192088" y="6664325"/>
            <a:ext cx="157956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en-US" altLang="ja-JP" noProof="0" smtClean="0"/>
              <a:t/>
            </a:r>
            <a:br>
              <a:rPr lang="en-US" altLang="ja-JP" noProof="0" smtClean="0"/>
            </a:br>
            <a:r>
              <a:rPr lang="ja-JP" altLang="en-US" noProof="0" smtClean="0"/>
              <a:t>マスタ タイトルの書式設定</a:t>
            </a:r>
            <a:endParaRPr lang="de-DE" altLang="ja-JP" noProof="0" smtClean="0"/>
          </a:p>
        </p:txBody>
      </p:sp>
      <p:sp>
        <p:nvSpPr>
          <p:cNvPr id="38" name="Rectangle 47"/>
          <p:cNvSpPr>
            <a:spLocks noGrp="1" noChangeArrowheads="1"/>
          </p:cNvSpPr>
          <p:nvPr>
            <p:ph type="ftr" sz="quarter" idx="10"/>
          </p:nvPr>
        </p:nvSpPr>
        <p:spPr/>
        <p:txBody>
          <a:bodyPr/>
          <a:lstStyle>
            <a:lvl1pPr>
              <a:defRPr dirty="0" smtClean="0"/>
            </a:lvl1pPr>
          </a:lstStyle>
          <a:p>
            <a:pPr>
              <a:defRPr/>
            </a:pPr>
            <a:r>
              <a:rPr lang="de-DE" altLang="ja-JP">
                <a:solidFill>
                  <a:srgbClr val="000000"/>
                </a:solidFill>
              </a:rPr>
              <a:t>Copyright 2017 FUJITSU LIMITED</a:t>
            </a:r>
          </a:p>
        </p:txBody>
      </p:sp>
    </p:spTree>
    <p:extLst>
      <p:ext uri="{BB962C8B-B14F-4D97-AF65-F5344CB8AC3E}">
        <p14:creationId xmlns:p14="http://schemas.microsoft.com/office/powerpoint/2010/main" val="9753350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9"/>
          <p:cNvSpPr>
            <a:spLocks noGrp="1" noChangeArrowheads="1"/>
          </p:cNvSpPr>
          <p:nvPr>
            <p:ph type="sldNum" sz="quarter" idx="10"/>
          </p:nvPr>
        </p:nvSpPr>
        <p:spPr>
          <a:ln/>
        </p:spPr>
        <p:txBody>
          <a:bodyPr/>
          <a:lstStyle>
            <a:lvl1pPr>
              <a:defRPr/>
            </a:lvl1pPr>
          </a:lstStyle>
          <a:p>
            <a:pPr>
              <a:defRPr/>
            </a:pPr>
            <a:fld id="{9C514E6C-9D0F-4055-B760-E8A98C6AFE37}" type="slidenum">
              <a:rPr lang="de-DE" altLang="ja-JP">
                <a:solidFill>
                  <a:srgbClr val="000000"/>
                </a:solidFill>
              </a:rPr>
              <a:pPr>
                <a:defRPr/>
              </a:pPr>
              <a:t>‹#›</a:t>
            </a:fld>
            <a:endParaRPr lang="de-DE" altLang="ja-JP">
              <a:solidFill>
                <a:srgbClr val="000000"/>
              </a:solidFill>
            </a:endParaRPr>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1469283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29"/>
          <p:cNvSpPr>
            <a:spLocks noGrp="1" noChangeArrowheads="1"/>
          </p:cNvSpPr>
          <p:nvPr>
            <p:ph type="sldNum" sz="quarter" idx="10"/>
          </p:nvPr>
        </p:nvSpPr>
        <p:spPr>
          <a:ln/>
        </p:spPr>
        <p:txBody>
          <a:bodyPr/>
          <a:lstStyle>
            <a:lvl1pPr>
              <a:defRPr/>
            </a:lvl1pPr>
          </a:lstStyle>
          <a:p>
            <a:pPr>
              <a:defRPr/>
            </a:pPr>
            <a:fld id="{4463B882-5649-48D6-936C-7800154C35C8}" type="slidenum">
              <a:rPr lang="de-DE" altLang="ja-JP">
                <a:solidFill>
                  <a:srgbClr val="000000"/>
                </a:solidFill>
              </a:rPr>
              <a:pPr>
                <a:defRPr/>
              </a:pPr>
              <a:t>‹#›</a:t>
            </a:fld>
            <a:endParaRPr lang="de-DE" altLang="ja-JP">
              <a:solidFill>
                <a:srgbClr val="000000"/>
              </a:solidFill>
            </a:endParaRPr>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13064182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Rectangle 29"/>
          <p:cNvSpPr>
            <a:spLocks noGrp="1" noChangeArrowheads="1"/>
          </p:cNvSpPr>
          <p:nvPr>
            <p:ph type="sldNum" sz="quarter" idx="10"/>
          </p:nvPr>
        </p:nvSpPr>
        <p:spPr>
          <a:ln/>
        </p:spPr>
        <p:txBody>
          <a:bodyPr/>
          <a:lstStyle>
            <a:lvl1pPr>
              <a:defRPr/>
            </a:lvl1pPr>
          </a:lstStyle>
          <a:p>
            <a:pPr>
              <a:defRPr/>
            </a:pPr>
            <a:fld id="{72BE0AB1-E21A-4569-86C2-A9758A39317A}" type="slidenum">
              <a:rPr lang="de-DE" altLang="ja-JP">
                <a:solidFill>
                  <a:srgbClr val="000000"/>
                </a:solidFill>
              </a:rPr>
              <a:pPr>
                <a:defRPr/>
              </a:pPr>
              <a:t>‹#›</a:t>
            </a:fld>
            <a:endParaRPr lang="de-DE" altLang="ja-JP">
              <a:solidFill>
                <a:srgbClr val="000000"/>
              </a:solidFill>
            </a:endParaRPr>
          </a:p>
        </p:txBody>
      </p:sp>
      <p:sp>
        <p:nvSpPr>
          <p:cNvPr id="4"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7006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pPr>
              <a:defRPr/>
            </a:pPr>
            <a:fld id="{E122647E-76D0-4F9E-B9DF-0CCD600A0F33}" type="slidenum">
              <a:rPr lang="ja-JP" altLang="de-DE"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422179007"/>
      </p:ext>
    </p:extLst>
  </p:cSld>
  <p:clrMapOvr>
    <a:masterClrMapping/>
  </p:clrMapOvr>
  <p:timing>
    <p:tnLst>
      <p:par>
        <p:cTn id="1" dur="indefinite" restart="never" nodeType="tmRoot"/>
      </p:par>
    </p:tnLst>
  </p:timing>
  <p:hf hdr="0"/>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9"/>
          <p:cNvSpPr>
            <a:spLocks noGrp="1" noChangeArrowheads="1"/>
          </p:cNvSpPr>
          <p:nvPr>
            <p:ph type="sldNum" sz="quarter" idx="10"/>
          </p:nvPr>
        </p:nvSpPr>
        <p:spPr>
          <a:ln/>
        </p:spPr>
        <p:txBody>
          <a:bodyPr/>
          <a:lstStyle>
            <a:lvl1pPr>
              <a:defRPr/>
            </a:lvl1pPr>
          </a:lstStyle>
          <a:p>
            <a:pPr>
              <a:defRPr/>
            </a:pPr>
            <a:fld id="{BEB751F9-B30F-42D9-942F-9DC9A1C74093}" type="slidenum">
              <a:rPr lang="de-DE" altLang="ja-JP">
                <a:solidFill>
                  <a:srgbClr val="000000"/>
                </a:solidFill>
              </a:rPr>
              <a:pPr>
                <a:defRPr/>
              </a:pPr>
              <a:t>‹#›</a:t>
            </a:fld>
            <a:endParaRPr lang="de-DE" altLang="ja-JP">
              <a:solidFill>
                <a:srgbClr val="000000"/>
              </a:solidFill>
            </a:endParaRPr>
          </a:p>
        </p:txBody>
      </p:sp>
      <p:sp>
        <p:nvSpPr>
          <p:cNvPr id="3" name="Rectangle 30"/>
          <p:cNvSpPr>
            <a:spLocks noGrp="1" noChangeArrowheads="1"/>
          </p:cNvSpPr>
          <p:nvPr>
            <p:ph type="ftr" sz="quarter" idx="11"/>
          </p:nvPr>
        </p:nvSpPr>
        <p:spPr>
          <a:ln/>
        </p:spPr>
        <p:txBody>
          <a:bodyPr/>
          <a:lstStyle>
            <a:lvl1pPr>
              <a:defRPr/>
            </a:lvl1pPr>
          </a:lstStyle>
          <a:p>
            <a:pPr>
              <a:defRPr/>
            </a:pPr>
            <a:r>
              <a:rPr lang="de-DE" altLang="ja-JP" dirty="0"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3093154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6227984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pPr>
              <a:defRPr/>
            </a:pPr>
            <a:fld id="{524AA8D5-517C-4C4A-94B7-2A34E02FAB2D}"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42651539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C23E4C2-0C0F-4D41-A03C-0A7C6E414CC8}"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
        <p:nvSpPr>
          <p:cNvPr id="6" name="正方形/長方形 5"/>
          <p:cNvSpPr/>
          <p:nvPr userDrawn="1"/>
        </p:nvSpPr>
        <p:spPr bwMode="auto">
          <a:xfrm>
            <a:off x="1979712" y="1268760"/>
            <a:ext cx="5184576" cy="115212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rtlCol="0" anchor="ctr"/>
          <a:lstStyle/>
          <a:p>
            <a:r>
              <a:rPr lang="ja-JP" altLang="en-US" sz="1000" smtClean="0">
                <a:solidFill>
                  <a:srgbClr val="000000"/>
                </a:solidFill>
                <a:ea typeface="Meiryo UI" panose="020B0604030504040204" pitchFamily="50" charset="-128"/>
                <a:cs typeface="Meiryo UI" panose="020B0604030504040204" pitchFamily="50" charset="-128"/>
              </a:rPr>
              <a:t>あああ</a:t>
            </a:r>
            <a:endParaRPr lang="ja-JP" altLang="en-US" sz="1000" dirty="0">
              <a:solidFill>
                <a:srgbClr val="000000"/>
              </a:solidFill>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8986496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37088" y="869950"/>
            <a:ext cx="4318000"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p:txBody>
          <a:bodyPr/>
          <a:lstStyle>
            <a:lvl1pPr>
              <a:defRPr/>
            </a:lvl1pPr>
          </a:lstStyle>
          <a:p>
            <a:pPr>
              <a:defRPr/>
            </a:pPr>
            <a:fld id="{9ADF37F9-6BAE-4429-8F57-A64166AA473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0471244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atin typeface="+mj-lt"/>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B293740A-C0F9-496C-BB16-34D522DC63EF}" type="slidenum">
              <a:rPr lang="de-DE" altLang="ja-JP"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84654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218733B-3CFF-4440-A00B-2D07E55E20F1}" type="slidenum">
              <a:rPr lang="de-DE" altLang="ja-JP"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0366419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6C6D2765-0387-4B96-AD3A-CCE312EA2C60}" type="slidenum">
              <a:rPr lang="de-DE" altLang="ja-JP" smtClean="0">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42742814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C567900B-F972-4819-8F54-424DC4AB41F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37876477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1758B34C-A84F-440B-97D6-26DF65D0408F}"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354448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E6E478FD-B3A6-4536-AE9C-B467741DE899}" type="slidenum">
              <a:rPr lang="ja-JP" altLang="de-DE"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032106368"/>
      </p:ext>
    </p:extLst>
  </p:cSld>
  <p:clrMapOvr>
    <a:masterClrMapping/>
  </p:clrMapOvr>
  <p:timing>
    <p:tnLst>
      <p:par>
        <p:cTn id="1" dur="indefinite" restart="never" nodeType="tmRoot"/>
      </p:par>
    </p:tnLst>
  </p:timing>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99059B7-ECD4-4FE9-AB29-34417E27D7A3}"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95241045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6990187-A1DE-4E9F-8992-60FEFAFC3906}"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8129117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36687803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pPr>
              <a:defRPr/>
            </a:pPr>
            <a:fld id="{524AA8D5-517C-4C4A-94B7-2A34E02FAB2D}"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8249496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FC23E4C2-0C0F-4D41-A03C-0A7C6E414CC8}"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
        <p:nvSpPr>
          <p:cNvPr id="6" name="正方形/長方形 5"/>
          <p:cNvSpPr/>
          <p:nvPr userDrawn="1"/>
        </p:nvSpPr>
        <p:spPr bwMode="auto">
          <a:xfrm>
            <a:off x="1979712" y="1268760"/>
            <a:ext cx="5184576" cy="115212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rtlCol="0" anchor="ctr"/>
          <a:lstStyle/>
          <a:p>
            <a:r>
              <a:rPr lang="ja-JP" altLang="en-US" sz="1000" smtClean="0">
                <a:solidFill>
                  <a:srgbClr val="000000"/>
                </a:solidFill>
                <a:ea typeface="Meiryo UI" panose="020B0604030504040204" pitchFamily="50" charset="-128"/>
                <a:cs typeface="Meiryo UI" panose="020B0604030504040204" pitchFamily="50" charset="-128"/>
              </a:rPr>
              <a:t>あああ</a:t>
            </a:r>
            <a:endParaRPr lang="ja-JP" altLang="en-US" sz="1000" dirty="0">
              <a:solidFill>
                <a:srgbClr val="000000"/>
              </a:solidFill>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508592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37088" y="869950"/>
            <a:ext cx="4318000" cy="55927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p:txBody>
          <a:bodyPr/>
          <a:lstStyle>
            <a:lvl1pPr>
              <a:defRPr/>
            </a:lvl1pPr>
          </a:lstStyle>
          <a:p>
            <a:pPr>
              <a:defRPr/>
            </a:pPr>
            <a:fld id="{9ADF37F9-6BAE-4429-8F57-A64166AA473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6448206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atin typeface="+mj-lt"/>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atin typeface="+mn-lt"/>
                <a:ea typeface="+mn-ea"/>
              </a:defRPr>
            </a:lvl1pPr>
            <a:lvl2pPr>
              <a:defRPr sz="2000">
                <a:latin typeface="+mn-lt"/>
                <a:ea typeface="+mn-ea"/>
              </a:defRPr>
            </a:lvl2pPr>
            <a:lvl3pPr>
              <a:defRPr sz="1800">
                <a:latin typeface="+mn-lt"/>
                <a:ea typeface="+mn-ea"/>
              </a:defRPr>
            </a:lvl3pPr>
            <a:lvl4pPr>
              <a:defRPr sz="1600">
                <a:latin typeface="+mn-lt"/>
                <a:ea typeface="+mn-ea"/>
              </a:defRPr>
            </a:lvl4pPr>
            <a:lvl5pPr>
              <a:defRPr sz="1600">
                <a:latin typeface="+mn-lt"/>
                <a:ea typeface="+mn-ea"/>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pPr>
              <a:defRPr/>
            </a:pPr>
            <a:fld id="{B293740A-C0F9-496C-BB16-34D522DC63EF}" type="slidenum">
              <a:rPr lang="de-DE" altLang="ja-JP" smtClean="0">
                <a:solidFill>
                  <a:srgbClr val="000000"/>
                </a:solidFill>
              </a:rPr>
              <a:pPr>
                <a:defRPr/>
              </a:pPr>
              <a:t>‹#›</a:t>
            </a:fld>
            <a:endParaRPr lang="de-DE" altLang="ja-JP">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9642913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lt"/>
              </a:defRPr>
            </a:lvl1p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218733B-3CFF-4440-A00B-2D07E55E20F1}" type="slidenum">
              <a:rPr lang="de-DE" altLang="ja-JP"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30401587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pPr>
              <a:defRPr/>
            </a:pPr>
            <a:fld id="{6C6D2765-0387-4B96-AD3A-CCE312EA2C60}" type="slidenum">
              <a:rPr lang="de-DE" altLang="ja-JP" smtClean="0">
                <a:solidFill>
                  <a:srgbClr val="000000"/>
                </a:solidFill>
              </a:rPr>
              <a:pPr>
                <a:defRPr/>
              </a:pPr>
              <a:t>‹#›</a:t>
            </a:fld>
            <a:endParaRPr lang="de-DE" altLang="ja-JP">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933834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atin typeface="+mj-lt"/>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C567900B-F972-4819-8F54-424DC4AB41FA}"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58247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pPr>
              <a:defRPr/>
            </a:pPr>
            <a:fld id="{FA72FFF2-9BA7-4F53-B132-9D0B4DE2F63D}" type="slidenum">
              <a:rPr lang="ja-JP" altLang="de-DE" smtClean="0">
                <a:solidFill>
                  <a:srgbClr val="000000"/>
                </a:solidFill>
              </a:rPr>
              <a:pPr>
                <a:defRPr/>
              </a:pPr>
              <a:t>‹#›</a:t>
            </a:fld>
            <a:endParaRPr lang="de-DE" altLang="ja-JP">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040485415"/>
      </p:ext>
    </p:extLst>
  </p:cSld>
  <p:clrMapOvr>
    <a:masterClrMapping/>
  </p:clrMapOvr>
  <p:timing>
    <p:tnLst>
      <p:par>
        <p:cTn id="1" dur="indefinite" restart="never" nodeType="tmRoot"/>
      </p:par>
    </p:tnLst>
  </p:timing>
  <p:hf hdr="0"/>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pPr>
              <a:defRPr/>
            </a:pPr>
            <a:fld id="{1758B34C-A84F-440B-97D6-26DF65D0408F}" type="slidenum">
              <a:rPr lang="de-DE" altLang="ja-JP" smtClean="0">
                <a:solidFill>
                  <a:srgbClr val="000000"/>
                </a:solidFill>
              </a:rPr>
              <a:pPr>
                <a:defRPr/>
              </a:pPr>
              <a:t>‹#›</a:t>
            </a:fld>
            <a:endParaRPr lang="de-DE" altLang="ja-JP">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15949383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99059B7-ECD4-4FE9-AB29-34417E27D7A3}"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806713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B6990187-A1DE-4E9F-8992-60FEFAFC3906}"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2016 FUJITSU LIMITED</a:t>
            </a:r>
            <a:endParaRPr lang="de-DE" altLang="ja-JP">
              <a:solidFill>
                <a:srgbClr val="000000"/>
              </a:solidFill>
            </a:endParaRPr>
          </a:p>
        </p:txBody>
      </p:sp>
    </p:spTree>
    <p:extLst>
      <p:ext uri="{BB962C8B-B14F-4D97-AF65-F5344CB8AC3E}">
        <p14:creationId xmlns:p14="http://schemas.microsoft.com/office/powerpoint/2010/main" val="22600745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smtClean="0"/>
              <a:t>マスター タイトルの書式設定</a:t>
            </a:r>
            <a:endParaRPr lang="de-DE" altLang="ja-JP" noProof="0" smtClean="0"/>
          </a:p>
        </p:txBody>
      </p:sp>
      <p:sp>
        <p:nvSpPr>
          <p:cNvPr id="647215" name="Rectangle 47"/>
          <p:cNvSpPr>
            <a:spLocks noGrp="1" noChangeArrowheads="1"/>
          </p:cNvSpPr>
          <p:nvPr>
            <p:ph type="ftr" sz="quarter" idx="3"/>
          </p:nvPr>
        </p:nvSpPr>
        <p:spPr/>
        <p:txBody>
          <a:bodyPr/>
          <a:lstStyle>
            <a:lvl1pPr>
              <a:defRPr sz="800"/>
            </a:lvl1pPr>
          </a:lstStyle>
          <a:p>
            <a:pPr>
              <a:defRPr/>
            </a:pPr>
            <a:r>
              <a:rPr lang="de-DE" altLang="ja-JP" smtClean="0">
                <a:solidFill>
                  <a:srgbClr val="000000"/>
                </a:solidFill>
              </a:rPr>
              <a:t>Copyright 2015 FUJITSU LIMITED</a:t>
            </a:r>
            <a:endParaRPr lang="de-DE" altLang="ja-JP">
              <a:solidFill>
                <a:srgbClr val="000000"/>
              </a:solidFill>
            </a:endParaRPr>
          </a:p>
        </p:txBody>
      </p:sp>
      <p:pic>
        <p:nvPicPr>
          <p:cNvPr id="2"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4290426925"/>
      </p:ext>
    </p:extLst>
  </p:cSld>
  <p:clrMapOvr>
    <a:masterClrMapping/>
  </p:clrMapOvr>
  <p:hf hdr="0"/>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sz="2000"/>
            </a:lvl1pPr>
            <a:lvl2pPr>
              <a:defRPr sz="1800"/>
            </a:lvl2pPr>
            <a:lvl3pPr marL="895350" indent="-238125">
              <a:buFont typeface="Wingdings" panose="05000000000000000000" pitchFamily="2" charset="2"/>
              <a:buChar char="n"/>
              <a:defRPr sz="1600"/>
            </a:lvl3pPr>
            <a:lvl4pPr marL="1074738" indent="-195263">
              <a:buFont typeface="Wingdings" panose="05000000000000000000" pitchFamily="2" charset="2"/>
              <a:buChar char="n"/>
              <a:defRPr sz="1400"/>
            </a:lvl4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2015 FUJITSU LIMITED</a:t>
            </a:r>
            <a:endParaRPr lang="de-DE" altLang="ja-JP">
              <a:solidFill>
                <a:srgbClr val="000000"/>
              </a:solidFill>
            </a:endParaRPr>
          </a:p>
        </p:txBody>
      </p:sp>
    </p:spTree>
    <p:extLst>
      <p:ext uri="{BB962C8B-B14F-4D97-AF65-F5344CB8AC3E}">
        <p14:creationId xmlns:p14="http://schemas.microsoft.com/office/powerpoint/2010/main" val="87659399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pPr>
              <a:defRPr/>
            </a:pPr>
            <a:fld id="{5D159623-77C8-4406-A8A6-BCE976FBDC61}" type="slidenum">
              <a:rPr lang="de-DE" altLang="ja-JP"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2015 FUJITSU LIMITED</a:t>
            </a:r>
            <a:endParaRPr lang="de-DE" altLang="ja-JP">
              <a:solidFill>
                <a:srgbClr val="000000"/>
              </a:solidFill>
            </a:endParaRPr>
          </a:p>
        </p:txBody>
      </p:sp>
    </p:spTree>
    <p:extLst>
      <p:ext uri="{BB962C8B-B14F-4D97-AF65-F5344CB8AC3E}">
        <p14:creationId xmlns:p14="http://schemas.microsoft.com/office/powerpoint/2010/main" val="16686955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solidFill>
                  <a:srgbClr val="FFFFFF"/>
                </a:solidFill>
              </a:rPr>
              <a:pPr/>
              <a:t>‹#›</a:t>
            </a:fld>
            <a:endParaRPr lang="de-DE" altLang="ja-JP">
              <a:solidFill>
                <a:srgbClr val="FFFFFF"/>
              </a:solidFill>
            </a:endParaRPr>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smtClean="0">
                <a:solidFill>
                  <a:srgbClr val="FFFFFF"/>
                </a:solidFill>
              </a:rPr>
              <a:t>Copyright 2015 FUJITSU LIMITED</a:t>
            </a:r>
            <a:endParaRPr lang="de-DE" altLang="ja-JP">
              <a:solidFill>
                <a:srgbClr val="FFFFFF"/>
              </a:solidFill>
            </a:endParaRP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266474701"/>
      </p:ext>
    </p:extLst>
  </p:cSld>
  <p:clrMapOvr>
    <a:masterClrMapping/>
  </p:clrMapOvr>
  <p:timing>
    <p:tnLst>
      <p:par>
        <p:cTn id="1" dur="indefinite" restart="never" nodeType="tmRoot"/>
      </p:par>
    </p:tnLst>
  </p:timing>
  <p:hf hdr="0"/>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pPr>
              <a:defRPr/>
            </a:pPr>
            <a:fld id="{40C72E50-50BA-40B1-8EF5-B653F16169D5}" type="slidenum">
              <a:rPr lang="ja-JP" altLang="de-DE" smtClean="0">
                <a:solidFill>
                  <a:srgbClr val="000000"/>
                </a:solidFill>
              </a:rPr>
              <a:pPr>
                <a:defRPr/>
              </a:pPr>
              <a:t>‹#›</a:t>
            </a:fld>
            <a:endParaRPr lang="de-DE" altLang="ja-JP">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spTree>
    <p:extLst>
      <p:ext uri="{BB962C8B-B14F-4D97-AF65-F5344CB8AC3E}">
        <p14:creationId xmlns:p14="http://schemas.microsoft.com/office/powerpoint/2010/main" val="2387171891"/>
      </p:ext>
    </p:extLst>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1.pn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10.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3.jpe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5.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1.pn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11.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image" Target="../media/image3.jpeg"/><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5.emf"/></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95.xml"/><Relationship Id="rId7" Type="http://schemas.openxmlformats.org/officeDocument/2006/relationships/image" Target="../media/image1.png"/><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theme" Target="../theme/theme12.xml"/><Relationship Id="rId5" Type="http://schemas.openxmlformats.org/officeDocument/2006/relationships/slideLayout" Target="../slideLayouts/slideLayout97.xml"/><Relationship Id="rId4" Type="http://schemas.openxmlformats.org/officeDocument/2006/relationships/slideLayout" Target="../slideLayouts/slideLayout96.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3.jpe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3.jpe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5.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3.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5.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61.xml"/><Relationship Id="rId7" Type="http://schemas.openxmlformats.org/officeDocument/2006/relationships/image" Target="../media/image3.jpeg"/><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64.xml"/><Relationship Id="rId7" Type="http://schemas.openxmlformats.org/officeDocument/2006/relationships/image" Target="../media/image5.emf"/><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image" Target="../media/image7.jpeg"/><Relationship Id="rId5" Type="http://schemas.openxmlformats.org/officeDocument/2006/relationships/theme" Target="../theme/theme8.xml"/><Relationship Id="rId4" Type="http://schemas.openxmlformats.org/officeDocument/2006/relationships/slideLayout" Target="../slideLayouts/slideLayout65.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68.xml"/><Relationship Id="rId7" Type="http://schemas.openxmlformats.org/officeDocument/2006/relationships/image" Target="../media/image1.pn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9.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AA953BE3-F6E8-47C8-884B-53B89E752438}" type="slidenum">
              <a:rPr lang="de-DE" altLang="ja-JP" smtClean="0"/>
              <a:pPr>
                <a:defRPr/>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t>Copyright 2015 FUJITSU LIMITED</a:t>
            </a:r>
            <a:endParaRPr lang="de-DE" altLang="ja-JP"/>
          </a:p>
        </p:txBody>
      </p:sp>
      <p:pic>
        <p:nvPicPr>
          <p:cNvPr id="2" name="図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Ø"/>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p"/>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13569598-24D0-4AEE-9D50-38EAEA070CB4}"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557385297"/>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timing>
    <p:tnLst>
      <p:par>
        <p:cTn id="1" dur="indefinite" restart="never" nodeType="tmRoot"/>
      </p:par>
    </p:tnLst>
  </p:timing>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13569598-24D0-4AEE-9D50-38EAEA070CB4}"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2016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4064154615"/>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iming>
    <p:tnLst>
      <p:par>
        <p:cTn id="1" dur="indefinite" restart="never" nodeType="tmRoot"/>
      </p:par>
    </p:tnLst>
  </p:timing>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AA953BE3-F6E8-47C8-884B-53B89E752438}"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2015 FUJITSU LIMITED</a:t>
            </a:r>
            <a:endParaRPr lang="de-DE" altLang="ja-JP">
              <a:solidFill>
                <a:srgbClr val="000000"/>
              </a:solidFill>
            </a:endParaRPr>
          </a:p>
        </p:txBody>
      </p:sp>
      <p:pic>
        <p:nvPicPr>
          <p:cNvPr id="2" name="図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3091782286"/>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Ø"/>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p"/>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FD8DEBF0-D12B-49CF-B14F-5FEA11450B52}" type="slidenum">
              <a:rPr lang="ja-JP" altLang="de-DE"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2017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8812761"/>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iming>
    <p:tnLst>
      <p:par>
        <p:cTn id="1" dur="indefinite" restart="never" nodeType="tmRoot"/>
      </p:par>
    </p:tnLst>
  </p:timing>
  <p:hf hdr="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FD8DEBF0-D12B-49CF-B14F-5FEA11450B52}" type="slidenum">
              <a:rPr lang="ja-JP" altLang="de-DE"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2017 FUJITSU LIMITED</a:t>
            </a:r>
            <a:endParaRPr lang="de-DE" altLang="ja-JP">
              <a:solidFill>
                <a:srgbClr val="000000"/>
              </a:solidFill>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243992181"/>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iming>
    <p:tnLst>
      <p:par>
        <p:cTn id="1" dur="indefinite" restart="never" nodeType="tmRoot"/>
      </p:par>
    </p:tnLst>
  </p:timing>
  <p:hf hdr="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fontAlgn="auto">
              <a:spcBef>
                <a:spcPts val="0"/>
              </a:spcBef>
              <a:spcAft>
                <a:spcPts val="0"/>
              </a:spcAft>
            </a:pPr>
            <a:endParaRPr lang="ja-JP" altLang="en-US">
              <a:latin typeface="Arial"/>
              <a:ea typeface="ＭＳ Ｐゴシック"/>
            </a:endParaRPr>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ja-JP" altLang="en-US">
                <a:latin typeface="Arial"/>
                <a:ea typeface="ＭＳ Ｐゴシック"/>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lgn="l">
              <a:spcBef>
                <a:spcPts val="0"/>
              </a:spcBef>
              <a:spcAft>
                <a:spcPts val="0"/>
              </a:spcAft>
            </a:pPr>
            <a:fld id="{D2D8002D-B5B0-4BAC-B1F6-782DDCCE6D9C}" type="slidenum">
              <a:rPr kumimoji="1" lang="ja-JP" altLang="en-US" smtClean="0">
                <a:solidFill>
                  <a:srgbClr val="000000"/>
                </a:solidFill>
                <a:ea typeface="ＭＳ Ｐゴシック"/>
              </a:rPr>
              <a:pPr algn="l">
                <a:spcBef>
                  <a:spcPts val="0"/>
                </a:spcBef>
                <a:spcAft>
                  <a:spcPts val="0"/>
                </a:spcAft>
              </a:pPr>
              <a:t>‹#›</a:t>
            </a:fld>
            <a:endParaRPr kumimoji="1" lang="ja-JP" altLang="en-US">
              <a:solidFill>
                <a:srgbClr val="000000"/>
              </a:solidFill>
              <a:ea typeface="ＭＳ Ｐゴシック"/>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spcBef>
                <a:spcPts val="0"/>
              </a:spcBef>
              <a:spcAft>
                <a:spcPts val="0"/>
              </a:spcAft>
            </a:pPr>
            <a:r>
              <a:rPr kumimoji="1" lang="en-US" altLang="ja-JP" smtClean="0">
                <a:solidFill>
                  <a:srgbClr val="000000"/>
                </a:solidFill>
                <a:ea typeface="ＭＳ Ｐゴシック"/>
              </a:rPr>
              <a:t>Copyright FUJITSU LIMITED 2015</a:t>
            </a:r>
            <a:endParaRPr kumimoji="1" lang="ja-JP" altLang="en-US">
              <a:solidFill>
                <a:srgbClr val="000000"/>
              </a:solidFill>
              <a:ea typeface="ＭＳ Ｐゴシック"/>
            </a:endParaRPr>
          </a:p>
        </p:txBody>
      </p:sp>
      <p:pic>
        <p:nvPicPr>
          <p:cNvPr id="2" name="図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2708516284"/>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hf sldNum="0"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charset="-128"/>
              <a:ea typeface="ＭＳ Ｐゴシック"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1035"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7"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9"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0"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1"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2"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77772937-8F8A-4091-B3D2-ED17FA19075E}" type="slidenum">
              <a:rPr lang="de-DE" altLang="ja-JP">
                <a:solidFill>
                  <a:srgbClr val="000000"/>
                </a:solidFill>
                <a:ea typeface="ＭＳ Ｐゴシック" charset="-128"/>
              </a:rPr>
              <a:pPr>
                <a:defRPr/>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a:solidFill>
                  <a:srgbClr val="000000"/>
                </a:solidFill>
                <a:ea typeface="ＭＳ Ｐゴシック" charset="-128"/>
              </a:rPr>
              <a:t>Copyright 2014 FUJITSU LIMITED</a:t>
            </a:r>
          </a:p>
        </p:txBody>
      </p:sp>
      <p:sp>
        <p:nvSpPr>
          <p:cNvPr id="1033" name="テキスト ボックス 1"/>
          <p:cNvSpPr txBox="1">
            <a:spLocks noChangeArrowheads="1"/>
          </p:cNvSpPr>
          <p:nvPr userDrawn="1"/>
        </p:nvSpPr>
        <p:spPr bwMode="gray">
          <a:xfrm>
            <a:off x="190500" y="6675438"/>
            <a:ext cx="279876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hangingPunct="1">
              <a:defRPr/>
            </a:pPr>
            <a:r>
              <a:rPr lang="en-US" altLang="ja-JP" sz="1000" b="1" smtClean="0">
                <a:latin typeface="Arial" charset="0"/>
                <a:sym typeface="Arial" charset="0"/>
              </a:rPr>
              <a:t>FUJITSU CONFIDENTIAL</a:t>
            </a:r>
            <a:endParaRPr lang="ja-JP" altLang="en-US" sz="1000" b="1" smtClean="0">
              <a:latin typeface="Arial" charset="0"/>
              <a:sym typeface="Arial" charset="0"/>
            </a:endParaRPr>
          </a:p>
        </p:txBody>
      </p:sp>
    </p:spTree>
    <p:extLst>
      <p:ext uri="{BB962C8B-B14F-4D97-AF65-F5344CB8AC3E}">
        <p14:creationId xmlns:p14="http://schemas.microsoft.com/office/powerpoint/2010/main" val="1026333402"/>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iming>
    <p:tnLst>
      <p:par>
        <p:cTn id="1" dur="indefinite" restart="never" nodeType="tmRoot"/>
      </p:par>
    </p:tnLst>
  </p:timing>
  <p:hf hdr="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1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4"/>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charset="-128"/>
              <a:ea typeface="ＭＳ Ｐゴシック"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1035"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7"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9"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0"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1"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2"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77772937-8F8A-4091-B3D2-ED17FA19075E}" type="slidenum">
              <a:rPr lang="de-DE" altLang="ja-JP">
                <a:solidFill>
                  <a:srgbClr val="000000"/>
                </a:solidFill>
                <a:ea typeface="ＭＳ Ｐゴシック" charset="-128"/>
              </a:rPr>
              <a:pPr>
                <a:defRPr/>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ea typeface="ＭＳ Ｐゴシック" charset="-128"/>
              </a:rPr>
              <a:t>Copyright 2017 FUJITSU LIMITED</a:t>
            </a:r>
            <a:endParaRPr lang="de-DE" altLang="ja-JP">
              <a:solidFill>
                <a:srgbClr val="000000"/>
              </a:solidFill>
              <a:ea typeface="ＭＳ Ｐゴシック" charset="-128"/>
            </a:endParaRPr>
          </a:p>
        </p:txBody>
      </p:sp>
      <p:pic>
        <p:nvPicPr>
          <p:cNvPr id="3" name="図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4004804549"/>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timing>
    <p:tnLst>
      <p:par>
        <p:cTn id="1" dur="indefinite" restart="never" nodeType="tmRoot"/>
      </p:par>
    </p:tnLst>
  </p:timing>
  <p:hf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pPr>
              <a:defRPr/>
            </a:pPr>
            <a:fld id="{AA953BE3-F6E8-47C8-884B-53B89E752438}" type="slidenum">
              <a:rPr lang="de-DE" altLang="ja-JP" smtClean="0">
                <a:solidFill>
                  <a:srgbClr val="000000"/>
                </a:solidFill>
              </a:rPr>
              <a:pPr>
                <a:def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pPr>
              <a:defRPr/>
            </a:pPr>
            <a:r>
              <a:rPr lang="de-DE" altLang="ja-JP" smtClean="0">
                <a:solidFill>
                  <a:srgbClr val="000000"/>
                </a:solidFill>
              </a:rPr>
              <a:t>Copyright 2017 FUJITSU LIMITED</a:t>
            </a:r>
            <a:endParaRPr lang="de-DE" altLang="ja-JP" dirty="0">
              <a:solidFill>
                <a:srgbClr val="000000"/>
              </a:solidFill>
            </a:endParaRPr>
          </a:p>
        </p:txBody>
      </p:sp>
      <p:pic>
        <p:nvPicPr>
          <p:cNvPr id="3" name="図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2088" y="6664325"/>
            <a:ext cx="848349" cy="189108"/>
          </a:xfrm>
          <a:prstGeom prst="rect">
            <a:avLst/>
          </a:prstGeom>
        </p:spPr>
      </p:pic>
    </p:spTree>
    <p:extLst>
      <p:ext uri="{BB962C8B-B14F-4D97-AF65-F5344CB8AC3E}">
        <p14:creationId xmlns:p14="http://schemas.microsoft.com/office/powerpoint/2010/main" val="1366066056"/>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Lst>
  <p:hf hdr="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Ø"/>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p"/>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7"/>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ContentGray20_L150"/>
          <p:cNvPicPr>
            <a:picLocks noChangeAspect="1" noChangeArrowheads="1"/>
          </p:cNvPicPr>
          <p:nvPr/>
        </p:nvPicPr>
        <p:blipFill>
          <a:blip r:embed="rId6" cstate="print"/>
          <a:srcRect/>
          <a:stretch>
            <a:fillRect/>
          </a:stretch>
        </p:blipFill>
        <p:spPr bwMode="gray">
          <a:xfrm>
            <a:off x="0" y="0"/>
            <a:ext cx="9144000" cy="1073150"/>
          </a:xfrm>
          <a:prstGeom prst="rect">
            <a:avLst/>
          </a:prstGeom>
          <a:noFill/>
          <a:ln w="9525">
            <a:noFill/>
            <a:miter lim="800000"/>
            <a:headEnd/>
            <a:tailEnd/>
          </a:ln>
        </p:spPr>
      </p:pic>
      <p:sp>
        <p:nvSpPr>
          <p:cNvPr id="503811" name="Rectangle 3"/>
          <p:cNvSpPr>
            <a:spLocks noGrp="1" noChangeArrowheads="1"/>
          </p:cNvSpPr>
          <p:nvPr>
            <p:ph type="ftr" sz="quarter" idx="3"/>
          </p:nvPr>
        </p:nvSpPr>
        <p:spPr bwMode="gray">
          <a:xfrm>
            <a:off x="4935537" y="6653212"/>
            <a:ext cx="4022725" cy="20161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defRPr kumimoji="0" sz="800">
                <a:solidFill>
                  <a:schemeClr val="tx1"/>
                </a:solidFill>
                <a:latin typeface="+mn-ea"/>
                <a:ea typeface="+mn-ea"/>
              </a:defRPr>
            </a:lvl1pPr>
          </a:lstStyle>
          <a:p>
            <a:pPr fontAlgn="base">
              <a:defRPr/>
            </a:pPr>
            <a:r>
              <a:rPr lang="en-US" altLang="ja-JP" smtClean="0">
                <a:solidFill>
                  <a:srgbClr val="000000"/>
                </a:solidFill>
              </a:rPr>
              <a:t>Copyright 2017 FUJITSU LIMITED</a:t>
            </a:r>
            <a:endParaRPr lang="de-DE" altLang="ja-JP" dirty="0">
              <a:solidFill>
                <a:srgbClr val="000000"/>
              </a:solidFill>
            </a:endParaRPr>
          </a:p>
        </p:txBody>
      </p:sp>
      <p:sp>
        <p:nvSpPr>
          <p:cNvPr id="503812" name="Line 4"/>
          <p:cNvSpPr>
            <a:spLocks noChangeShapeType="1"/>
          </p:cNvSpPr>
          <p:nvPr/>
        </p:nvSpPr>
        <p:spPr bwMode="gray">
          <a:xfrm>
            <a:off x="0" y="6632575"/>
            <a:ext cx="9144000" cy="0"/>
          </a:xfrm>
          <a:prstGeom prst="line">
            <a:avLst/>
          </a:prstGeom>
          <a:noFill/>
          <a:ln w="12700">
            <a:solidFill>
              <a:srgbClr val="87867E"/>
            </a:solidFill>
            <a:round/>
            <a:headEnd/>
            <a:tailEnd/>
          </a:ln>
          <a:effectLst/>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13" name="Rectangle 5"/>
          <p:cNvSpPr>
            <a:spLocks noGrp="1" noChangeArrowheads="1"/>
          </p:cNvSpPr>
          <p:nvPr>
            <p:ph type="sldNum" sz="quarter" idx="4"/>
          </p:nvPr>
        </p:nvSpPr>
        <p:spPr bwMode="gray">
          <a:xfrm>
            <a:off x="4300537" y="6653212"/>
            <a:ext cx="539750" cy="20161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a:defRPr kumimoji="0" sz="800">
                <a:solidFill>
                  <a:schemeClr val="tx1"/>
                </a:solidFill>
              </a:defRPr>
            </a:lvl1pPr>
          </a:lstStyle>
          <a:p>
            <a:pPr fontAlgn="base">
              <a:defRPr/>
            </a:pPr>
            <a:fld id="{E84CC412-BD9A-49CB-A33B-27E5DC4BF640}" type="slidenum">
              <a:rPr lang="ja-JP" altLang="de-DE">
                <a:solidFill>
                  <a:srgbClr val="000000"/>
                </a:solidFill>
                <a:latin typeface="HGP創英角ｺﾞｼｯｸUB" pitchFamily="50" charset="-128"/>
                <a:ea typeface="HGP創英角ｺﾞｼｯｸUB" pitchFamily="50" charset="-128"/>
              </a:rPr>
              <a:pPr fontAlgn="base">
                <a:defRPr/>
              </a:pPr>
              <a:t>‹#›</a:t>
            </a:fld>
            <a:endParaRPr lang="de-DE" altLang="ja-JP">
              <a:solidFill>
                <a:srgbClr val="000000"/>
              </a:solidFill>
              <a:latin typeface="HGP創英角ｺﾞｼｯｸUB" pitchFamily="50" charset="-128"/>
              <a:ea typeface="HGP創英角ｺﾞｼｯｸUB" pitchFamily="50" charset="-128"/>
            </a:endParaRPr>
          </a:p>
        </p:txBody>
      </p:sp>
      <p:sp>
        <p:nvSpPr>
          <p:cNvPr id="1030" name="Rectangle 6"/>
          <p:cNvSpPr>
            <a:spLocks noGrp="1" noChangeArrowheads="1"/>
          </p:cNvSpPr>
          <p:nvPr>
            <p:ph type="title"/>
          </p:nvPr>
        </p:nvSpPr>
        <p:spPr bwMode="gray">
          <a:xfrm>
            <a:off x="169863" y="0"/>
            <a:ext cx="7858125" cy="69373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31" name="Rectangle 7"/>
          <p:cNvSpPr>
            <a:spLocks noGrp="1" noChangeArrowheads="1"/>
          </p:cNvSpPr>
          <p:nvPr>
            <p:ph type="body" idx="1"/>
          </p:nvPr>
        </p:nvSpPr>
        <p:spPr bwMode="gray">
          <a:xfrm>
            <a:off x="168275" y="869950"/>
            <a:ext cx="8786813" cy="5592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sp>
        <p:nvSpPr>
          <p:cNvPr id="503816" name="Text Box 8"/>
          <p:cNvSpPr txBox="1">
            <a:spLocks noChangeArrowheads="1"/>
          </p:cNvSpPr>
          <p:nvPr/>
        </p:nvSpPr>
        <p:spPr bwMode="gray">
          <a:xfrm>
            <a:off x="188913" y="6675438"/>
            <a:ext cx="1835150" cy="152400"/>
          </a:xfrm>
          <a:prstGeom prst="rect">
            <a:avLst/>
          </a:prstGeom>
          <a:noFill/>
          <a:ln w="9525">
            <a:noFill/>
            <a:miter lim="800000"/>
            <a:headEnd/>
            <a:tailEnd/>
          </a:ln>
          <a:effectLst/>
        </p:spPr>
        <p:txBody>
          <a:bodyPr lIns="0" tIns="0" rIns="0" bIns="0" anchor="b">
            <a:spAutoFit/>
          </a:bodyPr>
          <a:lstStyle/>
          <a:p>
            <a:pPr algn="l" fontAlgn="base">
              <a:spcBef>
                <a:spcPct val="50000"/>
              </a:spcBef>
              <a:defRPr/>
            </a:pPr>
            <a:r>
              <a:rPr kumimoji="0" lang="ja-JP" altLang="en-US" sz="1000" b="1">
                <a:latin typeface="HGP創英角ｺﾞｼｯｸUB" pitchFamily="50" charset="-128"/>
                <a:ea typeface="HGP創英角ｺﾞｼｯｸUB" pitchFamily="50" charset="-128"/>
              </a:rPr>
              <a:t> </a:t>
            </a:r>
          </a:p>
        </p:txBody>
      </p:sp>
      <p:grpSp>
        <p:nvGrpSpPr>
          <p:cNvPr id="1033" name="Group 9"/>
          <p:cNvGrpSpPr>
            <a:grpSpLocks noChangeAspect="1"/>
          </p:cNvGrpSpPr>
          <p:nvPr/>
        </p:nvGrpSpPr>
        <p:grpSpPr bwMode="auto">
          <a:xfrm>
            <a:off x="7888288" y="79375"/>
            <a:ext cx="1176337" cy="657225"/>
            <a:chOff x="4969" y="50"/>
            <a:chExt cx="741" cy="414"/>
          </a:xfrm>
        </p:grpSpPr>
        <p:sp>
          <p:nvSpPr>
            <p:cNvPr id="503818" name="AutoShape 10"/>
            <p:cNvSpPr>
              <a:spLocks noChangeAspect="1" noChangeArrowheads="1" noTextEdit="1"/>
            </p:cNvSpPr>
            <p:nvPr userDrawn="1"/>
          </p:nvSpPr>
          <p:spPr bwMode="gray">
            <a:xfrm>
              <a:off x="4969" y="50"/>
              <a:ext cx="741" cy="414"/>
            </a:xfrm>
            <a:prstGeom prst="rect">
              <a:avLst/>
            </a:prstGeom>
            <a:noFill/>
            <a:ln w="9525">
              <a:noFill/>
              <a:miter lim="800000"/>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19" name="Freeform 11"/>
            <p:cNvSpPr>
              <a:spLocks/>
            </p:cNvSpPr>
            <p:nvPr userDrawn="1"/>
          </p:nvSpPr>
          <p:spPr bwMode="gray">
            <a:xfrm>
              <a:off x="5334" y="121"/>
              <a:ext cx="94" cy="72"/>
            </a:xfrm>
            <a:custGeom>
              <a:avLst/>
              <a:gdLst/>
              <a:ahLst/>
              <a:cxnLst>
                <a:cxn ang="0">
                  <a:pos x="961" y="764"/>
                </a:cxn>
                <a:cxn ang="0">
                  <a:pos x="599" y="642"/>
                </a:cxn>
                <a:cxn ang="0">
                  <a:pos x="1" y="1235"/>
                </a:cxn>
                <a:cxn ang="0">
                  <a:pos x="599" y="1825"/>
                </a:cxn>
                <a:cxn ang="0">
                  <a:pos x="1053" y="1619"/>
                </a:cxn>
                <a:cxn ang="0">
                  <a:pos x="1053" y="1293"/>
                </a:cxn>
                <a:cxn ang="0">
                  <a:pos x="771" y="1568"/>
                </a:cxn>
                <a:cxn ang="0">
                  <a:pos x="599" y="1604"/>
                </a:cxn>
                <a:cxn ang="0">
                  <a:pos x="225" y="1235"/>
                </a:cxn>
                <a:cxn ang="0">
                  <a:pos x="599" y="863"/>
                </a:cxn>
                <a:cxn ang="0">
                  <a:pos x="861" y="972"/>
                </a:cxn>
                <a:cxn ang="0">
                  <a:pos x="1093" y="1239"/>
                </a:cxn>
                <a:cxn ang="0">
                  <a:pos x="1630" y="1473"/>
                </a:cxn>
                <a:cxn ang="0">
                  <a:pos x="2365" y="741"/>
                </a:cxn>
                <a:cxn ang="0">
                  <a:pos x="1630" y="0"/>
                </a:cxn>
                <a:cxn ang="0">
                  <a:pos x="1053" y="295"/>
                </a:cxn>
                <a:cxn ang="0">
                  <a:pos x="1053" y="735"/>
                </a:cxn>
                <a:cxn ang="0">
                  <a:pos x="1630" y="232"/>
                </a:cxn>
                <a:cxn ang="0">
                  <a:pos x="2134" y="741"/>
                </a:cxn>
                <a:cxn ang="0">
                  <a:pos x="1630" y="1245"/>
                </a:cxn>
                <a:cxn ang="0">
                  <a:pos x="1303" y="1125"/>
                </a:cxn>
                <a:cxn ang="0">
                  <a:pos x="961" y="764"/>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0" name="Freeform 12"/>
            <p:cNvSpPr>
              <a:spLocks/>
            </p:cNvSpPr>
            <p:nvPr userDrawn="1"/>
          </p:nvSpPr>
          <p:spPr bwMode="gray">
            <a:xfrm>
              <a:off x="5180" y="200"/>
              <a:ext cx="65" cy="106"/>
            </a:xfrm>
            <a:custGeom>
              <a:avLst/>
              <a:gdLst/>
              <a:ahLst/>
              <a:cxnLst>
                <a:cxn ang="0">
                  <a:pos x="0" y="0"/>
                </a:cxn>
                <a:cxn ang="0">
                  <a:pos x="1624" y="0"/>
                </a:cxn>
                <a:cxn ang="0">
                  <a:pos x="1624" y="452"/>
                </a:cxn>
                <a:cxn ang="0">
                  <a:pos x="1365" y="273"/>
                </a:cxn>
                <a:cxn ang="0">
                  <a:pos x="613" y="273"/>
                </a:cxn>
                <a:cxn ang="0">
                  <a:pos x="613" y="1053"/>
                </a:cxn>
                <a:cxn ang="0">
                  <a:pos x="1428" y="1053"/>
                </a:cxn>
                <a:cxn ang="0">
                  <a:pos x="1428" y="1467"/>
                </a:cxn>
                <a:cxn ang="0">
                  <a:pos x="1205" y="1335"/>
                </a:cxn>
                <a:cxn ang="0">
                  <a:pos x="613" y="1335"/>
                </a:cxn>
                <a:cxn ang="0">
                  <a:pos x="613" y="2401"/>
                </a:cxn>
                <a:cxn ang="0">
                  <a:pos x="784" y="2651"/>
                </a:cxn>
                <a:cxn ang="0">
                  <a:pos x="11" y="2651"/>
                </a:cxn>
                <a:cxn ang="0">
                  <a:pos x="173" y="2401"/>
                </a:cxn>
                <a:cxn ang="0">
                  <a:pos x="173" y="278"/>
                </a:cxn>
                <a:cxn ang="0">
                  <a:pos x="0" y="0"/>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1" name="Freeform 13"/>
            <p:cNvSpPr>
              <a:spLocks/>
            </p:cNvSpPr>
            <p:nvPr userDrawn="1"/>
          </p:nvSpPr>
          <p:spPr bwMode="gray">
            <a:xfrm>
              <a:off x="5333" y="200"/>
              <a:ext cx="43" cy="148"/>
            </a:xfrm>
            <a:custGeom>
              <a:avLst/>
              <a:gdLst/>
              <a:ahLst/>
              <a:cxnLst>
                <a:cxn ang="0">
                  <a:pos x="246" y="0"/>
                </a:cxn>
                <a:cxn ang="0">
                  <a:pos x="1072" y="0"/>
                </a:cxn>
                <a:cxn ang="0">
                  <a:pos x="887" y="230"/>
                </a:cxn>
                <a:cxn ang="0">
                  <a:pos x="887" y="2717"/>
                </a:cxn>
                <a:cxn ang="0">
                  <a:pos x="0" y="3693"/>
                </a:cxn>
                <a:cxn ang="0">
                  <a:pos x="423" y="2717"/>
                </a:cxn>
                <a:cxn ang="0">
                  <a:pos x="423" y="230"/>
                </a:cxn>
                <a:cxn ang="0">
                  <a:pos x="246" y="0"/>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2" name="Freeform 14"/>
            <p:cNvSpPr>
              <a:spLocks/>
            </p:cNvSpPr>
            <p:nvPr userDrawn="1"/>
          </p:nvSpPr>
          <p:spPr bwMode="gray">
            <a:xfrm>
              <a:off x="5380" y="200"/>
              <a:ext cx="33" cy="106"/>
            </a:xfrm>
            <a:custGeom>
              <a:avLst/>
              <a:gdLst/>
              <a:ahLst/>
              <a:cxnLst>
                <a:cxn ang="0">
                  <a:pos x="0" y="0"/>
                </a:cxn>
                <a:cxn ang="0">
                  <a:pos x="828" y="0"/>
                </a:cxn>
                <a:cxn ang="0">
                  <a:pos x="645" y="235"/>
                </a:cxn>
                <a:cxn ang="0">
                  <a:pos x="645" y="2401"/>
                </a:cxn>
                <a:cxn ang="0">
                  <a:pos x="828" y="2653"/>
                </a:cxn>
                <a:cxn ang="0">
                  <a:pos x="0" y="2653"/>
                </a:cxn>
                <a:cxn ang="0">
                  <a:pos x="184" y="2401"/>
                </a:cxn>
                <a:cxn ang="0">
                  <a:pos x="184" y="235"/>
                </a:cxn>
                <a:cxn ang="0">
                  <a:pos x="0" y="0"/>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3" name="Freeform 15"/>
            <p:cNvSpPr>
              <a:spLocks/>
            </p:cNvSpPr>
            <p:nvPr userDrawn="1"/>
          </p:nvSpPr>
          <p:spPr bwMode="gray">
            <a:xfrm>
              <a:off x="5414" y="200"/>
              <a:ext cx="79" cy="106"/>
            </a:xfrm>
            <a:custGeom>
              <a:avLst/>
              <a:gdLst/>
              <a:ahLst/>
              <a:cxnLst>
                <a:cxn ang="0">
                  <a:pos x="161" y="0"/>
                </a:cxn>
                <a:cxn ang="0">
                  <a:pos x="1984" y="0"/>
                </a:cxn>
                <a:cxn ang="0">
                  <a:pos x="1829" y="482"/>
                </a:cxn>
                <a:cxn ang="0">
                  <a:pos x="1607" y="279"/>
                </a:cxn>
                <a:cxn ang="0">
                  <a:pos x="1229" y="279"/>
                </a:cxn>
                <a:cxn ang="0">
                  <a:pos x="1229" y="2401"/>
                </a:cxn>
                <a:cxn ang="0">
                  <a:pos x="1407" y="2651"/>
                </a:cxn>
                <a:cxn ang="0">
                  <a:pos x="595" y="2651"/>
                </a:cxn>
                <a:cxn ang="0">
                  <a:pos x="771" y="2401"/>
                </a:cxn>
                <a:cxn ang="0">
                  <a:pos x="771" y="279"/>
                </a:cxn>
                <a:cxn ang="0">
                  <a:pos x="315" y="279"/>
                </a:cxn>
                <a:cxn ang="0">
                  <a:pos x="0" y="522"/>
                </a:cxn>
                <a:cxn ang="0">
                  <a:pos x="161" y="0"/>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4" name="Freeform 16"/>
            <p:cNvSpPr>
              <a:spLocks/>
            </p:cNvSpPr>
            <p:nvPr userDrawn="1"/>
          </p:nvSpPr>
          <p:spPr bwMode="gray">
            <a:xfrm>
              <a:off x="5558" y="200"/>
              <a:ext cx="88" cy="107"/>
            </a:xfrm>
            <a:custGeom>
              <a:avLst/>
              <a:gdLst/>
              <a:ahLst/>
              <a:cxnLst>
                <a:cxn ang="0">
                  <a:pos x="1420" y="0"/>
                </a:cxn>
                <a:cxn ang="0">
                  <a:pos x="2219" y="0"/>
                </a:cxn>
                <a:cxn ang="0">
                  <a:pos x="2048" y="234"/>
                </a:cxn>
                <a:cxn ang="0">
                  <a:pos x="2048" y="1840"/>
                </a:cxn>
                <a:cxn ang="0">
                  <a:pos x="1131" y="2693"/>
                </a:cxn>
                <a:cxn ang="0">
                  <a:pos x="176" y="1840"/>
                </a:cxn>
                <a:cxn ang="0">
                  <a:pos x="176" y="234"/>
                </a:cxn>
                <a:cxn ang="0">
                  <a:pos x="0" y="0"/>
                </a:cxn>
                <a:cxn ang="0">
                  <a:pos x="821" y="0"/>
                </a:cxn>
                <a:cxn ang="0">
                  <a:pos x="638" y="234"/>
                </a:cxn>
                <a:cxn ang="0">
                  <a:pos x="638" y="1840"/>
                </a:cxn>
                <a:cxn ang="0">
                  <a:pos x="1131" y="2406"/>
                </a:cxn>
                <a:cxn ang="0">
                  <a:pos x="1601" y="1840"/>
                </a:cxn>
                <a:cxn ang="0">
                  <a:pos x="1601" y="234"/>
                </a:cxn>
                <a:cxn ang="0">
                  <a:pos x="1420" y="0"/>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5" name="Freeform 17"/>
            <p:cNvSpPr>
              <a:spLocks/>
            </p:cNvSpPr>
            <p:nvPr userDrawn="1"/>
          </p:nvSpPr>
          <p:spPr bwMode="gray">
            <a:xfrm>
              <a:off x="5248" y="200"/>
              <a:ext cx="89" cy="108"/>
            </a:xfrm>
            <a:custGeom>
              <a:avLst/>
              <a:gdLst/>
              <a:ahLst/>
              <a:cxnLst>
                <a:cxn ang="0">
                  <a:pos x="1427" y="0"/>
                </a:cxn>
                <a:cxn ang="0">
                  <a:pos x="2240" y="0"/>
                </a:cxn>
                <a:cxn ang="0">
                  <a:pos x="2068" y="237"/>
                </a:cxn>
                <a:cxn ang="0">
                  <a:pos x="2067" y="1838"/>
                </a:cxn>
                <a:cxn ang="0">
                  <a:pos x="1122" y="2700"/>
                </a:cxn>
                <a:cxn ang="0">
                  <a:pos x="166" y="1838"/>
                </a:cxn>
                <a:cxn ang="0">
                  <a:pos x="166" y="237"/>
                </a:cxn>
                <a:cxn ang="0">
                  <a:pos x="0" y="0"/>
                </a:cxn>
                <a:cxn ang="0">
                  <a:pos x="821" y="0"/>
                </a:cxn>
                <a:cxn ang="0">
                  <a:pos x="631" y="237"/>
                </a:cxn>
                <a:cxn ang="0">
                  <a:pos x="630" y="1838"/>
                </a:cxn>
                <a:cxn ang="0">
                  <a:pos x="1122" y="2413"/>
                </a:cxn>
                <a:cxn ang="0">
                  <a:pos x="1602" y="1838"/>
                </a:cxn>
                <a:cxn ang="0">
                  <a:pos x="1603" y="237"/>
                </a:cxn>
                <a:cxn ang="0">
                  <a:pos x="1427" y="0"/>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sp>
          <p:nvSpPr>
            <p:cNvPr id="503826" name="Freeform 18"/>
            <p:cNvSpPr>
              <a:spLocks/>
            </p:cNvSpPr>
            <p:nvPr userDrawn="1"/>
          </p:nvSpPr>
          <p:spPr bwMode="gray">
            <a:xfrm>
              <a:off x="5489" y="198"/>
              <a:ext cx="69" cy="110"/>
            </a:xfrm>
            <a:custGeom>
              <a:avLst/>
              <a:gdLst/>
              <a:ahLst/>
              <a:cxnLst>
                <a:cxn ang="0">
                  <a:pos x="1467" y="479"/>
                </a:cxn>
                <a:cxn ang="0">
                  <a:pos x="1019" y="276"/>
                </a:cxn>
                <a:cxn ang="0">
                  <a:pos x="504" y="677"/>
                </a:cxn>
                <a:cxn ang="0">
                  <a:pos x="995" y="1174"/>
                </a:cxn>
                <a:cxn ang="0">
                  <a:pos x="1705" y="1974"/>
                </a:cxn>
                <a:cxn ang="0">
                  <a:pos x="651" y="2755"/>
                </a:cxn>
                <a:cxn ang="0">
                  <a:pos x="155" y="2686"/>
                </a:cxn>
                <a:cxn ang="0">
                  <a:pos x="0" y="2177"/>
                </a:cxn>
                <a:cxn ang="0">
                  <a:pos x="658" y="2466"/>
                </a:cxn>
                <a:cxn ang="0">
                  <a:pos x="1252" y="2030"/>
                </a:cxn>
                <a:cxn ang="0">
                  <a:pos x="46" y="731"/>
                </a:cxn>
                <a:cxn ang="0">
                  <a:pos x="973" y="0"/>
                </a:cxn>
                <a:cxn ang="0">
                  <a:pos x="1467" y="69"/>
                </a:cxn>
                <a:cxn ang="0">
                  <a:pos x="1467" y="479"/>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w="9525">
              <a:noFill/>
              <a:round/>
              <a:headEnd/>
              <a:tailEnd/>
            </a:ln>
          </p:spPr>
          <p:txBody>
            <a:bodyPr/>
            <a:lstStyle/>
            <a:p>
              <a:pPr fontAlgn="base">
                <a:defRPr/>
              </a:pPr>
              <a:endParaRPr lang="ja-JP" altLang="en-US" sz="3600">
                <a:solidFill>
                  <a:srgbClr val="FFFFFF"/>
                </a:solidFill>
                <a:latin typeface="HGP創英角ｺﾞｼｯｸUB" pitchFamily="50" charset="-128"/>
                <a:ea typeface="HGP創英角ｺﾞｼｯｸUB" pitchFamily="50" charset="-128"/>
              </a:endParaRPr>
            </a:p>
          </p:txBody>
        </p:sp>
      </p:grpSp>
      <p:pic>
        <p:nvPicPr>
          <p:cNvPr id="26" name="図 25" descr="SD_INTERNAL USE ONLY2.emf"/>
          <p:cNvPicPr>
            <a:picLocks noChangeAspect="1"/>
          </p:cNvPicPr>
          <p:nvPr userDrawn="1"/>
        </p:nvPicPr>
        <p:blipFill>
          <a:blip r:embed="rId7" cstate="print"/>
          <a:stretch>
            <a:fillRect/>
          </a:stretch>
        </p:blipFill>
        <p:spPr>
          <a:xfrm>
            <a:off x="192087" y="6664325"/>
            <a:ext cx="1583789" cy="192158"/>
          </a:xfrm>
          <a:prstGeom prst="rect">
            <a:avLst/>
          </a:prstGeom>
        </p:spPr>
      </p:pic>
    </p:spTree>
    <p:extLst>
      <p:ext uri="{BB962C8B-B14F-4D97-AF65-F5344CB8AC3E}">
        <p14:creationId xmlns:p14="http://schemas.microsoft.com/office/powerpoint/2010/main" val="3026168066"/>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Lst>
  <p:transition spd="med"/>
  <p:timing>
    <p:tnLst>
      <p:par>
        <p:cTn id="1" dur="indefinite" restart="never" nodeType="tmRoot"/>
      </p:par>
    </p:tnLst>
  </p:timing>
  <p:hf sldNum="0"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tabLst>
          <a:tab pos="3676650" algn="l"/>
        </a:tabLst>
        <a:defRPr kumimoji="1" sz="3200">
          <a:solidFill>
            <a:schemeClr val="tx2"/>
          </a:solidFill>
          <a:latin typeface="HGP創英角ｺﾞｼｯｸUB" pitchFamily="50" charset="-128"/>
          <a:ea typeface="HGP創英角ｺﾞｼｯｸUB" pitchFamily="50"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8"/>
        </a:buBlip>
        <a:defRPr kumimoji="1" sz="2000">
          <a:solidFill>
            <a:srgbClr val="000000"/>
          </a:solidFill>
          <a:latin typeface="Arial" charset="0"/>
          <a:ea typeface="+mn-ea"/>
          <a:cs typeface="+mn-cs"/>
        </a:defRPr>
      </a:lvl5pPr>
      <a:lvl6pPr marL="27622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6pPr>
      <a:lvl7pPr marL="32194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7pPr>
      <a:lvl8pPr marL="36766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8pPr>
      <a:lvl9pPr marL="4133850" indent="365125" algn="l" defTabSz="457200" rtl="0" fontAlgn="base">
        <a:spcBef>
          <a:spcPct val="0"/>
        </a:spcBef>
        <a:spcAft>
          <a:spcPct val="0"/>
        </a:spcAft>
        <a:buBlip>
          <a:blip r:embed="rId8"/>
        </a:buBlip>
        <a:defRPr kumimoji="1" sz="2000">
          <a:solidFill>
            <a:srgbClr val="000000"/>
          </a:solidFill>
          <a:latin typeface="Arial" charset="0"/>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4" descr="ContentGray20_L15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ＭＳ Ｐゴシック" charset="-128"/>
              <a:ea typeface="ＭＳ Ｐゴシック" charset="-128"/>
            </a:endParaRPr>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4"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ＭＳ Ｐゴシック" charset="-128"/>
                <a:ea typeface="ＭＳ Ｐゴシック" charset="-128"/>
              </a:endParaRPr>
            </a:p>
          </p:txBody>
        </p:sp>
        <p:sp>
          <p:nvSpPr>
            <p:cNvPr id="1035" name="Freeform 20"/>
            <p:cNvSpPr>
              <a:spLocks/>
            </p:cNvSpPr>
            <p:nvPr userDrawn="1"/>
          </p:nvSpPr>
          <p:spPr bwMode="gray">
            <a:xfrm>
              <a:off x="5334" y="121"/>
              <a:ext cx="94" cy="72"/>
            </a:xfrm>
            <a:custGeom>
              <a:avLst/>
              <a:gdLst>
                <a:gd name="T0" fmla="*/ 38 w 2365"/>
                <a:gd name="T1" fmla="*/ 30 h 1825"/>
                <a:gd name="T2" fmla="*/ 24 w 2365"/>
                <a:gd name="T3" fmla="*/ 25 h 1825"/>
                <a:gd name="T4" fmla="*/ 0 w 2365"/>
                <a:gd name="T5" fmla="*/ 49 h 1825"/>
                <a:gd name="T6" fmla="*/ 24 w 2365"/>
                <a:gd name="T7" fmla="*/ 72 h 1825"/>
                <a:gd name="T8" fmla="*/ 42 w 2365"/>
                <a:gd name="T9" fmla="*/ 64 h 1825"/>
                <a:gd name="T10" fmla="*/ 42 w 2365"/>
                <a:gd name="T11" fmla="*/ 51 h 1825"/>
                <a:gd name="T12" fmla="*/ 31 w 2365"/>
                <a:gd name="T13" fmla="*/ 62 h 1825"/>
                <a:gd name="T14" fmla="*/ 24 w 2365"/>
                <a:gd name="T15" fmla="*/ 63 h 1825"/>
                <a:gd name="T16" fmla="*/ 9 w 2365"/>
                <a:gd name="T17" fmla="*/ 49 h 1825"/>
                <a:gd name="T18" fmla="*/ 24 w 2365"/>
                <a:gd name="T19" fmla="*/ 34 h 1825"/>
                <a:gd name="T20" fmla="*/ 34 w 2365"/>
                <a:gd name="T21" fmla="*/ 38 h 1825"/>
                <a:gd name="T22" fmla="*/ 43 w 2365"/>
                <a:gd name="T23" fmla="*/ 49 h 1825"/>
                <a:gd name="T24" fmla="*/ 65 w 2365"/>
                <a:gd name="T25" fmla="*/ 58 h 1825"/>
                <a:gd name="T26" fmla="*/ 94 w 2365"/>
                <a:gd name="T27" fmla="*/ 29 h 1825"/>
                <a:gd name="T28" fmla="*/ 65 w 2365"/>
                <a:gd name="T29" fmla="*/ 0 h 1825"/>
                <a:gd name="T30" fmla="*/ 42 w 2365"/>
                <a:gd name="T31" fmla="*/ 12 h 1825"/>
                <a:gd name="T32" fmla="*/ 42 w 2365"/>
                <a:gd name="T33" fmla="*/ 29 h 1825"/>
                <a:gd name="T34" fmla="*/ 65 w 2365"/>
                <a:gd name="T35" fmla="*/ 9 h 1825"/>
                <a:gd name="T36" fmla="*/ 85 w 2365"/>
                <a:gd name="T37" fmla="*/ 29 h 1825"/>
                <a:gd name="T38" fmla="*/ 65 w 2365"/>
                <a:gd name="T39" fmla="*/ 49 h 1825"/>
                <a:gd name="T40" fmla="*/ 52 w 2365"/>
                <a:gd name="T41" fmla="*/ 44 h 1825"/>
                <a:gd name="T42" fmla="*/ 38 w 2365"/>
                <a:gd name="T43" fmla="*/ 3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6" name="Freeform 21"/>
            <p:cNvSpPr>
              <a:spLocks/>
            </p:cNvSpPr>
            <p:nvPr userDrawn="1"/>
          </p:nvSpPr>
          <p:spPr bwMode="gray">
            <a:xfrm>
              <a:off x="5180" y="200"/>
              <a:ext cx="65" cy="106"/>
            </a:xfrm>
            <a:custGeom>
              <a:avLst/>
              <a:gdLst>
                <a:gd name="T0" fmla="*/ 0 w 1624"/>
                <a:gd name="T1" fmla="*/ 0 h 2651"/>
                <a:gd name="T2" fmla="*/ 65 w 1624"/>
                <a:gd name="T3" fmla="*/ 0 h 2651"/>
                <a:gd name="T4" fmla="*/ 65 w 1624"/>
                <a:gd name="T5" fmla="*/ 18 h 2651"/>
                <a:gd name="T6" fmla="*/ 55 w 1624"/>
                <a:gd name="T7" fmla="*/ 11 h 2651"/>
                <a:gd name="T8" fmla="*/ 25 w 1624"/>
                <a:gd name="T9" fmla="*/ 11 h 2651"/>
                <a:gd name="T10" fmla="*/ 25 w 1624"/>
                <a:gd name="T11" fmla="*/ 42 h 2651"/>
                <a:gd name="T12" fmla="*/ 57 w 1624"/>
                <a:gd name="T13" fmla="*/ 42 h 2651"/>
                <a:gd name="T14" fmla="*/ 57 w 1624"/>
                <a:gd name="T15" fmla="*/ 59 h 2651"/>
                <a:gd name="T16" fmla="*/ 48 w 1624"/>
                <a:gd name="T17" fmla="*/ 53 h 2651"/>
                <a:gd name="T18" fmla="*/ 25 w 1624"/>
                <a:gd name="T19" fmla="*/ 53 h 2651"/>
                <a:gd name="T20" fmla="*/ 25 w 1624"/>
                <a:gd name="T21" fmla="*/ 96 h 2651"/>
                <a:gd name="T22" fmla="*/ 31 w 1624"/>
                <a:gd name="T23" fmla="*/ 106 h 2651"/>
                <a:gd name="T24" fmla="*/ 0 w 1624"/>
                <a:gd name="T25" fmla="*/ 106 h 2651"/>
                <a:gd name="T26" fmla="*/ 7 w 1624"/>
                <a:gd name="T27" fmla="*/ 96 h 2651"/>
                <a:gd name="T28" fmla="*/ 7 w 1624"/>
                <a:gd name="T29" fmla="*/ 11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7" name="Freeform 22"/>
            <p:cNvSpPr>
              <a:spLocks/>
            </p:cNvSpPr>
            <p:nvPr userDrawn="1"/>
          </p:nvSpPr>
          <p:spPr bwMode="gray">
            <a:xfrm>
              <a:off x="5333" y="200"/>
              <a:ext cx="43" cy="148"/>
            </a:xfrm>
            <a:custGeom>
              <a:avLst/>
              <a:gdLst>
                <a:gd name="T0" fmla="*/ 10 w 1072"/>
                <a:gd name="T1" fmla="*/ 0 h 3696"/>
                <a:gd name="T2" fmla="*/ 43 w 1072"/>
                <a:gd name="T3" fmla="*/ 0 h 3696"/>
                <a:gd name="T4" fmla="*/ 36 w 1072"/>
                <a:gd name="T5" fmla="*/ 9 h 3696"/>
                <a:gd name="T6" fmla="*/ 36 w 1072"/>
                <a:gd name="T7" fmla="*/ 109 h 3696"/>
                <a:gd name="T8" fmla="*/ 0 w 1072"/>
                <a:gd name="T9" fmla="*/ 148 h 3696"/>
                <a:gd name="T10" fmla="*/ 17 w 1072"/>
                <a:gd name="T11" fmla="*/ 109 h 3696"/>
                <a:gd name="T12" fmla="*/ 17 w 1072"/>
                <a:gd name="T13" fmla="*/ 9 h 3696"/>
                <a:gd name="T14" fmla="*/ 1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8" name="Freeform 23"/>
            <p:cNvSpPr>
              <a:spLocks/>
            </p:cNvSpPr>
            <p:nvPr userDrawn="1"/>
          </p:nvSpPr>
          <p:spPr bwMode="gray">
            <a:xfrm>
              <a:off x="5380" y="200"/>
              <a:ext cx="33" cy="106"/>
            </a:xfrm>
            <a:custGeom>
              <a:avLst/>
              <a:gdLst>
                <a:gd name="T0" fmla="*/ 0 w 828"/>
                <a:gd name="T1" fmla="*/ 0 h 2653"/>
                <a:gd name="T2" fmla="*/ 33 w 828"/>
                <a:gd name="T3" fmla="*/ 0 h 2653"/>
                <a:gd name="T4" fmla="*/ 26 w 828"/>
                <a:gd name="T5" fmla="*/ 9 h 2653"/>
                <a:gd name="T6" fmla="*/ 26 w 828"/>
                <a:gd name="T7" fmla="*/ 96 h 2653"/>
                <a:gd name="T8" fmla="*/ 33 w 828"/>
                <a:gd name="T9" fmla="*/ 106 h 2653"/>
                <a:gd name="T10" fmla="*/ 0 w 828"/>
                <a:gd name="T11" fmla="*/ 106 h 2653"/>
                <a:gd name="T12" fmla="*/ 7 w 828"/>
                <a:gd name="T13" fmla="*/ 96 h 2653"/>
                <a:gd name="T14" fmla="*/ 7 w 828"/>
                <a:gd name="T15" fmla="*/ 9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39" name="Freeform 24"/>
            <p:cNvSpPr>
              <a:spLocks/>
            </p:cNvSpPr>
            <p:nvPr userDrawn="1"/>
          </p:nvSpPr>
          <p:spPr bwMode="gray">
            <a:xfrm>
              <a:off x="5414" y="200"/>
              <a:ext cx="79" cy="106"/>
            </a:xfrm>
            <a:custGeom>
              <a:avLst/>
              <a:gdLst>
                <a:gd name="T0" fmla="*/ 6 w 1984"/>
                <a:gd name="T1" fmla="*/ 0 h 2651"/>
                <a:gd name="T2" fmla="*/ 79 w 1984"/>
                <a:gd name="T3" fmla="*/ 0 h 2651"/>
                <a:gd name="T4" fmla="*/ 73 w 1984"/>
                <a:gd name="T5" fmla="*/ 19 h 2651"/>
                <a:gd name="T6" fmla="*/ 64 w 1984"/>
                <a:gd name="T7" fmla="*/ 11 h 2651"/>
                <a:gd name="T8" fmla="*/ 49 w 1984"/>
                <a:gd name="T9" fmla="*/ 11 h 2651"/>
                <a:gd name="T10" fmla="*/ 49 w 1984"/>
                <a:gd name="T11" fmla="*/ 96 h 2651"/>
                <a:gd name="T12" fmla="*/ 56 w 1984"/>
                <a:gd name="T13" fmla="*/ 106 h 2651"/>
                <a:gd name="T14" fmla="*/ 24 w 1984"/>
                <a:gd name="T15" fmla="*/ 106 h 2651"/>
                <a:gd name="T16" fmla="*/ 31 w 1984"/>
                <a:gd name="T17" fmla="*/ 96 h 2651"/>
                <a:gd name="T18" fmla="*/ 31 w 1984"/>
                <a:gd name="T19" fmla="*/ 11 h 2651"/>
                <a:gd name="T20" fmla="*/ 13 w 1984"/>
                <a:gd name="T21" fmla="*/ 11 h 2651"/>
                <a:gd name="T22" fmla="*/ 0 w 1984"/>
                <a:gd name="T23" fmla="*/ 21 h 2651"/>
                <a:gd name="T24" fmla="*/ 6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0" name="Freeform 25"/>
            <p:cNvSpPr>
              <a:spLocks/>
            </p:cNvSpPr>
            <p:nvPr userDrawn="1"/>
          </p:nvSpPr>
          <p:spPr bwMode="gray">
            <a:xfrm>
              <a:off x="5558" y="200"/>
              <a:ext cx="88" cy="107"/>
            </a:xfrm>
            <a:custGeom>
              <a:avLst/>
              <a:gdLst>
                <a:gd name="T0" fmla="*/ 56 w 2219"/>
                <a:gd name="T1" fmla="*/ 0 h 2693"/>
                <a:gd name="T2" fmla="*/ 88 w 2219"/>
                <a:gd name="T3" fmla="*/ 0 h 2693"/>
                <a:gd name="T4" fmla="*/ 81 w 2219"/>
                <a:gd name="T5" fmla="*/ 9 h 2693"/>
                <a:gd name="T6" fmla="*/ 81 w 2219"/>
                <a:gd name="T7" fmla="*/ 73 h 2693"/>
                <a:gd name="T8" fmla="*/ 45 w 2219"/>
                <a:gd name="T9" fmla="*/ 107 h 2693"/>
                <a:gd name="T10" fmla="*/ 7 w 2219"/>
                <a:gd name="T11" fmla="*/ 73 h 2693"/>
                <a:gd name="T12" fmla="*/ 7 w 2219"/>
                <a:gd name="T13" fmla="*/ 9 h 2693"/>
                <a:gd name="T14" fmla="*/ 0 w 2219"/>
                <a:gd name="T15" fmla="*/ 0 h 2693"/>
                <a:gd name="T16" fmla="*/ 33 w 2219"/>
                <a:gd name="T17" fmla="*/ 0 h 2693"/>
                <a:gd name="T18" fmla="*/ 25 w 2219"/>
                <a:gd name="T19" fmla="*/ 9 h 2693"/>
                <a:gd name="T20" fmla="*/ 25 w 2219"/>
                <a:gd name="T21" fmla="*/ 73 h 2693"/>
                <a:gd name="T22" fmla="*/ 45 w 2219"/>
                <a:gd name="T23" fmla="*/ 96 h 2693"/>
                <a:gd name="T24" fmla="*/ 63 w 2219"/>
                <a:gd name="T25" fmla="*/ 73 h 2693"/>
                <a:gd name="T26" fmla="*/ 63 w 2219"/>
                <a:gd name="T27" fmla="*/ 9 h 2693"/>
                <a:gd name="T28" fmla="*/ 56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1" name="Freeform 26"/>
            <p:cNvSpPr>
              <a:spLocks/>
            </p:cNvSpPr>
            <p:nvPr userDrawn="1"/>
          </p:nvSpPr>
          <p:spPr bwMode="gray">
            <a:xfrm>
              <a:off x="5248" y="200"/>
              <a:ext cx="89" cy="108"/>
            </a:xfrm>
            <a:custGeom>
              <a:avLst/>
              <a:gdLst>
                <a:gd name="T0" fmla="*/ 57 w 2240"/>
                <a:gd name="T1" fmla="*/ 0 h 2700"/>
                <a:gd name="T2" fmla="*/ 89 w 2240"/>
                <a:gd name="T3" fmla="*/ 0 h 2700"/>
                <a:gd name="T4" fmla="*/ 82 w 2240"/>
                <a:gd name="T5" fmla="*/ 9 h 2700"/>
                <a:gd name="T6" fmla="*/ 82 w 2240"/>
                <a:gd name="T7" fmla="*/ 74 h 2700"/>
                <a:gd name="T8" fmla="*/ 45 w 2240"/>
                <a:gd name="T9" fmla="*/ 108 h 2700"/>
                <a:gd name="T10" fmla="*/ 7 w 2240"/>
                <a:gd name="T11" fmla="*/ 74 h 2700"/>
                <a:gd name="T12" fmla="*/ 7 w 2240"/>
                <a:gd name="T13" fmla="*/ 9 h 2700"/>
                <a:gd name="T14" fmla="*/ 0 w 2240"/>
                <a:gd name="T15" fmla="*/ 0 h 2700"/>
                <a:gd name="T16" fmla="*/ 33 w 2240"/>
                <a:gd name="T17" fmla="*/ 0 h 2700"/>
                <a:gd name="T18" fmla="*/ 25 w 2240"/>
                <a:gd name="T19" fmla="*/ 9 h 2700"/>
                <a:gd name="T20" fmla="*/ 25 w 2240"/>
                <a:gd name="T21" fmla="*/ 74 h 2700"/>
                <a:gd name="T22" fmla="*/ 45 w 2240"/>
                <a:gd name="T23" fmla="*/ 97 h 2700"/>
                <a:gd name="T24" fmla="*/ 64 w 2240"/>
                <a:gd name="T25" fmla="*/ 74 h 2700"/>
                <a:gd name="T26" fmla="*/ 64 w 2240"/>
                <a:gd name="T27" fmla="*/ 9 h 2700"/>
                <a:gd name="T28" fmla="*/ 57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sp>
          <p:nvSpPr>
            <p:cNvPr id="1042" name="Freeform 27"/>
            <p:cNvSpPr>
              <a:spLocks/>
            </p:cNvSpPr>
            <p:nvPr userDrawn="1"/>
          </p:nvSpPr>
          <p:spPr bwMode="gray">
            <a:xfrm>
              <a:off x="5489" y="198"/>
              <a:ext cx="69" cy="110"/>
            </a:xfrm>
            <a:custGeom>
              <a:avLst/>
              <a:gdLst>
                <a:gd name="T0" fmla="*/ 59 w 1707"/>
                <a:gd name="T1" fmla="*/ 19 h 2755"/>
                <a:gd name="T2" fmla="*/ 41 w 1707"/>
                <a:gd name="T3" fmla="*/ 11 h 2755"/>
                <a:gd name="T4" fmla="*/ 20 w 1707"/>
                <a:gd name="T5" fmla="*/ 27 h 2755"/>
                <a:gd name="T6" fmla="*/ 40 w 1707"/>
                <a:gd name="T7" fmla="*/ 47 h 2755"/>
                <a:gd name="T8" fmla="*/ 69 w 1707"/>
                <a:gd name="T9" fmla="*/ 79 h 2755"/>
                <a:gd name="T10" fmla="*/ 26 w 1707"/>
                <a:gd name="T11" fmla="*/ 110 h 2755"/>
                <a:gd name="T12" fmla="*/ 6 w 1707"/>
                <a:gd name="T13" fmla="*/ 107 h 2755"/>
                <a:gd name="T14" fmla="*/ 0 w 1707"/>
                <a:gd name="T15" fmla="*/ 87 h 2755"/>
                <a:gd name="T16" fmla="*/ 27 w 1707"/>
                <a:gd name="T17" fmla="*/ 98 h 2755"/>
                <a:gd name="T18" fmla="*/ 51 w 1707"/>
                <a:gd name="T19" fmla="*/ 81 h 2755"/>
                <a:gd name="T20" fmla="*/ 2 w 1707"/>
                <a:gd name="T21" fmla="*/ 29 h 2755"/>
                <a:gd name="T22" fmla="*/ 39 w 1707"/>
                <a:gd name="T23" fmla="*/ 0 h 2755"/>
                <a:gd name="T24" fmla="*/ 59 w 1707"/>
                <a:gd name="T25" fmla="*/ 3 h 2755"/>
                <a:gd name="T26" fmla="*/ 59 w 1707"/>
                <a:gd name="T27" fmla="*/ 19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ＭＳ Ｐゴシック" charset="-128"/>
                <a:ea typeface="ＭＳ Ｐゴシック" charset="-128"/>
              </a:endParaRPr>
            </a:p>
          </p:txBody>
        </p:sp>
      </p:grpSp>
      <p:pic>
        <p:nvPicPr>
          <p:cNvPr id="1031" name="Picture 28" descr="SD_INTERNAL USE ONLY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gray">
          <a:xfrm>
            <a:off x="192088" y="6664325"/>
            <a:ext cx="1579562" cy="1889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smtClean="0">
                <a:solidFill>
                  <a:schemeClr val="tx1"/>
                </a:solidFill>
                <a:latin typeface="+mn-lt"/>
              </a:defRPr>
            </a:lvl1pPr>
          </a:lstStyle>
          <a:p>
            <a:pPr>
              <a:defRPr/>
            </a:pPr>
            <a:fld id="{195E7641-76FD-4187-A462-D68A7CA8212E}" type="slidenum">
              <a:rPr lang="de-DE" altLang="ja-JP">
                <a:solidFill>
                  <a:srgbClr val="000000"/>
                </a:solidFill>
                <a:ea typeface="ＭＳ Ｐゴシック" charset="-128"/>
              </a:rPr>
              <a:pPr>
                <a:defRPr/>
              </a:pPr>
              <a:t>‹#›</a:t>
            </a:fld>
            <a:endParaRPr lang="de-DE" altLang="ja-JP">
              <a:solidFill>
                <a:srgbClr val="000000"/>
              </a:solidFill>
              <a:ea typeface="ＭＳ Ｐゴシック" charset="-128"/>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dirty="0" smtClean="0">
                <a:solidFill>
                  <a:schemeClr val="tx1"/>
                </a:solidFill>
                <a:latin typeface="+mn-lt"/>
              </a:defRPr>
            </a:lvl1pPr>
          </a:lstStyle>
          <a:p>
            <a:pPr>
              <a:defRPr/>
            </a:pPr>
            <a:r>
              <a:rPr lang="de-DE" altLang="ja-JP">
                <a:solidFill>
                  <a:srgbClr val="000000"/>
                </a:solidFill>
                <a:ea typeface="ＭＳ Ｐゴシック" charset="-128"/>
              </a:rPr>
              <a:t>Copyright 2017 FUJITSU LIMITED</a:t>
            </a:r>
          </a:p>
        </p:txBody>
      </p:sp>
    </p:spTree>
    <p:extLst>
      <p:ext uri="{BB962C8B-B14F-4D97-AF65-F5344CB8AC3E}">
        <p14:creationId xmlns:p14="http://schemas.microsoft.com/office/powerpoint/2010/main" val="3074290820"/>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Lst>
  <p:hf hdr="0" dt="0"/>
  <p:txStyles>
    <p:titleStyle>
      <a:lvl1pPr algn="l" rtl="0" eaLnBrk="0" fontAlgn="base" hangingPunct="0">
        <a:spcBef>
          <a:spcPct val="0"/>
        </a:spcBef>
        <a:spcAft>
          <a:spcPct val="0"/>
        </a:spcAft>
        <a:tabLst>
          <a:tab pos="3676650" algn="l"/>
        </a:tabLst>
        <a:defRPr kumimoji="1" sz="3200">
          <a:solidFill>
            <a:schemeClr val="tx2"/>
          </a:solidFill>
          <a:latin typeface="+mj-lt"/>
          <a:ea typeface="+mj-ea"/>
          <a:cs typeface="+mj-cs"/>
        </a:defRPr>
      </a:lvl1pPr>
      <a:lvl2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0" fontAlgn="base" hangingPunct="0">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a:xfrm>
            <a:off x="169863" y="-1588"/>
            <a:ext cx="8146553" cy="693738"/>
          </a:xfrm>
        </p:spPr>
        <p:txBody>
          <a:bodyPr/>
          <a:lstStyle/>
          <a:p>
            <a:r>
              <a:rPr lang="en-US" altLang="ja-JP" sz="3600" b="1" dirty="0" err="1" smtClean="0">
                <a:cs typeface="+mj-cs"/>
              </a:rPr>
              <a:t>Thema</a:t>
            </a:r>
            <a:r>
              <a:rPr lang="ja-JP" altLang="en-US" sz="3600" b="1" dirty="0" smtClean="0">
                <a:cs typeface="+mj-cs"/>
              </a:rPr>
              <a:t>：クラウド</a:t>
            </a:r>
            <a:r>
              <a:rPr lang="ja-JP" altLang="en-US" sz="3600" b="1" dirty="0" smtClean="0">
                <a:cs typeface="+mj-cs"/>
              </a:rPr>
              <a:t>運用</a:t>
            </a:r>
            <a:r>
              <a:rPr lang="en-US" altLang="ja-JP" sz="3600" b="1" dirty="0" smtClean="0">
                <a:cs typeface="+mj-cs"/>
              </a:rPr>
              <a:t>(</a:t>
            </a:r>
            <a:r>
              <a:rPr lang="ja-JP" altLang="en-US" sz="3600" b="1" dirty="0" smtClean="0">
                <a:cs typeface="+mj-cs"/>
              </a:rPr>
              <a:t>グリーン</a:t>
            </a:r>
            <a:r>
              <a:rPr lang="en-US" altLang="ja-JP" sz="3600" b="1" dirty="0" smtClean="0">
                <a:cs typeface="+mj-cs"/>
              </a:rPr>
              <a:t>)</a:t>
            </a:r>
            <a:r>
              <a:rPr lang="en-US" altLang="ja-JP" sz="1600" b="1" dirty="0" smtClean="0">
                <a:cs typeface="+mj-cs"/>
              </a:rPr>
              <a:t>2017</a:t>
            </a:r>
            <a:r>
              <a:rPr lang="ja-JP" altLang="en-US" sz="1600" b="1" dirty="0" smtClean="0">
                <a:cs typeface="+mj-cs"/>
              </a:rPr>
              <a:t>年</a:t>
            </a:r>
            <a:r>
              <a:rPr lang="en-US" altLang="ja-JP" sz="1600" b="1" dirty="0" smtClean="0">
                <a:cs typeface="+mj-cs"/>
              </a:rPr>
              <a:t>10</a:t>
            </a:r>
            <a:r>
              <a:rPr lang="ja-JP" altLang="en-US" sz="1600" b="1" dirty="0" smtClean="0">
                <a:cs typeface="+mj-cs"/>
              </a:rPr>
              <a:t>月</a:t>
            </a:r>
            <a:r>
              <a:rPr lang="en-US" altLang="ja-JP" sz="1600" b="1" dirty="0" smtClean="0">
                <a:cs typeface="+mj-cs"/>
              </a:rPr>
              <a:t>18</a:t>
            </a:r>
            <a:r>
              <a:rPr lang="ja-JP" altLang="en-US" sz="1600" b="1" dirty="0" smtClean="0">
                <a:cs typeface="+mj-cs"/>
              </a:rPr>
              <a:t>日</a:t>
            </a:r>
            <a:endParaRPr lang="en-US" altLang="ja-JP" sz="1600" b="1" dirty="0">
              <a:cs typeface="+mj-cs"/>
            </a:endParaRPr>
          </a:p>
        </p:txBody>
      </p:sp>
      <p:sp>
        <p:nvSpPr>
          <p:cNvPr id="5" name="フッター プレースホルダー 4"/>
          <p:cNvSpPr>
            <a:spLocks noGrp="1"/>
          </p:cNvSpPr>
          <p:nvPr>
            <p:ph type="ftr" sz="quarter" idx="11"/>
          </p:nvPr>
        </p:nvSpPr>
        <p:spPr/>
        <p:txBody>
          <a:bodyPr/>
          <a:lstStyle/>
          <a:p>
            <a:r>
              <a:rPr lang="de-DE" altLang="ja-JP" smtClean="0">
                <a:latin typeface="Meiryo UI" panose="020B0604030504040204" pitchFamily="50" charset="-128"/>
                <a:ea typeface="Meiryo UI" panose="020B0604030504040204" pitchFamily="50" charset="-128"/>
                <a:cs typeface="Meiryo UI" panose="020B0604030504040204" pitchFamily="50" charset="-128"/>
              </a:rPr>
              <a:t>Copyright 2017 FUJITSU LIMITED</a:t>
            </a:r>
            <a:endParaRPr lang="de-DE"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1</a:t>
            </a:fld>
            <a:endParaRPr lang="de-DE" altLang="ja-JP"/>
          </a:p>
        </p:txBody>
      </p:sp>
      <p:sp>
        <p:nvSpPr>
          <p:cNvPr id="22" name="角丸四角形 21"/>
          <p:cNvSpPr/>
          <p:nvPr/>
        </p:nvSpPr>
        <p:spPr bwMode="gray">
          <a:xfrm>
            <a:off x="251520" y="835200"/>
            <a:ext cx="2064224"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Team</a:t>
            </a:r>
            <a:endParaRPr lang="ja-JP" altLang="en-US" sz="3200" b="1" kern="0" dirty="0">
              <a:solidFill>
                <a:srgbClr val="FFFFFF"/>
              </a:solidFill>
            </a:endParaRPr>
          </a:p>
        </p:txBody>
      </p:sp>
      <p:sp>
        <p:nvSpPr>
          <p:cNvPr id="27" name="コンテンツ プレースホルダー 2"/>
          <p:cNvSpPr txBox="1">
            <a:spLocks/>
          </p:cNvSpPr>
          <p:nvPr/>
        </p:nvSpPr>
        <p:spPr bwMode="gray">
          <a:xfrm>
            <a:off x="539552" y="1363299"/>
            <a:ext cx="6768752"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spcAft>
                <a:spcPts val="0"/>
              </a:spcAft>
            </a:pPr>
            <a:r>
              <a:rPr lang="ja-JP" altLang="en-US" kern="0" dirty="0" smtClean="0">
                <a:solidFill>
                  <a:schemeClr val="tx1"/>
                </a:solidFill>
              </a:rPr>
              <a:t>チーム名</a:t>
            </a:r>
            <a:r>
              <a:rPr lang="en-US" altLang="ja-JP" kern="0" dirty="0" smtClean="0">
                <a:solidFill>
                  <a:schemeClr val="tx1"/>
                </a:solidFill>
              </a:rPr>
              <a:t>	</a:t>
            </a:r>
            <a:r>
              <a:rPr lang="ja-JP" altLang="en-US" kern="0" dirty="0" smtClean="0">
                <a:solidFill>
                  <a:schemeClr val="tx1"/>
                </a:solidFill>
              </a:rPr>
              <a:t>：ソ技</a:t>
            </a:r>
            <a:r>
              <a:rPr lang="ja-JP" altLang="en-US" kern="0" dirty="0" err="1" smtClean="0">
                <a:solidFill>
                  <a:schemeClr val="tx1"/>
                </a:solidFill>
              </a:rPr>
              <a:t>ー</a:t>
            </a:r>
            <a:r>
              <a:rPr lang="en-US" altLang="ja-JP" kern="0" dirty="0" smtClean="0">
                <a:solidFill>
                  <a:schemeClr val="tx1"/>
                </a:solidFill>
              </a:rPr>
              <a:t>A</a:t>
            </a:r>
            <a:endParaRPr lang="ja-JP" altLang="en-US" kern="0" dirty="0" smtClean="0">
              <a:solidFill>
                <a:schemeClr val="tx1"/>
              </a:solidFill>
            </a:endParaRPr>
          </a:p>
          <a:p>
            <a:pPr>
              <a:spcAft>
                <a:spcPts val="0"/>
              </a:spcAft>
            </a:pPr>
            <a:r>
              <a:rPr lang="ja-JP" altLang="en-US" kern="0" dirty="0" smtClean="0">
                <a:solidFill>
                  <a:schemeClr val="tx1"/>
                </a:solidFill>
              </a:rPr>
              <a:t>リーダー</a:t>
            </a:r>
            <a:r>
              <a:rPr lang="en-US" altLang="ja-JP" kern="0" dirty="0" smtClean="0">
                <a:solidFill>
                  <a:schemeClr val="tx1"/>
                </a:solidFill>
              </a:rPr>
              <a:t>	</a:t>
            </a:r>
            <a:r>
              <a:rPr lang="ja-JP" altLang="en-US" kern="0" dirty="0" smtClean="0">
                <a:solidFill>
                  <a:schemeClr val="tx1"/>
                </a:solidFill>
              </a:rPr>
              <a:t>：住田宏己</a:t>
            </a:r>
          </a:p>
          <a:p>
            <a:pPr>
              <a:spcAft>
                <a:spcPts val="0"/>
              </a:spcAft>
            </a:pPr>
            <a:r>
              <a:rPr lang="ja-JP" altLang="en-US" kern="0" dirty="0" smtClean="0">
                <a:solidFill>
                  <a:schemeClr val="tx1"/>
                </a:solidFill>
              </a:rPr>
              <a:t>メンバー</a:t>
            </a:r>
            <a:r>
              <a:rPr lang="en-US" altLang="ja-JP" kern="0" dirty="0" smtClean="0">
                <a:solidFill>
                  <a:schemeClr val="tx1"/>
                </a:solidFill>
              </a:rPr>
              <a:t>	</a:t>
            </a:r>
            <a:r>
              <a:rPr lang="ja-JP" altLang="en-US" kern="0" dirty="0" smtClean="0">
                <a:solidFill>
                  <a:schemeClr val="tx1"/>
                </a:solidFill>
              </a:rPr>
              <a:t>：吉本安男</a:t>
            </a:r>
            <a:endParaRPr lang="ja-JP" altLang="en-US" kern="0" dirty="0">
              <a:solidFill>
                <a:schemeClr val="tx1"/>
              </a:solidFill>
            </a:endParaRPr>
          </a:p>
        </p:txBody>
      </p:sp>
      <p:sp>
        <p:nvSpPr>
          <p:cNvPr id="31" name="角丸四角形 30"/>
          <p:cNvSpPr/>
          <p:nvPr/>
        </p:nvSpPr>
        <p:spPr bwMode="gray">
          <a:xfrm>
            <a:off x="256456" y="4527231"/>
            <a:ext cx="8254604"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What to achieve</a:t>
            </a:r>
            <a:endParaRPr lang="ja-JP" altLang="en-US" sz="3200" b="1" kern="0" dirty="0">
              <a:solidFill>
                <a:srgbClr val="FFFFFF"/>
              </a:solidFill>
            </a:endParaRPr>
          </a:p>
        </p:txBody>
      </p:sp>
      <p:sp>
        <p:nvSpPr>
          <p:cNvPr id="35" name="コンテンツ プレースホルダー 2"/>
          <p:cNvSpPr txBox="1">
            <a:spLocks/>
          </p:cNvSpPr>
          <p:nvPr/>
        </p:nvSpPr>
        <p:spPr bwMode="gray">
          <a:xfrm>
            <a:off x="416670" y="5166955"/>
            <a:ext cx="8233469" cy="113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000" rIns="0" bIns="3600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indent="0">
              <a:buNone/>
            </a:pPr>
            <a:r>
              <a:rPr lang="ja-JP" altLang="en-US" kern="0" dirty="0" smtClean="0">
                <a:solidFill>
                  <a:schemeClr val="tx1"/>
                </a:solidFill>
              </a:rPr>
              <a:t>クラウド環境のリソースを有効</a:t>
            </a:r>
            <a:r>
              <a:rPr lang="ja-JP" altLang="en-US" kern="0" dirty="0">
                <a:solidFill>
                  <a:schemeClr val="tx1"/>
                </a:solidFill>
              </a:rPr>
              <a:t>に</a:t>
            </a:r>
            <a:r>
              <a:rPr lang="ja-JP" altLang="en-US" kern="0" dirty="0" smtClean="0">
                <a:solidFill>
                  <a:schemeClr val="tx1"/>
                </a:solidFill>
              </a:rPr>
              <a:t>活用する熟練者のノウハウに基づいて、</a:t>
            </a:r>
            <a:endParaRPr lang="en-US" altLang="ja-JP" kern="0" dirty="0" smtClean="0">
              <a:solidFill>
                <a:schemeClr val="tx1"/>
              </a:solidFill>
            </a:endParaRPr>
          </a:p>
          <a:p>
            <a:pPr marL="0" indent="0">
              <a:buNone/>
            </a:pPr>
            <a:r>
              <a:rPr lang="ja-JP" altLang="en-US" kern="0" dirty="0" smtClean="0">
                <a:solidFill>
                  <a:schemeClr val="tx1"/>
                </a:solidFill>
              </a:rPr>
              <a:t>熟練者不在の状況でも、熟練者と同等のリソース有効活用を可能にする、</a:t>
            </a:r>
            <a:endParaRPr lang="en-US" altLang="ja-JP" kern="0" dirty="0" smtClean="0">
              <a:solidFill>
                <a:schemeClr val="tx1"/>
              </a:solidFill>
            </a:endParaRPr>
          </a:p>
          <a:p>
            <a:pPr marL="0" indent="0">
              <a:buNone/>
            </a:pPr>
            <a:r>
              <a:rPr lang="en-US" altLang="ja-JP" kern="0" dirty="0" smtClean="0">
                <a:solidFill>
                  <a:schemeClr val="tx1"/>
                </a:solidFill>
              </a:rPr>
              <a:t>『 </a:t>
            </a:r>
            <a:r>
              <a:rPr lang="ja-JP" altLang="en-US" kern="0" dirty="0" smtClean="0">
                <a:solidFill>
                  <a:schemeClr val="tx1"/>
                </a:solidFill>
              </a:rPr>
              <a:t>自律的なアイドル</a:t>
            </a:r>
            <a:r>
              <a:rPr lang="en-US" altLang="ja-JP" kern="0" dirty="0" smtClean="0">
                <a:solidFill>
                  <a:schemeClr val="tx1"/>
                </a:solidFill>
              </a:rPr>
              <a:t>VM</a:t>
            </a:r>
            <a:r>
              <a:rPr lang="ja-JP" altLang="en-US" kern="0" dirty="0" smtClean="0">
                <a:solidFill>
                  <a:schemeClr val="tx1"/>
                </a:solidFill>
              </a:rPr>
              <a:t>識別機構 </a:t>
            </a:r>
            <a:r>
              <a:rPr lang="en-US" altLang="ja-JP" kern="0" dirty="0" smtClean="0">
                <a:solidFill>
                  <a:schemeClr val="tx1"/>
                </a:solidFill>
              </a:rPr>
              <a:t>』 </a:t>
            </a:r>
            <a:r>
              <a:rPr lang="ja-JP" altLang="en-US" kern="0" dirty="0" smtClean="0">
                <a:solidFill>
                  <a:schemeClr val="tx1"/>
                </a:solidFill>
              </a:rPr>
              <a:t>を、</a:t>
            </a:r>
            <a:r>
              <a:rPr lang="en-US" altLang="ja-JP" kern="0" dirty="0" smtClean="0">
                <a:solidFill>
                  <a:schemeClr val="tx1"/>
                </a:solidFill>
              </a:rPr>
              <a:t>AI</a:t>
            </a:r>
            <a:r>
              <a:rPr lang="ja-JP" altLang="en-US" kern="0" dirty="0" smtClean="0">
                <a:solidFill>
                  <a:schemeClr val="tx1"/>
                </a:solidFill>
              </a:rPr>
              <a:t>技術によって実現する。</a:t>
            </a:r>
            <a:endParaRPr lang="ja-JP" altLang="en-US" kern="0" dirty="0">
              <a:solidFill>
                <a:schemeClr val="tx1"/>
              </a:solidFill>
            </a:endParaRPr>
          </a:p>
        </p:txBody>
      </p:sp>
      <p:grpSp>
        <p:nvGrpSpPr>
          <p:cNvPr id="6" name="グループ化 5"/>
          <p:cNvGrpSpPr/>
          <p:nvPr/>
        </p:nvGrpSpPr>
        <p:grpSpPr>
          <a:xfrm>
            <a:off x="251520" y="2544892"/>
            <a:ext cx="8409734" cy="1751817"/>
            <a:chOff x="240405" y="2342894"/>
            <a:chExt cx="8409734" cy="1751817"/>
          </a:xfrm>
        </p:grpSpPr>
        <p:sp>
          <p:nvSpPr>
            <p:cNvPr id="10" name="コンテンツ プレースホルダー 2"/>
            <p:cNvSpPr txBox="1">
              <a:spLocks/>
            </p:cNvSpPr>
            <p:nvPr/>
          </p:nvSpPr>
          <p:spPr bwMode="gray">
            <a:xfrm>
              <a:off x="416670" y="2894382"/>
              <a:ext cx="82334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indent="0">
                <a:lnSpc>
                  <a:spcPct val="130000"/>
                </a:lnSpc>
                <a:buNone/>
              </a:pPr>
              <a:r>
                <a:rPr lang="ja-JP" altLang="en-US" kern="0" dirty="0">
                  <a:solidFill>
                    <a:schemeClr val="tx1"/>
                  </a:solidFill>
                </a:rPr>
                <a:t>アイドル</a:t>
              </a:r>
              <a:r>
                <a:rPr lang="en-US" altLang="ja-JP" kern="0" dirty="0">
                  <a:solidFill>
                    <a:schemeClr val="tx1"/>
                  </a:solidFill>
                </a:rPr>
                <a:t>VM</a:t>
              </a:r>
              <a:r>
                <a:rPr lang="ja-JP" altLang="en-US" kern="0" dirty="0" err="1">
                  <a:solidFill>
                    <a:schemeClr val="tx1"/>
                  </a:solidFill>
                </a:rPr>
                <a:t>の識</a:t>
              </a:r>
              <a:r>
                <a:rPr lang="ja-JP" altLang="en-US" kern="0" dirty="0">
                  <a:solidFill>
                    <a:schemeClr val="tx1"/>
                  </a:solidFill>
                </a:rPr>
                <a:t>別は、クラウド環境のリソース有効利用のために役立って</a:t>
              </a:r>
              <a:r>
                <a:rPr lang="ja-JP" altLang="en-US" kern="0" dirty="0" smtClean="0">
                  <a:solidFill>
                    <a:schemeClr val="tx1"/>
                  </a:solidFill>
                </a:rPr>
                <a:t>いるが、</a:t>
              </a:r>
              <a:r>
                <a:rPr lang="ja-JP" altLang="en-US" kern="0" dirty="0">
                  <a:solidFill>
                    <a:schemeClr val="tx1"/>
                  </a:solidFill>
                </a:rPr>
                <a:t>　　　</a:t>
              </a:r>
              <a:r>
                <a:rPr lang="ja-JP" altLang="en-US" kern="0" dirty="0" smtClean="0">
                  <a:solidFill>
                    <a:schemeClr val="tx1"/>
                  </a:solidFill>
                </a:rPr>
                <a:t>熟練者</a:t>
              </a:r>
              <a:r>
                <a:rPr lang="ja-JP" altLang="en-US" kern="0" dirty="0">
                  <a:solidFill>
                    <a:schemeClr val="tx1"/>
                  </a:solidFill>
                </a:rPr>
                <a:t>が性能データを解析</a:t>
              </a:r>
              <a:r>
                <a:rPr lang="ja-JP" altLang="en-US" kern="0" dirty="0" smtClean="0">
                  <a:solidFill>
                    <a:schemeClr val="tx1"/>
                  </a:solidFill>
                </a:rPr>
                <a:t>しなければ、識別のための閾値を確定</a:t>
              </a:r>
              <a:r>
                <a:rPr lang="ja-JP" altLang="en-US" kern="0" dirty="0">
                  <a:solidFill>
                    <a:schemeClr val="tx1"/>
                  </a:solidFill>
                </a:rPr>
                <a:t>できないし</a:t>
              </a:r>
              <a:r>
                <a:rPr lang="ja-JP" altLang="en-US" kern="0" dirty="0" smtClean="0">
                  <a:solidFill>
                    <a:schemeClr val="tx1"/>
                  </a:solidFill>
                </a:rPr>
                <a:t>、　　　　　　運用</a:t>
              </a:r>
              <a:r>
                <a:rPr lang="ja-JP" altLang="en-US" kern="0" dirty="0">
                  <a:solidFill>
                    <a:schemeClr val="tx1"/>
                  </a:solidFill>
                </a:rPr>
                <a:t>状況が変化するたび</a:t>
              </a:r>
              <a:r>
                <a:rPr lang="ja-JP" altLang="en-US" kern="0" dirty="0" smtClean="0">
                  <a:solidFill>
                    <a:schemeClr val="tx1"/>
                  </a:solidFill>
                </a:rPr>
                <a:t>に、熟練者が閾値を再調整しなければ</a:t>
              </a:r>
              <a:r>
                <a:rPr lang="ja-JP" altLang="en-US" kern="0" dirty="0">
                  <a:solidFill>
                    <a:schemeClr val="tx1"/>
                  </a:solidFill>
                </a:rPr>
                <a:t>ならない。</a:t>
              </a:r>
              <a:endParaRPr lang="ja-JP" altLang="en-US" kern="0" dirty="0"/>
            </a:p>
          </p:txBody>
        </p:sp>
        <p:sp>
          <p:nvSpPr>
            <p:cNvPr id="11" name="角丸四角形 10"/>
            <p:cNvSpPr/>
            <p:nvPr/>
          </p:nvSpPr>
          <p:spPr bwMode="gray">
            <a:xfrm>
              <a:off x="240405" y="2342894"/>
              <a:ext cx="8254604"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Background</a:t>
              </a:r>
              <a:endParaRPr lang="ja-JP" altLang="en-US" sz="3200" b="1" kern="0" dirty="0">
                <a:solidFill>
                  <a:srgbClr val="FFFFFF"/>
                </a:solidFill>
              </a:endParaRPr>
            </a:p>
          </p:txBody>
        </p:sp>
      </p:grpSp>
    </p:spTree>
    <p:extLst>
      <p:ext uri="{BB962C8B-B14F-4D97-AF65-F5344CB8AC3E}">
        <p14:creationId xmlns:p14="http://schemas.microsoft.com/office/powerpoint/2010/main" val="3471741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ja-JP" altLang="en-US" sz="3600" b="1" dirty="0" smtClean="0">
                <a:cs typeface="+mj-cs"/>
              </a:rPr>
              <a:t>テーマ名：</a:t>
            </a:r>
            <a:r>
              <a:rPr lang="ja-JP" altLang="en-US" sz="3600" b="1" dirty="0"/>
              <a:t>クラウド運用</a:t>
            </a:r>
            <a:r>
              <a:rPr lang="en-US" altLang="ja-JP" sz="3600" b="1" dirty="0"/>
              <a:t>(</a:t>
            </a:r>
            <a:r>
              <a:rPr lang="ja-JP" altLang="en-US" sz="3600" b="1" dirty="0"/>
              <a:t>グリーン</a:t>
            </a:r>
            <a:r>
              <a:rPr lang="en-US" altLang="ja-JP" sz="3600" b="1" dirty="0"/>
              <a:t>)</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smtClean="0">
                <a:latin typeface="Meiryo UI" panose="020B0604030504040204" pitchFamily="50" charset="-128"/>
                <a:ea typeface="Meiryo UI" panose="020B0604030504040204" pitchFamily="50" charset="-128"/>
                <a:cs typeface="Meiryo UI" panose="020B0604030504040204" pitchFamily="50" charset="-128"/>
              </a:rPr>
              <a:t>Copyright 2017 FUJITSU LIMITED</a:t>
            </a:r>
            <a:endParaRPr lang="de-DE"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10</a:t>
            </a:fld>
            <a:endParaRPr lang="de-DE" altLang="ja-JP"/>
          </a:p>
        </p:txBody>
      </p:sp>
      <p:sp>
        <p:nvSpPr>
          <p:cNvPr id="31" name="角丸四角形 30"/>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ja-JP" altLang="en-US" sz="3200" b="1" kern="0" dirty="0" smtClean="0">
                <a:solidFill>
                  <a:srgbClr val="FFFFFF"/>
                </a:solidFill>
              </a:rPr>
              <a:t>評価状況　</a:t>
            </a:r>
            <a:r>
              <a:rPr lang="en-US" altLang="ja-JP" sz="3200" b="1" kern="0" dirty="0" smtClean="0">
                <a:solidFill>
                  <a:srgbClr val="FFFFFF"/>
                </a:solidFill>
              </a:rPr>
              <a:t>:</a:t>
            </a:r>
            <a:r>
              <a:rPr lang="ja-JP" altLang="en-US" sz="3200" b="1" kern="0" dirty="0" smtClean="0">
                <a:solidFill>
                  <a:srgbClr val="FFFFFF"/>
                </a:solidFill>
              </a:rPr>
              <a:t>　</a:t>
            </a:r>
            <a:r>
              <a:rPr lang="en-US" altLang="ja-JP" sz="3200" b="1" kern="0" dirty="0" smtClean="0">
                <a:solidFill>
                  <a:srgbClr val="FFFFFF"/>
                </a:solidFill>
              </a:rPr>
              <a:t>CNN</a:t>
            </a:r>
            <a:endParaRPr lang="ja-JP" altLang="en-US" sz="3200" b="1" kern="0" dirty="0">
              <a:solidFill>
                <a:srgbClr val="FFFFFF"/>
              </a:solidFill>
            </a:endParaRPr>
          </a:p>
        </p:txBody>
      </p:sp>
      <p:sp>
        <p:nvSpPr>
          <p:cNvPr id="35" name="コンテンツ プレースホルダー 2"/>
          <p:cNvSpPr txBox="1">
            <a:spLocks/>
          </p:cNvSpPr>
          <p:nvPr/>
        </p:nvSpPr>
        <p:spPr bwMode="gray">
          <a:xfrm>
            <a:off x="323528" y="1445135"/>
            <a:ext cx="8496943" cy="5129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indent="0">
              <a:lnSpc>
                <a:spcPct val="100000"/>
              </a:lnSpc>
              <a:buNone/>
            </a:pPr>
            <a:r>
              <a:rPr lang="en-US" altLang="ja-JP" kern="0" dirty="0" smtClean="0"/>
              <a:t>CNN</a:t>
            </a:r>
            <a:r>
              <a:rPr lang="ja-JP" altLang="en-US" kern="0" dirty="0" smtClean="0"/>
              <a:t>モデル</a:t>
            </a:r>
            <a:r>
              <a:rPr lang="en-US" altLang="ja-JP" kern="0" dirty="0" smtClean="0"/>
              <a:t>	</a:t>
            </a:r>
            <a:r>
              <a:rPr lang="ja-JP" altLang="en-US" kern="0" dirty="0" smtClean="0"/>
              <a:t>：</a:t>
            </a:r>
            <a:r>
              <a:rPr lang="ja-JP" altLang="en-US" kern="0" dirty="0"/>
              <a:t>ある</a:t>
            </a:r>
            <a:r>
              <a:rPr lang="en-US" altLang="ja-JP" kern="0" dirty="0"/>
              <a:t>VM</a:t>
            </a:r>
            <a:r>
              <a:rPr lang="ja-JP" altLang="en-US" kern="0" dirty="0"/>
              <a:t>が、ある１日について、アイドル</a:t>
            </a:r>
            <a:r>
              <a:rPr lang="en-US" altLang="ja-JP" kern="0" dirty="0"/>
              <a:t>VM</a:t>
            </a:r>
            <a:r>
              <a:rPr lang="ja-JP" altLang="en-US" kern="0" dirty="0" err="1"/>
              <a:t>だったのか</a:t>
            </a:r>
            <a:r>
              <a:rPr lang="ja-JP" altLang="en-US" kern="0" dirty="0"/>
              <a:t>どうかを</a:t>
            </a:r>
            <a:r>
              <a:rPr lang="ja-JP" altLang="en-US" kern="0" dirty="0" smtClean="0"/>
              <a:t>識別</a:t>
            </a:r>
            <a:endParaRPr lang="en-US" altLang="ja-JP" kern="0" dirty="0" smtClean="0"/>
          </a:p>
          <a:p>
            <a:pPr marL="0" indent="0">
              <a:lnSpc>
                <a:spcPct val="100000"/>
              </a:lnSpc>
              <a:spcBef>
                <a:spcPts val="480"/>
              </a:spcBef>
              <a:spcAft>
                <a:spcPts val="240"/>
              </a:spcAft>
              <a:buNone/>
            </a:pPr>
            <a:r>
              <a:rPr lang="ja-JP" altLang="en-US" kern="0" dirty="0" smtClean="0"/>
              <a:t>学習データ</a:t>
            </a:r>
            <a:r>
              <a:rPr lang="en-US" altLang="ja-JP" kern="0" dirty="0" smtClean="0"/>
              <a:t>	</a:t>
            </a:r>
            <a:r>
              <a:rPr lang="ja-JP" altLang="en-US" kern="0" dirty="0" smtClean="0"/>
              <a:t>：</a:t>
            </a:r>
            <a:r>
              <a:rPr lang="en-US" altLang="ja-JP" kern="0" dirty="0" smtClean="0"/>
              <a:t>2017</a:t>
            </a:r>
            <a:r>
              <a:rPr lang="ja-JP" altLang="en-US" kern="0" dirty="0" smtClean="0"/>
              <a:t>年 </a:t>
            </a:r>
            <a:r>
              <a:rPr lang="en-US" altLang="ja-JP" kern="0" dirty="0" smtClean="0"/>
              <a:t>4</a:t>
            </a:r>
            <a:r>
              <a:rPr lang="ja-JP" altLang="en-US" kern="0" dirty="0" smtClean="0"/>
              <a:t>月の一ヶ月間の</a:t>
            </a:r>
            <a:r>
              <a:rPr lang="en-US" altLang="ja-JP" kern="0" dirty="0" smtClean="0"/>
              <a:t>CAREMAS3 VM3</a:t>
            </a:r>
            <a:r>
              <a:rPr lang="ja-JP" altLang="en-US" kern="0" dirty="0"/>
              <a:t> </a:t>
            </a:r>
            <a:r>
              <a:rPr lang="ja-JP" altLang="en-US" kern="0" dirty="0" smtClean="0"/>
              <a:t>性能測定データ</a:t>
            </a:r>
            <a:endParaRPr lang="en-US" altLang="ja-JP" kern="0" dirty="0" smtClean="0"/>
          </a:p>
          <a:p>
            <a:pPr marL="0" indent="0">
              <a:lnSpc>
                <a:spcPct val="100000"/>
              </a:lnSpc>
              <a:spcBef>
                <a:spcPts val="480"/>
              </a:spcBef>
              <a:spcAft>
                <a:spcPts val="240"/>
              </a:spcAft>
              <a:buNone/>
            </a:pPr>
            <a:r>
              <a:rPr lang="ja-JP" altLang="en-US" kern="0" dirty="0" smtClean="0"/>
              <a:t>データ詳細</a:t>
            </a:r>
            <a:r>
              <a:rPr lang="en-US" altLang="ja-JP" kern="0" dirty="0" smtClean="0"/>
              <a:t>	</a:t>
            </a:r>
            <a:r>
              <a:rPr lang="ja-JP" altLang="en-US" kern="0" dirty="0" smtClean="0"/>
              <a:t>：</a:t>
            </a:r>
            <a:r>
              <a:rPr lang="en-US" altLang="ja-JP" kern="0" dirty="0" smtClean="0"/>
              <a:t>1</a:t>
            </a:r>
            <a:r>
              <a:rPr lang="ja-JP" altLang="en-US" kern="0" dirty="0" smtClean="0"/>
              <a:t>画像は、</a:t>
            </a:r>
            <a:r>
              <a:rPr lang="en-US" altLang="ja-JP" kern="0" dirty="0" smtClean="0"/>
              <a:t>1VM</a:t>
            </a:r>
            <a:r>
              <a:rPr lang="ja-JP" altLang="en-US" kern="0" dirty="0"/>
              <a:t>の</a:t>
            </a:r>
            <a:r>
              <a:rPr lang="en-US" altLang="ja-JP" kern="0" dirty="0"/>
              <a:t>1</a:t>
            </a:r>
            <a:r>
              <a:rPr lang="ja-JP" altLang="en-US" kern="0" dirty="0" smtClean="0"/>
              <a:t>日の</a:t>
            </a:r>
            <a:r>
              <a:rPr lang="en-US" altLang="ja-JP" kern="0" dirty="0" smtClean="0"/>
              <a:t>CPU</a:t>
            </a:r>
            <a:r>
              <a:rPr lang="ja-JP" altLang="en-US" kern="0" dirty="0" smtClean="0"/>
              <a:t>ビジー率グラフ</a:t>
            </a:r>
            <a:r>
              <a:rPr lang="en-US" altLang="ja-JP" kern="0" dirty="0" smtClean="0"/>
              <a:t>(295×192</a:t>
            </a:r>
            <a:r>
              <a:rPr lang="ja-JP" altLang="en-US" kern="0" dirty="0"/>
              <a:t>ピクセル</a:t>
            </a:r>
            <a:r>
              <a:rPr lang="en-US" altLang="ja-JP" kern="0" dirty="0" smtClean="0"/>
              <a:t>)</a:t>
            </a:r>
            <a:endParaRPr lang="en-US" altLang="ja-JP" kern="0" dirty="0"/>
          </a:p>
          <a:p>
            <a:pPr marL="0" indent="0">
              <a:lnSpc>
                <a:spcPct val="100000"/>
              </a:lnSpc>
              <a:spcBef>
                <a:spcPts val="0"/>
              </a:spcBef>
              <a:spcAft>
                <a:spcPts val="240"/>
              </a:spcAft>
              <a:buNone/>
            </a:pPr>
            <a:endParaRPr lang="en-US" altLang="ja-JP" kern="0" dirty="0"/>
          </a:p>
          <a:p>
            <a:pPr marL="0" indent="0">
              <a:lnSpc>
                <a:spcPct val="100000"/>
              </a:lnSpc>
              <a:spcBef>
                <a:spcPts val="0"/>
              </a:spcBef>
              <a:spcAft>
                <a:spcPts val="240"/>
              </a:spcAft>
              <a:buNone/>
            </a:pPr>
            <a:endParaRPr lang="en-US" altLang="ja-JP" kern="0" dirty="0" smtClean="0"/>
          </a:p>
          <a:p>
            <a:pPr marL="0" indent="0">
              <a:lnSpc>
                <a:spcPct val="100000"/>
              </a:lnSpc>
              <a:spcBef>
                <a:spcPts val="0"/>
              </a:spcBef>
              <a:spcAft>
                <a:spcPts val="240"/>
              </a:spcAft>
              <a:buNone/>
            </a:pPr>
            <a:endParaRPr lang="en-US" altLang="ja-JP" kern="0" dirty="0" smtClean="0"/>
          </a:p>
          <a:p>
            <a:pPr marL="0" indent="0">
              <a:lnSpc>
                <a:spcPct val="100000"/>
              </a:lnSpc>
              <a:spcBef>
                <a:spcPts val="0"/>
              </a:spcBef>
              <a:spcAft>
                <a:spcPts val="240"/>
              </a:spcAft>
              <a:buNone/>
            </a:pPr>
            <a:endParaRPr lang="en-US" altLang="ja-JP" kern="0" dirty="0" smtClean="0"/>
          </a:p>
          <a:p>
            <a:pPr marL="0" indent="0">
              <a:lnSpc>
                <a:spcPct val="100000"/>
              </a:lnSpc>
              <a:spcBef>
                <a:spcPts val="600"/>
              </a:spcBef>
              <a:buNone/>
            </a:pPr>
            <a:r>
              <a:rPr lang="ja-JP" altLang="en-US" kern="0" dirty="0" smtClean="0"/>
              <a:t>ラベル付け</a:t>
            </a:r>
            <a:r>
              <a:rPr lang="en-US" altLang="ja-JP" kern="0" dirty="0"/>
              <a:t>	</a:t>
            </a:r>
            <a:r>
              <a:rPr lang="ja-JP" altLang="en-US" kern="0" dirty="0" smtClean="0"/>
              <a:t>：熟練者がグラフを見て、経験に基づいて、アイドルか否かを判定</a:t>
            </a:r>
            <a:endParaRPr lang="en-US" altLang="ja-JP" kern="0" dirty="0"/>
          </a:p>
          <a:p>
            <a:pPr marL="0" indent="0">
              <a:lnSpc>
                <a:spcPct val="100000"/>
              </a:lnSpc>
              <a:spcBef>
                <a:spcPts val="600"/>
              </a:spcBef>
              <a:buNone/>
            </a:pPr>
            <a:r>
              <a:rPr lang="ja-JP" altLang="en-US" kern="0" dirty="0" smtClean="0"/>
              <a:t>データ総量</a:t>
            </a:r>
            <a:r>
              <a:rPr lang="en-US" altLang="ja-JP" kern="0" dirty="0" smtClean="0"/>
              <a:t>	</a:t>
            </a:r>
            <a:r>
              <a:rPr lang="ja-JP" altLang="en-US" kern="0" dirty="0" smtClean="0"/>
              <a:t>：延 </a:t>
            </a:r>
            <a:r>
              <a:rPr lang="en-US" altLang="ja-JP" kern="0" dirty="0" smtClean="0"/>
              <a:t>11,794VM</a:t>
            </a:r>
            <a:r>
              <a:rPr lang="ja-JP" altLang="en-US" kern="0" dirty="0" smtClean="0"/>
              <a:t>・日のうち、</a:t>
            </a:r>
            <a:r>
              <a:rPr lang="en-US" altLang="ja-JP" kern="0" dirty="0" smtClean="0"/>
              <a:t>1,017VM</a:t>
            </a:r>
            <a:r>
              <a:rPr lang="ja-JP" altLang="en-US" kern="0" dirty="0" smtClean="0"/>
              <a:t>・日をグラフ化</a:t>
            </a:r>
            <a:r>
              <a:rPr lang="en-US" altLang="ja-JP" kern="0" dirty="0" smtClean="0"/>
              <a:t>(6.</a:t>
            </a:r>
            <a:r>
              <a:rPr lang="en-US" altLang="ja-JP" kern="0" dirty="0"/>
              <a:t>1</a:t>
            </a:r>
            <a:r>
              <a:rPr lang="en-US" altLang="ja-JP" kern="0" dirty="0" smtClean="0"/>
              <a:t>MB)</a:t>
            </a:r>
          </a:p>
          <a:p>
            <a:pPr marL="0" indent="0">
              <a:lnSpc>
                <a:spcPct val="100000"/>
              </a:lnSpc>
              <a:spcBef>
                <a:spcPts val="600"/>
              </a:spcBef>
              <a:spcAft>
                <a:spcPts val="0"/>
              </a:spcAft>
              <a:buNone/>
            </a:pPr>
            <a:r>
              <a:rPr lang="ja-JP" altLang="en-US" kern="0" dirty="0" smtClean="0"/>
              <a:t>判定精度 </a:t>
            </a:r>
            <a:r>
              <a:rPr lang="en-US" altLang="ja-JP" kern="0" dirty="0" smtClean="0"/>
              <a:t>	</a:t>
            </a:r>
            <a:r>
              <a:rPr lang="ja-JP" altLang="en-US" kern="0" dirty="0" smtClean="0"/>
              <a:t>：</a:t>
            </a:r>
            <a:r>
              <a:rPr lang="en-US" altLang="ja-JP" kern="0" dirty="0" smtClean="0"/>
              <a:t>200</a:t>
            </a:r>
            <a:r>
              <a:rPr lang="ja-JP" altLang="en-US" kern="0" dirty="0" smtClean="0"/>
              <a:t>枚の画像で学習、残り</a:t>
            </a:r>
            <a:r>
              <a:rPr lang="en-US" altLang="ja-JP" kern="0" dirty="0" smtClean="0"/>
              <a:t>817</a:t>
            </a:r>
            <a:r>
              <a:rPr lang="ja-JP" altLang="en-US" kern="0" dirty="0" smtClean="0"/>
              <a:t>枚で検証</a:t>
            </a:r>
            <a:r>
              <a:rPr lang="en-US" altLang="ja-JP" kern="0" dirty="0" smtClean="0"/>
              <a:t>(</a:t>
            </a:r>
            <a:r>
              <a:rPr lang="ja-JP" altLang="en-US" kern="0" dirty="0" smtClean="0"/>
              <a:t>交差検証は未実施</a:t>
            </a:r>
            <a:r>
              <a:rPr lang="en-US" altLang="ja-JP" kern="0" dirty="0" smtClean="0"/>
              <a:t>)</a:t>
            </a:r>
          </a:p>
          <a:p>
            <a:pPr marL="0" indent="0">
              <a:lnSpc>
                <a:spcPct val="100000"/>
              </a:lnSpc>
              <a:spcBef>
                <a:spcPts val="0"/>
              </a:spcBef>
              <a:spcAft>
                <a:spcPts val="0"/>
              </a:spcAft>
              <a:buNone/>
            </a:pPr>
            <a:r>
              <a:rPr lang="en-US" altLang="ja-JP" kern="0" dirty="0"/>
              <a:t>	</a:t>
            </a:r>
            <a:r>
              <a:rPr lang="en-US" altLang="ja-JP" kern="0" dirty="0" smtClean="0"/>
              <a:t>			</a:t>
            </a:r>
            <a:r>
              <a:rPr lang="ja-JP" altLang="en-US" kern="0" dirty="0" smtClean="0"/>
              <a:t>アイドル</a:t>
            </a:r>
            <a:r>
              <a:rPr lang="en-US" altLang="ja-JP" kern="0" dirty="0" smtClean="0"/>
              <a:t>VM</a:t>
            </a:r>
            <a:r>
              <a:rPr lang="ja-JP" altLang="en-US" kern="0" dirty="0" smtClean="0"/>
              <a:t>判定の </a:t>
            </a:r>
            <a:r>
              <a:rPr lang="en-US" altLang="ja-JP" kern="0" dirty="0" smtClean="0"/>
              <a:t>precision	= 94%</a:t>
            </a:r>
          </a:p>
          <a:p>
            <a:pPr marL="0" indent="0">
              <a:lnSpc>
                <a:spcPct val="100000"/>
              </a:lnSpc>
              <a:spcBef>
                <a:spcPts val="0"/>
              </a:spcBef>
              <a:buNone/>
            </a:pPr>
            <a:r>
              <a:rPr lang="en-US" altLang="ja-JP" kern="0" dirty="0"/>
              <a:t>	</a:t>
            </a:r>
            <a:r>
              <a:rPr lang="en-US" altLang="ja-JP" kern="0" dirty="0" smtClean="0"/>
              <a:t>			</a:t>
            </a:r>
            <a:r>
              <a:rPr lang="ja-JP" altLang="en-US" kern="0" dirty="0" smtClean="0"/>
              <a:t>アイドル</a:t>
            </a:r>
            <a:r>
              <a:rPr lang="en-US" altLang="ja-JP" kern="0" dirty="0" smtClean="0"/>
              <a:t>VM</a:t>
            </a:r>
            <a:r>
              <a:rPr lang="ja-JP" altLang="en-US" kern="0" dirty="0" smtClean="0"/>
              <a:t>判定の </a:t>
            </a:r>
            <a:r>
              <a:rPr lang="en-US" altLang="ja-JP" kern="0" dirty="0" smtClean="0"/>
              <a:t>recall		= 95%</a:t>
            </a:r>
          </a:p>
          <a:p>
            <a:pPr marL="0" indent="0">
              <a:lnSpc>
                <a:spcPct val="100000"/>
              </a:lnSpc>
              <a:spcBef>
                <a:spcPts val="600"/>
              </a:spcBef>
              <a:buNone/>
            </a:pPr>
            <a:r>
              <a:rPr lang="ja-JP" altLang="en-US" kern="0" dirty="0" smtClean="0"/>
              <a:t>学習時間 </a:t>
            </a:r>
            <a:r>
              <a:rPr lang="en-US" altLang="ja-JP" kern="0" dirty="0" smtClean="0"/>
              <a:t>	</a:t>
            </a:r>
            <a:r>
              <a:rPr lang="ja-JP" altLang="en-US" kern="0" dirty="0" smtClean="0"/>
              <a:t>：学習時間は </a:t>
            </a:r>
            <a:r>
              <a:rPr lang="en-US" altLang="ja-JP" kern="0" dirty="0" smtClean="0"/>
              <a:t>7</a:t>
            </a:r>
            <a:r>
              <a:rPr lang="ja-JP" altLang="en-US" kern="0" dirty="0" smtClean="0"/>
              <a:t>分程度</a:t>
            </a:r>
            <a:endParaRPr lang="en-US" altLang="ja-JP" kern="0" dirty="0" smtClean="0"/>
          </a:p>
          <a:p>
            <a:pPr marL="0" indent="0">
              <a:lnSpc>
                <a:spcPct val="100000"/>
              </a:lnSpc>
              <a:spcBef>
                <a:spcPts val="600"/>
              </a:spcBef>
              <a:buNone/>
            </a:pPr>
            <a:r>
              <a:rPr lang="ja-JP" altLang="en-US" kern="0" dirty="0" smtClean="0"/>
              <a:t>評価　　　 </a:t>
            </a:r>
            <a:r>
              <a:rPr lang="en-US" altLang="ja-JP" kern="0" dirty="0" smtClean="0"/>
              <a:t>	</a:t>
            </a:r>
            <a:r>
              <a:rPr lang="ja-JP" altLang="en-US" kern="0" dirty="0" smtClean="0"/>
              <a:t>：精度は十分。環境変化への耐性も期待できそう。</a:t>
            </a:r>
            <a:endParaRPr lang="en-US" altLang="ja-JP" kern="0" dirty="0" smtClean="0"/>
          </a:p>
        </p:txBody>
      </p:sp>
      <p:grpSp>
        <p:nvGrpSpPr>
          <p:cNvPr id="8" name="グループ化 7"/>
          <p:cNvGrpSpPr/>
          <p:nvPr/>
        </p:nvGrpSpPr>
        <p:grpSpPr>
          <a:xfrm>
            <a:off x="2792793" y="2566990"/>
            <a:ext cx="2011389" cy="1344767"/>
            <a:chOff x="6695637" y="2364152"/>
            <a:chExt cx="2011389" cy="1344767"/>
          </a:xfrm>
        </p:grpSpPr>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5637" y="2397143"/>
              <a:ext cx="2011389" cy="1311776"/>
            </a:xfrm>
            <a:prstGeom prst="rect">
              <a:avLst/>
            </a:prstGeom>
          </p:spPr>
        </p:pic>
        <p:sp>
          <p:nvSpPr>
            <p:cNvPr id="10" name="テキスト ボックス 9"/>
            <p:cNvSpPr txBox="1"/>
            <p:nvPr/>
          </p:nvSpPr>
          <p:spPr>
            <a:xfrm>
              <a:off x="7124585" y="2364152"/>
              <a:ext cx="1153492" cy="369332"/>
            </a:xfrm>
            <a:prstGeom prst="rect">
              <a:avLst/>
            </a:prstGeom>
            <a:noFill/>
          </p:spPr>
          <p:txBody>
            <a:bodyPr wrap="square" rtlCol="0">
              <a:spAutoFit/>
            </a:bodyPr>
            <a:lstStyle/>
            <a:p>
              <a:r>
                <a:rPr kumimoji="1" lang="ja-JP" altLang="en-US" dirty="0" smtClean="0">
                  <a:solidFill>
                    <a:srgbClr val="0000CC"/>
                  </a:solidFill>
                </a:rPr>
                <a:t>ｱｲﾄﾞﾙ</a:t>
              </a:r>
              <a:r>
                <a:rPr kumimoji="1" lang="en-US" altLang="ja-JP" dirty="0" smtClean="0">
                  <a:solidFill>
                    <a:srgbClr val="0000CC"/>
                  </a:solidFill>
                </a:rPr>
                <a:t>VM</a:t>
              </a:r>
              <a:endParaRPr kumimoji="1" lang="ja-JP" altLang="en-US" dirty="0">
                <a:solidFill>
                  <a:srgbClr val="0000CC"/>
                </a:solidFill>
              </a:endParaRPr>
            </a:p>
          </p:txBody>
        </p:sp>
      </p:grpSp>
      <p:grpSp>
        <p:nvGrpSpPr>
          <p:cNvPr id="11" name="グループ化 10"/>
          <p:cNvGrpSpPr/>
          <p:nvPr/>
        </p:nvGrpSpPr>
        <p:grpSpPr>
          <a:xfrm>
            <a:off x="5221753" y="2566990"/>
            <a:ext cx="2013104" cy="1337507"/>
            <a:chOff x="6675758" y="3850608"/>
            <a:chExt cx="2013104" cy="1337507"/>
          </a:xfrm>
        </p:grpSpPr>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5758" y="3871195"/>
              <a:ext cx="2013104" cy="1316920"/>
            </a:xfrm>
            <a:prstGeom prst="rect">
              <a:avLst/>
            </a:prstGeom>
          </p:spPr>
        </p:pic>
        <p:sp>
          <p:nvSpPr>
            <p:cNvPr id="13" name="テキスト ボックス 12"/>
            <p:cNvSpPr txBox="1"/>
            <p:nvPr/>
          </p:nvSpPr>
          <p:spPr>
            <a:xfrm>
              <a:off x="7114684" y="3850608"/>
              <a:ext cx="1342316" cy="369332"/>
            </a:xfrm>
            <a:prstGeom prst="rect">
              <a:avLst/>
            </a:prstGeom>
            <a:noFill/>
          </p:spPr>
          <p:txBody>
            <a:bodyPr wrap="square" rtlCol="0">
              <a:spAutoFit/>
            </a:bodyPr>
            <a:lstStyle/>
            <a:p>
              <a:r>
                <a:rPr kumimoji="1" lang="ja-JP" altLang="en-US" dirty="0" smtClean="0">
                  <a:solidFill>
                    <a:srgbClr val="0000CC"/>
                  </a:solidFill>
                </a:rPr>
                <a:t>非ｱｲﾄﾞﾙ</a:t>
              </a:r>
              <a:r>
                <a:rPr kumimoji="1" lang="en-US" altLang="ja-JP" dirty="0" smtClean="0">
                  <a:solidFill>
                    <a:srgbClr val="0000CC"/>
                  </a:solidFill>
                </a:rPr>
                <a:t>VM</a:t>
              </a:r>
              <a:endParaRPr kumimoji="1" lang="ja-JP" altLang="en-US" dirty="0">
                <a:solidFill>
                  <a:srgbClr val="0000CC"/>
                </a:solidFill>
              </a:endParaRPr>
            </a:p>
          </p:txBody>
        </p:sp>
      </p:grpSp>
    </p:spTree>
    <p:extLst>
      <p:ext uri="{BB962C8B-B14F-4D97-AF65-F5344CB8AC3E}">
        <p14:creationId xmlns:p14="http://schemas.microsoft.com/office/powerpoint/2010/main" val="3020239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ja-JP" altLang="en-US" sz="3600" b="1" dirty="0" smtClean="0">
                <a:cs typeface="+mj-cs"/>
              </a:rPr>
              <a:t>テーマ名：</a:t>
            </a:r>
            <a:r>
              <a:rPr lang="ja-JP" altLang="en-US" sz="3600" b="1" dirty="0"/>
              <a:t>クラウド運用</a:t>
            </a:r>
            <a:r>
              <a:rPr lang="en-US" altLang="ja-JP" sz="3600" b="1" dirty="0"/>
              <a:t>(</a:t>
            </a:r>
            <a:r>
              <a:rPr lang="ja-JP" altLang="en-US" sz="3600" b="1" dirty="0"/>
              <a:t>グリーン</a:t>
            </a:r>
            <a:r>
              <a:rPr lang="en-US" altLang="ja-JP" sz="3600" b="1" dirty="0"/>
              <a:t>)</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smtClean="0">
                <a:latin typeface="Meiryo UI" panose="020B0604030504040204" pitchFamily="50" charset="-128"/>
                <a:ea typeface="Meiryo UI" panose="020B0604030504040204" pitchFamily="50" charset="-128"/>
                <a:cs typeface="Meiryo UI" panose="020B0604030504040204" pitchFamily="50" charset="-128"/>
              </a:rPr>
              <a:t>Copyright 2017 FUJITSU LIMITED</a:t>
            </a:r>
            <a:endParaRPr lang="de-DE"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11</a:t>
            </a:fld>
            <a:endParaRPr lang="de-DE" altLang="ja-JP"/>
          </a:p>
        </p:txBody>
      </p:sp>
      <p:sp>
        <p:nvSpPr>
          <p:cNvPr id="6" name="角丸四角形 5"/>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Future action</a:t>
            </a:r>
            <a:endParaRPr lang="ja-JP" altLang="en-US" sz="3200" b="1" kern="0" dirty="0">
              <a:solidFill>
                <a:srgbClr val="FFFFFF"/>
              </a:solidFill>
            </a:endParaRPr>
          </a:p>
        </p:txBody>
      </p:sp>
      <p:sp>
        <p:nvSpPr>
          <p:cNvPr id="7" name="コンテンツ プレースホルダー 2"/>
          <p:cNvSpPr txBox="1">
            <a:spLocks/>
          </p:cNvSpPr>
          <p:nvPr/>
        </p:nvSpPr>
        <p:spPr bwMode="gray">
          <a:xfrm>
            <a:off x="453678" y="1405623"/>
            <a:ext cx="8233469" cy="466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indent="0">
              <a:buNone/>
            </a:pPr>
            <a:r>
              <a:rPr lang="en-US" altLang="ja-JP" kern="0" dirty="0" smtClean="0"/>
              <a:t>AI</a:t>
            </a:r>
            <a:r>
              <a:rPr lang="ja-JP" altLang="en-US" kern="0" dirty="0" smtClean="0"/>
              <a:t>技術について識者のアドバイスを貰うことで、試すべき技術が見えてきており、　　</a:t>
            </a:r>
            <a:r>
              <a:rPr lang="en-US" altLang="ja-JP" kern="0" dirty="0" smtClean="0"/>
              <a:t>AI</a:t>
            </a:r>
            <a:r>
              <a:rPr lang="ja-JP" altLang="en-US" kern="0" dirty="0" smtClean="0"/>
              <a:t>技術自体の試行評価を続けたい。また、実運用を目指した検討も始めたい。</a:t>
            </a:r>
            <a:endParaRPr lang="en-US" altLang="ja-JP" kern="0" dirty="0" smtClean="0"/>
          </a:p>
          <a:p>
            <a:pPr marL="0" indent="0">
              <a:lnSpc>
                <a:spcPct val="100000"/>
              </a:lnSpc>
              <a:spcBef>
                <a:spcPts val="1200"/>
              </a:spcBef>
              <a:buNone/>
            </a:pPr>
            <a:r>
              <a:rPr lang="ja-JP" altLang="en-US" kern="0" dirty="0" smtClean="0">
                <a:solidFill>
                  <a:schemeClr val="tx1"/>
                </a:solidFill>
              </a:rPr>
              <a:t>■</a:t>
            </a:r>
            <a:r>
              <a:rPr lang="en-US" altLang="ja-JP" kern="0" dirty="0" smtClean="0">
                <a:solidFill>
                  <a:schemeClr val="tx1"/>
                </a:solidFill>
              </a:rPr>
              <a:t> AI</a:t>
            </a:r>
            <a:r>
              <a:rPr lang="ja-JP" altLang="en-US" kern="0" dirty="0" smtClean="0">
                <a:solidFill>
                  <a:schemeClr val="tx1"/>
                </a:solidFill>
              </a:rPr>
              <a:t>技術の試行（</a:t>
            </a:r>
            <a:r>
              <a:rPr lang="en-US" altLang="ja-JP" kern="0" dirty="0" smtClean="0">
                <a:solidFill>
                  <a:schemeClr val="tx1"/>
                </a:solidFill>
              </a:rPr>
              <a:t>8</a:t>
            </a:r>
            <a:r>
              <a:rPr lang="ja-JP" altLang="en-US" kern="0" dirty="0" smtClean="0">
                <a:solidFill>
                  <a:schemeClr val="tx1"/>
                </a:solidFill>
              </a:rPr>
              <a:t>月～）</a:t>
            </a:r>
            <a:r>
              <a:rPr lang="en-US" altLang="ja-JP" kern="0" dirty="0" smtClean="0">
                <a:solidFill>
                  <a:schemeClr val="tx1"/>
                </a:solidFill>
              </a:rPr>
              <a:t>10</a:t>
            </a:r>
            <a:r>
              <a:rPr lang="ja-JP" altLang="en-US" kern="0" dirty="0" smtClean="0">
                <a:solidFill>
                  <a:schemeClr val="tx1"/>
                </a:solidFill>
              </a:rPr>
              <a:t>月以降も継続</a:t>
            </a:r>
            <a:endParaRPr lang="en-US" altLang="ja-JP" kern="0" dirty="0">
              <a:solidFill>
                <a:schemeClr val="tx1"/>
              </a:solidFill>
            </a:endParaRPr>
          </a:p>
          <a:p>
            <a:pPr marL="633412" lvl="1" indent="-342900">
              <a:lnSpc>
                <a:spcPct val="100000"/>
              </a:lnSpc>
              <a:spcBef>
                <a:spcPts val="0"/>
              </a:spcBef>
              <a:buClrTx/>
              <a:buFont typeface="+mj-ea"/>
              <a:buAutoNum type="circleNumDbPlain"/>
            </a:pPr>
            <a:r>
              <a:rPr lang="en-US" altLang="ja-JP" kern="0" dirty="0" smtClean="0">
                <a:solidFill>
                  <a:schemeClr val="tx1"/>
                </a:solidFill>
              </a:rPr>
              <a:t>CNN</a:t>
            </a:r>
            <a:r>
              <a:rPr lang="ja-JP" altLang="en-US" kern="0" dirty="0" smtClean="0">
                <a:solidFill>
                  <a:schemeClr val="tx1"/>
                </a:solidFill>
              </a:rPr>
              <a:t>モデルは、熟練者がグラフを元</a:t>
            </a:r>
            <a:r>
              <a:rPr lang="ja-JP" altLang="en-US" kern="0" dirty="0">
                <a:solidFill>
                  <a:schemeClr val="tx1"/>
                </a:solidFill>
              </a:rPr>
              <a:t>に判定する</a:t>
            </a:r>
            <a:r>
              <a:rPr lang="ja-JP" altLang="en-US" kern="0" dirty="0" smtClean="0">
                <a:solidFill>
                  <a:schemeClr val="tx1"/>
                </a:solidFill>
              </a:rPr>
              <a:t>やり方に近いと感じ、評価を継続する。　　</a:t>
            </a:r>
            <a:r>
              <a:rPr lang="ja-JP" altLang="en-US" kern="0" dirty="0">
                <a:solidFill>
                  <a:schemeClr val="tx1"/>
                </a:solidFill>
              </a:rPr>
              <a:t>　</a:t>
            </a:r>
            <a:r>
              <a:rPr lang="ja-JP" altLang="en-US" kern="0" dirty="0" smtClean="0">
                <a:solidFill>
                  <a:schemeClr val="tx1"/>
                </a:solidFill>
              </a:rPr>
              <a:t>　　　</a:t>
            </a:r>
            <a:r>
              <a:rPr lang="en-US" altLang="ja-JP" kern="0" dirty="0" smtClean="0">
                <a:solidFill>
                  <a:schemeClr val="tx1"/>
                </a:solidFill>
              </a:rPr>
              <a:t>SVM</a:t>
            </a:r>
            <a:r>
              <a:rPr lang="ja-JP" altLang="en-US" kern="0" dirty="0" smtClean="0">
                <a:solidFill>
                  <a:schemeClr val="tx1"/>
                </a:solidFill>
              </a:rPr>
              <a:t>は分類器として手軽に扱えるが</a:t>
            </a:r>
            <a:r>
              <a:rPr lang="en-US" altLang="ja-JP" kern="0" dirty="0" smtClean="0">
                <a:solidFill>
                  <a:schemeClr val="tx1"/>
                </a:solidFill>
              </a:rPr>
              <a:t>『</a:t>
            </a:r>
            <a:r>
              <a:rPr lang="ja-JP" altLang="en-US" kern="0" dirty="0">
                <a:solidFill>
                  <a:schemeClr val="tx1"/>
                </a:solidFill>
              </a:rPr>
              <a:t>時系列</a:t>
            </a:r>
            <a:r>
              <a:rPr lang="en-US" altLang="ja-JP" kern="0" dirty="0">
                <a:solidFill>
                  <a:schemeClr val="tx1"/>
                </a:solidFill>
              </a:rPr>
              <a:t>』</a:t>
            </a:r>
            <a:r>
              <a:rPr lang="ja-JP" altLang="en-US" kern="0" dirty="0">
                <a:solidFill>
                  <a:schemeClr val="tx1"/>
                </a:solidFill>
              </a:rPr>
              <a:t>と</a:t>
            </a:r>
            <a:r>
              <a:rPr lang="ja-JP" altLang="en-US" kern="0" dirty="0" smtClean="0">
                <a:solidFill>
                  <a:schemeClr val="tx1"/>
                </a:solidFill>
              </a:rPr>
              <a:t>いう特徴を考慮できないことが弱点。</a:t>
            </a:r>
            <a:endParaRPr lang="en-US" altLang="ja-JP" kern="0" dirty="0" smtClean="0">
              <a:solidFill>
                <a:schemeClr val="tx1"/>
              </a:solidFill>
            </a:endParaRPr>
          </a:p>
          <a:p>
            <a:pPr marL="0" indent="0">
              <a:lnSpc>
                <a:spcPct val="100000"/>
              </a:lnSpc>
              <a:spcBef>
                <a:spcPts val="1200"/>
              </a:spcBef>
              <a:buNone/>
            </a:pPr>
            <a:r>
              <a:rPr lang="ja-JP" altLang="en-US" kern="0" dirty="0" smtClean="0">
                <a:solidFill>
                  <a:schemeClr val="tx1"/>
                </a:solidFill>
              </a:rPr>
              <a:t>■</a:t>
            </a:r>
            <a:r>
              <a:rPr lang="en-US" altLang="ja-JP" kern="0" dirty="0" smtClean="0">
                <a:solidFill>
                  <a:schemeClr val="tx1"/>
                </a:solidFill>
              </a:rPr>
              <a:t> </a:t>
            </a:r>
            <a:r>
              <a:rPr lang="ja-JP" altLang="en-US" kern="0" dirty="0" smtClean="0">
                <a:solidFill>
                  <a:schemeClr val="tx1"/>
                </a:solidFill>
              </a:rPr>
              <a:t>自律化に向けた技術の試行評価（</a:t>
            </a:r>
            <a:r>
              <a:rPr lang="en-US" altLang="ja-JP" kern="0" dirty="0">
                <a:solidFill>
                  <a:schemeClr val="tx1"/>
                </a:solidFill>
              </a:rPr>
              <a:t>10</a:t>
            </a:r>
            <a:r>
              <a:rPr lang="ja-JP" altLang="en-US" kern="0" dirty="0">
                <a:solidFill>
                  <a:schemeClr val="tx1"/>
                </a:solidFill>
              </a:rPr>
              <a:t>月～）</a:t>
            </a:r>
            <a:endParaRPr lang="en-US" altLang="ja-JP" kern="0" dirty="0">
              <a:solidFill>
                <a:schemeClr val="tx1"/>
              </a:solidFill>
            </a:endParaRPr>
          </a:p>
          <a:p>
            <a:pPr marL="633412" lvl="1" indent="-342900">
              <a:lnSpc>
                <a:spcPct val="100000"/>
              </a:lnSpc>
              <a:spcBef>
                <a:spcPts val="0"/>
              </a:spcBef>
              <a:buClrTx/>
              <a:buFont typeface="+mj-ea"/>
              <a:buAutoNum type="circleNumDbPlain"/>
            </a:pPr>
            <a:r>
              <a:rPr lang="en-US" altLang="ja-JP" kern="0" dirty="0" smtClean="0">
                <a:solidFill>
                  <a:schemeClr val="tx1"/>
                </a:solidFill>
              </a:rPr>
              <a:t>SVM</a:t>
            </a:r>
            <a:r>
              <a:rPr lang="ja-JP" altLang="en-US" kern="0" dirty="0" smtClean="0">
                <a:solidFill>
                  <a:schemeClr val="tx1"/>
                </a:solidFill>
              </a:rPr>
              <a:t>も</a:t>
            </a:r>
            <a:r>
              <a:rPr lang="en-US" altLang="ja-JP" kern="0" dirty="0" smtClean="0">
                <a:solidFill>
                  <a:schemeClr val="tx1"/>
                </a:solidFill>
              </a:rPr>
              <a:t>CNN</a:t>
            </a:r>
            <a:r>
              <a:rPr lang="ja-JP" altLang="en-US" kern="0" dirty="0" smtClean="0">
                <a:solidFill>
                  <a:schemeClr val="tx1"/>
                </a:solidFill>
              </a:rPr>
              <a:t>も教師</a:t>
            </a:r>
            <a:r>
              <a:rPr lang="ja-JP" altLang="en-US" kern="0" dirty="0">
                <a:solidFill>
                  <a:schemeClr val="tx1"/>
                </a:solidFill>
              </a:rPr>
              <a:t>データの準備が大変</a:t>
            </a:r>
            <a:r>
              <a:rPr lang="ja-JP" altLang="en-US" kern="0" dirty="0" smtClean="0">
                <a:solidFill>
                  <a:schemeClr val="tx1"/>
                </a:solidFill>
              </a:rPr>
              <a:t>。　　　　　　　　　　　　　　　　　　　　　　　　省力化</a:t>
            </a:r>
            <a:r>
              <a:rPr lang="ja-JP" altLang="en-US" kern="0" dirty="0">
                <a:solidFill>
                  <a:schemeClr val="tx1"/>
                </a:solidFill>
              </a:rPr>
              <a:t>を目指し、限定的な教師データで学習を進める技術、</a:t>
            </a:r>
            <a:r>
              <a:rPr lang="ja-JP" altLang="en-US" kern="0" dirty="0" smtClean="0">
                <a:solidFill>
                  <a:schemeClr val="tx1"/>
                </a:solidFill>
              </a:rPr>
              <a:t>例えば少ない教師データで高精度の分類器をつくる技術とか、教師</a:t>
            </a:r>
            <a:r>
              <a:rPr lang="ja-JP" altLang="en-US" kern="0" dirty="0">
                <a:solidFill>
                  <a:schemeClr val="tx1"/>
                </a:solidFill>
              </a:rPr>
              <a:t>無し</a:t>
            </a:r>
            <a:r>
              <a:rPr lang="ja-JP" altLang="en-US" kern="0" dirty="0" smtClean="0">
                <a:solidFill>
                  <a:schemeClr val="tx1"/>
                </a:solidFill>
              </a:rPr>
              <a:t>学習の技術など、</a:t>
            </a:r>
            <a:r>
              <a:rPr lang="en-US" altLang="ja-JP" kern="0" dirty="0" smtClean="0">
                <a:solidFill>
                  <a:schemeClr val="tx1"/>
                </a:solidFill>
              </a:rPr>
              <a:t>AI</a:t>
            </a:r>
            <a:r>
              <a:rPr lang="ja-JP" altLang="en-US" kern="0" dirty="0">
                <a:solidFill>
                  <a:schemeClr val="tx1"/>
                </a:solidFill>
              </a:rPr>
              <a:t>技術</a:t>
            </a:r>
            <a:r>
              <a:rPr lang="ja-JP" altLang="en-US" kern="0" dirty="0" smtClean="0">
                <a:solidFill>
                  <a:schemeClr val="tx1"/>
                </a:solidFill>
              </a:rPr>
              <a:t>を試行</a:t>
            </a:r>
            <a:r>
              <a:rPr lang="ja-JP" altLang="en-US" kern="0" dirty="0">
                <a:solidFill>
                  <a:schemeClr val="tx1"/>
                </a:solidFill>
              </a:rPr>
              <a:t>・評価する</a:t>
            </a:r>
            <a:r>
              <a:rPr lang="ja-JP" altLang="en-US" kern="0" dirty="0" smtClean="0">
                <a:solidFill>
                  <a:schemeClr val="tx1"/>
                </a:solidFill>
              </a:rPr>
              <a:t>。</a:t>
            </a:r>
            <a:endParaRPr lang="en-US" altLang="ja-JP" kern="0" dirty="0" smtClean="0">
              <a:solidFill>
                <a:schemeClr val="tx1"/>
              </a:solidFill>
            </a:endParaRPr>
          </a:p>
          <a:p>
            <a:pPr marL="633412" lvl="1" indent="-342900">
              <a:lnSpc>
                <a:spcPct val="100000"/>
              </a:lnSpc>
              <a:spcBef>
                <a:spcPts val="0"/>
              </a:spcBef>
              <a:buClrTx/>
              <a:buFont typeface="+mj-ea"/>
              <a:buAutoNum type="circleNumDbPlain"/>
            </a:pPr>
            <a:r>
              <a:rPr lang="ja-JP" altLang="en-US" kern="0" dirty="0" smtClean="0">
                <a:solidFill>
                  <a:schemeClr val="tx1"/>
                </a:solidFill>
              </a:rPr>
              <a:t>運用環境の変化に対応するための追加学習の技術、その際の精度低下を防止する技術を調査、試行する。</a:t>
            </a:r>
            <a:endParaRPr lang="en-US" altLang="ja-JP" kern="0" dirty="0" smtClean="0">
              <a:solidFill>
                <a:schemeClr val="tx1"/>
              </a:solidFill>
            </a:endParaRPr>
          </a:p>
          <a:p>
            <a:pPr marL="633412" lvl="1" indent="-342900">
              <a:lnSpc>
                <a:spcPct val="100000"/>
              </a:lnSpc>
              <a:spcBef>
                <a:spcPts val="0"/>
              </a:spcBef>
              <a:buClrTx/>
              <a:buFont typeface="+mj-ea"/>
              <a:buAutoNum type="circleNumDbPlain"/>
            </a:pPr>
            <a:r>
              <a:rPr lang="ja-JP" altLang="en-US" kern="0" dirty="0" smtClean="0">
                <a:solidFill>
                  <a:schemeClr val="tx1"/>
                </a:solidFill>
              </a:rPr>
              <a:t>年レベルの大量データで試行し、学習時間などを評価する。</a:t>
            </a:r>
            <a:endParaRPr lang="en-US" altLang="ja-JP" kern="0" dirty="0">
              <a:solidFill>
                <a:schemeClr val="tx1"/>
              </a:solidFill>
            </a:endParaRPr>
          </a:p>
          <a:p>
            <a:pPr marL="0" indent="0">
              <a:lnSpc>
                <a:spcPct val="100000"/>
              </a:lnSpc>
              <a:spcBef>
                <a:spcPts val="1200"/>
              </a:spcBef>
              <a:buNone/>
            </a:pPr>
            <a:r>
              <a:rPr lang="ja-JP" altLang="en-US" kern="0" dirty="0" smtClean="0">
                <a:solidFill>
                  <a:schemeClr val="tx1"/>
                </a:solidFill>
              </a:rPr>
              <a:t>■</a:t>
            </a:r>
            <a:r>
              <a:rPr lang="en-US" altLang="ja-JP" kern="0" dirty="0" smtClean="0">
                <a:solidFill>
                  <a:schemeClr val="tx1"/>
                </a:solidFill>
              </a:rPr>
              <a:t> </a:t>
            </a:r>
            <a:r>
              <a:rPr lang="ja-JP" altLang="en-US" kern="0" dirty="0">
                <a:solidFill>
                  <a:schemeClr val="tx1"/>
                </a:solidFill>
              </a:rPr>
              <a:t>実運用・サービス</a:t>
            </a:r>
            <a:r>
              <a:rPr lang="ja-JP" altLang="en-US" kern="0" dirty="0" smtClean="0">
                <a:solidFill>
                  <a:schemeClr val="tx1"/>
                </a:solidFill>
              </a:rPr>
              <a:t>提供可能な</a:t>
            </a:r>
            <a:r>
              <a:rPr lang="en-US" altLang="ja-JP" kern="0" dirty="0" smtClean="0">
                <a:solidFill>
                  <a:schemeClr val="tx1"/>
                </a:solidFill>
              </a:rPr>
              <a:t>AI</a:t>
            </a:r>
            <a:r>
              <a:rPr lang="ja-JP" altLang="en-US" kern="0" dirty="0">
                <a:solidFill>
                  <a:schemeClr val="tx1"/>
                </a:solidFill>
              </a:rPr>
              <a:t>モデル</a:t>
            </a:r>
            <a:r>
              <a:rPr lang="ja-JP" altLang="en-US" kern="0" dirty="0" smtClean="0">
                <a:solidFill>
                  <a:schemeClr val="tx1"/>
                </a:solidFill>
              </a:rPr>
              <a:t>の開発</a:t>
            </a:r>
            <a:r>
              <a:rPr lang="ja-JP" altLang="en-US" kern="0" dirty="0">
                <a:solidFill>
                  <a:schemeClr val="tx1"/>
                </a:solidFill>
              </a:rPr>
              <a:t>（前項の完了後</a:t>
            </a:r>
            <a:r>
              <a:rPr lang="ja-JP" altLang="en-US" kern="0" dirty="0" smtClean="0">
                <a:solidFill>
                  <a:schemeClr val="tx1"/>
                </a:solidFill>
              </a:rPr>
              <a:t>）</a:t>
            </a:r>
            <a:r>
              <a:rPr lang="ja-JP" altLang="en-US" kern="0" dirty="0" smtClean="0"/>
              <a:t>    </a:t>
            </a:r>
            <a:endParaRPr lang="ja-JP" altLang="en-US" kern="0" dirty="0"/>
          </a:p>
        </p:txBody>
      </p:sp>
    </p:spTree>
    <p:extLst>
      <p:ext uri="{BB962C8B-B14F-4D97-AF65-F5344CB8AC3E}">
        <p14:creationId xmlns:p14="http://schemas.microsoft.com/office/powerpoint/2010/main" val="2707987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ja-JP" altLang="en-US" sz="3600" b="1" dirty="0" smtClean="0">
                <a:cs typeface="+mj-cs"/>
              </a:rPr>
              <a:t>テーマ名：</a:t>
            </a:r>
            <a:r>
              <a:rPr lang="ja-JP" altLang="en-US" sz="3600" b="1" dirty="0"/>
              <a:t>クラウド運用</a:t>
            </a:r>
            <a:r>
              <a:rPr lang="en-US" altLang="ja-JP" sz="3600" b="1" dirty="0"/>
              <a:t>(</a:t>
            </a:r>
            <a:r>
              <a:rPr lang="ja-JP" altLang="en-US" sz="3600" b="1" dirty="0"/>
              <a:t>グリーン</a:t>
            </a:r>
            <a:r>
              <a:rPr lang="en-US" altLang="ja-JP" sz="3600" b="1" dirty="0"/>
              <a:t>)</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smtClean="0">
                <a:latin typeface="Meiryo UI" panose="020B0604030504040204" pitchFamily="50" charset="-128"/>
                <a:ea typeface="Meiryo UI" panose="020B0604030504040204" pitchFamily="50" charset="-128"/>
                <a:cs typeface="Meiryo UI" panose="020B0604030504040204" pitchFamily="50" charset="-128"/>
              </a:rPr>
              <a:t>Copyright 2017 FUJITSU LIMITED</a:t>
            </a:r>
            <a:endParaRPr lang="de-DE"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2</a:t>
            </a:fld>
            <a:endParaRPr lang="de-DE" altLang="ja-JP"/>
          </a:p>
        </p:txBody>
      </p:sp>
      <p:sp>
        <p:nvSpPr>
          <p:cNvPr id="31" name="角丸四角形 30"/>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Image of Service(System)</a:t>
            </a:r>
            <a:endParaRPr lang="ja-JP" altLang="en-US" sz="3200" b="1" kern="0" dirty="0">
              <a:solidFill>
                <a:srgbClr val="FFFFFF"/>
              </a:solidFill>
            </a:endParaRPr>
          </a:p>
        </p:txBody>
      </p:sp>
      <p:grpSp>
        <p:nvGrpSpPr>
          <p:cNvPr id="7" name="グループ化 6"/>
          <p:cNvGrpSpPr>
            <a:grpSpLocks noChangeAspect="1"/>
          </p:cNvGrpSpPr>
          <p:nvPr/>
        </p:nvGrpSpPr>
        <p:grpSpPr>
          <a:xfrm>
            <a:off x="1763688" y="3202766"/>
            <a:ext cx="5449639" cy="3370126"/>
            <a:chOff x="139700" y="1239838"/>
            <a:chExt cx="8801100" cy="5442710"/>
          </a:xfrm>
        </p:grpSpPr>
        <p:grpSp>
          <p:nvGrpSpPr>
            <p:cNvPr id="8" name="グループ化 10"/>
            <p:cNvGrpSpPr>
              <a:grpSpLocks/>
            </p:cNvGrpSpPr>
            <p:nvPr/>
          </p:nvGrpSpPr>
          <p:grpSpPr bwMode="auto">
            <a:xfrm>
              <a:off x="139700" y="1239838"/>
              <a:ext cx="8801100" cy="4381500"/>
              <a:chOff x="157163" y="2133600"/>
              <a:chExt cx="8801100" cy="4381500"/>
            </a:xfrm>
          </p:grpSpPr>
          <p:grpSp>
            <p:nvGrpSpPr>
              <p:cNvPr id="15" name="グループ化 8"/>
              <p:cNvGrpSpPr>
                <a:grpSpLocks/>
              </p:cNvGrpSpPr>
              <p:nvPr/>
            </p:nvGrpSpPr>
            <p:grpSpPr bwMode="auto">
              <a:xfrm>
                <a:off x="157163" y="2133600"/>
                <a:ext cx="4897437" cy="4376738"/>
                <a:chOff x="157163" y="2133600"/>
                <a:chExt cx="4897437" cy="4376738"/>
              </a:xfrm>
            </p:grpSpPr>
            <p:sp>
              <p:nvSpPr>
                <p:cNvPr id="33" name="正方形/長方形 12"/>
                <p:cNvSpPr>
                  <a:spLocks noChangeArrowheads="1"/>
                </p:cNvSpPr>
                <p:nvPr/>
              </p:nvSpPr>
              <p:spPr bwMode="gray">
                <a:xfrm>
                  <a:off x="157163" y="2133600"/>
                  <a:ext cx="4897437" cy="4376738"/>
                </a:xfrm>
                <a:prstGeom prst="rect">
                  <a:avLst/>
                </a:prstGeom>
                <a:noFill/>
                <a:ln w="31750" algn="ctr">
                  <a:solidFill>
                    <a:srgbClr val="FF0000"/>
                  </a:solidFill>
                  <a:prstDash val="solid"/>
                  <a:round/>
                  <a:headEnd/>
                  <a:tailEnd/>
                </a:ln>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endParaRPr lang="ja-JP" altLang="en-US"/>
                </a:p>
              </p:txBody>
            </p:sp>
            <p:grpSp>
              <p:nvGrpSpPr>
                <p:cNvPr id="34" name="グループ化 6"/>
                <p:cNvGrpSpPr>
                  <a:grpSpLocks/>
                </p:cNvGrpSpPr>
                <p:nvPr/>
              </p:nvGrpSpPr>
              <p:grpSpPr bwMode="auto">
                <a:xfrm>
                  <a:off x="1751013" y="2235603"/>
                  <a:ext cx="1690687" cy="4151461"/>
                  <a:chOff x="1751013" y="2235603"/>
                  <a:chExt cx="1690687" cy="4151461"/>
                </a:xfrm>
              </p:grpSpPr>
              <p:grpSp>
                <p:nvGrpSpPr>
                  <p:cNvPr id="51" name="グループ化 2"/>
                  <p:cNvGrpSpPr>
                    <a:grpSpLocks/>
                  </p:cNvGrpSpPr>
                  <p:nvPr/>
                </p:nvGrpSpPr>
                <p:grpSpPr bwMode="auto">
                  <a:xfrm>
                    <a:off x="1875662" y="2628563"/>
                    <a:ext cx="1440000" cy="3758501"/>
                    <a:chOff x="1875662" y="2628563"/>
                    <a:chExt cx="1440000" cy="3758501"/>
                  </a:xfrm>
                </p:grpSpPr>
                <p:sp>
                  <p:nvSpPr>
                    <p:cNvPr id="53" name="正方形/長方形 72"/>
                    <p:cNvSpPr>
                      <a:spLocks noChangeArrowheads="1"/>
                    </p:cNvSpPr>
                    <p:nvPr/>
                  </p:nvSpPr>
                  <p:spPr bwMode="gray">
                    <a:xfrm>
                      <a:off x="1875662" y="2628563"/>
                      <a:ext cx="1440000" cy="3758501"/>
                    </a:xfrm>
                    <a:prstGeom prst="rect">
                      <a:avLst/>
                    </a:prstGeom>
                    <a:solidFill>
                      <a:schemeClr val="bg1">
                        <a:lumMod val="75000"/>
                      </a:schemeClr>
                    </a:solidFill>
                    <a:ln w="9525" algn="ctr">
                      <a:solidFill>
                        <a:srgbClr val="57564F"/>
                      </a:solidFill>
                      <a:round/>
                      <a:headEnd/>
                      <a:tailEnd/>
                    </a:ln>
                    <a:effectLst/>
                    <a:scene3d>
                      <a:camera prst="orthographicFront"/>
                      <a:lightRig rig="threePt" dir="t"/>
                    </a:scene3d>
                    <a:sp3d>
                      <a:bevelT w="165100"/>
                    </a:sp3d>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endParaRPr lang="ja-JP" altLang="en-US">
                        <a:solidFill>
                          <a:srgbClr val="FFFFFF"/>
                        </a:solidFill>
                      </a:endParaRPr>
                    </a:p>
                  </p:txBody>
                </p:sp>
                <p:sp>
                  <p:nvSpPr>
                    <p:cNvPr id="54" name="正方形/長方形 73"/>
                    <p:cNvSpPr>
                      <a:spLocks noChangeArrowheads="1"/>
                    </p:cNvSpPr>
                    <p:nvPr/>
                  </p:nvSpPr>
                  <p:spPr bwMode="gray">
                    <a:xfrm>
                      <a:off x="2016000" y="2760003"/>
                      <a:ext cx="1163800" cy="482076"/>
                    </a:xfrm>
                    <a:prstGeom prst="rect">
                      <a:avLst/>
                    </a:prstGeom>
                    <a:solidFill>
                      <a:srgbClr val="FF0000">
                        <a:alpha val="90000"/>
                      </a:srgbClr>
                    </a:solidFill>
                    <a:ln w="3175" algn="ctr">
                      <a:solidFill>
                        <a:srgbClr val="FF0000"/>
                      </a:solidFill>
                      <a:round/>
                      <a:headEnd/>
                      <a:tailEnd/>
                    </a:ln>
                    <a:effectLst/>
                    <a:scene3d>
                      <a:camera prst="orthographicFront"/>
                      <a:lightRig rig="threePt" dir="t"/>
                    </a:scene3d>
                    <a:sp3d prstMaterial="plastic">
                      <a:bevelT w="165100" prst="coolSlan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solidFill>
                            <a:schemeClr val="bg1"/>
                          </a:solidFill>
                          <a:latin typeface="HGP創英角ｺﾞｼｯｸUB" panose="020B0900000000000000" pitchFamily="50" charset="-128"/>
                          <a:ea typeface="HGP創英角ｺﾞｼｯｸUB" panose="020B0900000000000000" pitchFamily="50" charset="-128"/>
                        </a:rPr>
                        <a:t>VM21</a:t>
                      </a:r>
                      <a:endParaRPr lang="ja-JP" altLang="en-US" sz="12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55" name="正方形/長方形 74"/>
                    <p:cNvSpPr>
                      <a:spLocks noChangeArrowheads="1"/>
                    </p:cNvSpPr>
                    <p:nvPr/>
                  </p:nvSpPr>
                  <p:spPr bwMode="gray">
                    <a:xfrm>
                      <a:off x="2016000" y="3257990"/>
                      <a:ext cx="1163800" cy="482076"/>
                    </a:xfrm>
                    <a:prstGeom prst="rect">
                      <a:avLst/>
                    </a:prstGeom>
                    <a:solidFill>
                      <a:srgbClr val="FF0000">
                        <a:alpha val="90000"/>
                      </a:srgbClr>
                    </a:solidFill>
                    <a:ln w="3175" algn="ctr">
                      <a:solidFill>
                        <a:srgbClr val="FF0000"/>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solidFill>
                            <a:schemeClr val="bg1"/>
                          </a:solidFill>
                          <a:latin typeface="HGP創英角ｺﾞｼｯｸUB" panose="020B0900000000000000" pitchFamily="50" charset="-128"/>
                          <a:ea typeface="HGP創英角ｺﾞｼｯｸUB" panose="020B0900000000000000" pitchFamily="50" charset="-128"/>
                        </a:rPr>
                        <a:t>VM22</a:t>
                      </a:r>
                      <a:endParaRPr lang="ja-JP" altLang="en-US" sz="12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56" name="正方形/長方形 75"/>
                    <p:cNvSpPr>
                      <a:spLocks noChangeArrowheads="1"/>
                    </p:cNvSpPr>
                    <p:nvPr/>
                  </p:nvSpPr>
                  <p:spPr bwMode="gray">
                    <a:xfrm>
                      <a:off x="2016000" y="4762877"/>
                      <a:ext cx="1163800" cy="482076"/>
                    </a:xfrm>
                    <a:prstGeom prst="rect">
                      <a:avLst/>
                    </a:prstGeom>
                    <a:solidFill>
                      <a:srgbClr val="FF0000">
                        <a:alpha val="90000"/>
                      </a:srgbClr>
                    </a:solidFill>
                    <a:ln w="3175" algn="ctr">
                      <a:solidFill>
                        <a:srgbClr val="FF0000"/>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solidFill>
                            <a:schemeClr val="bg1"/>
                          </a:solidFill>
                          <a:latin typeface="HGP創英角ｺﾞｼｯｸUB" panose="020B0900000000000000" pitchFamily="50" charset="-128"/>
                          <a:ea typeface="HGP創英角ｺﾞｼｯｸUB" panose="020B0900000000000000" pitchFamily="50" charset="-128"/>
                        </a:rPr>
                        <a:t>VM25</a:t>
                      </a:r>
                      <a:endParaRPr lang="ja-JP" altLang="en-US" sz="12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57" name="正方形/長方形 76"/>
                    <p:cNvSpPr>
                      <a:spLocks noChangeArrowheads="1"/>
                    </p:cNvSpPr>
                    <p:nvPr/>
                  </p:nvSpPr>
                  <p:spPr bwMode="gray">
                    <a:xfrm>
                      <a:off x="2016000" y="5269283"/>
                      <a:ext cx="1163800" cy="482076"/>
                    </a:xfrm>
                    <a:prstGeom prst="rect">
                      <a:avLst/>
                    </a:prstGeom>
                    <a:solidFill>
                      <a:srgbClr val="FF0000">
                        <a:alpha val="90000"/>
                      </a:srgbClr>
                    </a:solidFill>
                    <a:ln w="3175" algn="ctr">
                      <a:solidFill>
                        <a:srgbClr val="FF0000"/>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solidFill>
                            <a:schemeClr val="bg1"/>
                          </a:solidFill>
                          <a:latin typeface="HGP創英角ｺﾞｼｯｸUB" panose="020B0900000000000000" pitchFamily="50" charset="-128"/>
                          <a:ea typeface="HGP創英角ｺﾞｼｯｸUB" panose="020B0900000000000000" pitchFamily="50" charset="-128"/>
                        </a:rPr>
                        <a:t>VM26</a:t>
                      </a:r>
                      <a:endParaRPr lang="ja-JP" altLang="en-US" sz="1200" dirty="0">
                        <a:solidFill>
                          <a:schemeClr val="bg1"/>
                        </a:solidFill>
                        <a:latin typeface="HGP創英角ｺﾞｼｯｸUB" panose="020B0900000000000000" pitchFamily="50" charset="-128"/>
                        <a:ea typeface="HGP創英角ｺﾞｼｯｸUB" panose="020B0900000000000000" pitchFamily="50" charset="-128"/>
                      </a:endParaRPr>
                    </a:p>
                  </p:txBody>
                </p:sp>
              </p:grpSp>
              <p:sp>
                <p:nvSpPr>
                  <p:cNvPr id="52" name="テキスト ボックス 43"/>
                  <p:cNvSpPr txBox="1">
                    <a:spLocks noChangeArrowheads="1"/>
                  </p:cNvSpPr>
                  <p:nvPr/>
                </p:nvSpPr>
                <p:spPr bwMode="auto">
                  <a:xfrm>
                    <a:off x="1751013" y="2235603"/>
                    <a:ext cx="1690687" cy="29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a:r>
                      <a:rPr lang="ja-JP" altLang="en-US" sz="1200" b="1" dirty="0" smtClean="0">
                        <a:solidFill>
                          <a:srgbClr val="FF0000"/>
                        </a:solidFill>
                      </a:rPr>
                      <a:t>業務用ｻｰﾊﾞ</a:t>
                    </a:r>
                    <a:r>
                      <a:rPr lang="en-US" altLang="ja-JP" sz="1200" b="1" dirty="0" smtClean="0">
                        <a:solidFill>
                          <a:srgbClr val="FF0000"/>
                        </a:solidFill>
                      </a:rPr>
                      <a:t>2</a:t>
                    </a:r>
                    <a:endParaRPr lang="ja-JP" altLang="en-US" sz="1200" b="1" dirty="0">
                      <a:solidFill>
                        <a:srgbClr val="FF0000"/>
                      </a:solidFill>
                    </a:endParaRPr>
                  </a:p>
                </p:txBody>
              </p:sp>
            </p:grpSp>
            <p:grpSp>
              <p:nvGrpSpPr>
                <p:cNvPr id="36" name="グループ化 7"/>
                <p:cNvGrpSpPr>
                  <a:grpSpLocks/>
                </p:cNvGrpSpPr>
                <p:nvPr/>
              </p:nvGrpSpPr>
              <p:grpSpPr bwMode="auto">
                <a:xfrm>
                  <a:off x="3373438" y="2240366"/>
                  <a:ext cx="1624012" cy="4146698"/>
                  <a:chOff x="3373438" y="2240366"/>
                  <a:chExt cx="1624012" cy="4146698"/>
                </a:xfrm>
              </p:grpSpPr>
              <p:grpSp>
                <p:nvGrpSpPr>
                  <p:cNvPr id="45" name="グループ化 3"/>
                  <p:cNvGrpSpPr>
                    <a:grpSpLocks/>
                  </p:cNvGrpSpPr>
                  <p:nvPr/>
                </p:nvGrpSpPr>
                <p:grpSpPr bwMode="auto">
                  <a:xfrm>
                    <a:off x="3456412" y="2628563"/>
                    <a:ext cx="1440000" cy="3758501"/>
                    <a:chOff x="3456412" y="2628563"/>
                    <a:chExt cx="1440000" cy="3758501"/>
                  </a:xfrm>
                </p:grpSpPr>
                <p:sp>
                  <p:nvSpPr>
                    <p:cNvPr id="47" name="正方形/長方形 14"/>
                    <p:cNvSpPr>
                      <a:spLocks noChangeArrowheads="1"/>
                    </p:cNvSpPr>
                    <p:nvPr/>
                  </p:nvSpPr>
                  <p:spPr bwMode="gray">
                    <a:xfrm>
                      <a:off x="3456412" y="2628563"/>
                      <a:ext cx="1440000" cy="3758501"/>
                    </a:xfrm>
                    <a:prstGeom prst="rect">
                      <a:avLst/>
                    </a:prstGeom>
                    <a:solidFill>
                      <a:schemeClr val="bg1">
                        <a:lumMod val="75000"/>
                      </a:schemeClr>
                    </a:solidFill>
                    <a:ln w="9525" algn="ctr">
                      <a:solidFill>
                        <a:srgbClr val="57564F"/>
                      </a:solidFill>
                      <a:round/>
                      <a:headEnd/>
                      <a:tailEnd/>
                    </a:ln>
                    <a:effectLst/>
                    <a:scene3d>
                      <a:camera prst="orthographicFront"/>
                      <a:lightRig rig="threePt" dir="t"/>
                    </a:scene3d>
                    <a:sp3d>
                      <a:bevelT w="165100"/>
                    </a:sp3d>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endParaRPr lang="ja-JP" altLang="en-US">
                        <a:solidFill>
                          <a:srgbClr val="FFFFFF"/>
                        </a:solidFill>
                      </a:endParaRPr>
                    </a:p>
                  </p:txBody>
                </p:sp>
                <p:sp>
                  <p:nvSpPr>
                    <p:cNvPr id="48" name="正方形/長方形 61"/>
                    <p:cNvSpPr>
                      <a:spLocks noChangeArrowheads="1"/>
                    </p:cNvSpPr>
                    <p:nvPr/>
                  </p:nvSpPr>
                  <p:spPr bwMode="gray">
                    <a:xfrm>
                      <a:off x="3600000" y="2775914"/>
                      <a:ext cx="1163800" cy="482076"/>
                    </a:xfrm>
                    <a:prstGeom prst="rect">
                      <a:avLst/>
                    </a:prstGeom>
                    <a:solidFill>
                      <a:srgbClr val="FF0000">
                        <a:alpha val="90000"/>
                      </a:srgbClr>
                    </a:solidFill>
                    <a:ln w="3175" algn="ctr">
                      <a:solidFill>
                        <a:srgbClr val="FF0000"/>
                      </a:solidFill>
                      <a:round/>
                      <a:headEnd/>
                      <a:tailEnd/>
                    </a:ln>
                    <a:effectLst/>
                    <a:scene3d>
                      <a:camera prst="orthographicFront"/>
                      <a:lightRig rig="threePt" dir="t"/>
                    </a:scene3d>
                    <a:sp3d>
                      <a:bevelT w="165100" prst="coolSlant"/>
                    </a:sp3d>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solidFill>
                            <a:schemeClr val="bg1"/>
                          </a:solidFill>
                          <a:latin typeface="HGP創英角ｺﾞｼｯｸUB" panose="020B0900000000000000" pitchFamily="50" charset="-128"/>
                          <a:ea typeface="HGP創英角ｺﾞｼｯｸUB" panose="020B0900000000000000" pitchFamily="50" charset="-128"/>
                        </a:rPr>
                        <a:t>VM31</a:t>
                      </a:r>
                      <a:endParaRPr lang="ja-JP" altLang="en-US" sz="12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49" name="正方形/長方形 63"/>
                    <p:cNvSpPr>
                      <a:spLocks noChangeArrowheads="1"/>
                    </p:cNvSpPr>
                    <p:nvPr/>
                  </p:nvSpPr>
                  <p:spPr bwMode="gray">
                    <a:xfrm>
                      <a:off x="3600000" y="3768314"/>
                      <a:ext cx="1163800" cy="482076"/>
                    </a:xfrm>
                    <a:prstGeom prst="rect">
                      <a:avLst/>
                    </a:prstGeom>
                    <a:solidFill>
                      <a:srgbClr val="FF0000">
                        <a:alpha val="90000"/>
                      </a:srgbClr>
                    </a:solidFill>
                    <a:ln w="3175" algn="ctr">
                      <a:solidFill>
                        <a:srgbClr val="FF0000"/>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solidFill>
                            <a:schemeClr val="bg1"/>
                          </a:solidFill>
                          <a:latin typeface="HGP創英角ｺﾞｼｯｸUB" panose="020B0900000000000000" pitchFamily="50" charset="-128"/>
                          <a:ea typeface="HGP創英角ｺﾞｼｯｸUB" panose="020B0900000000000000" pitchFamily="50" charset="-128"/>
                        </a:rPr>
                        <a:t>VM33</a:t>
                      </a:r>
                      <a:endParaRPr lang="ja-JP" altLang="en-US" sz="12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50" name="正方形/長方形 65"/>
                    <p:cNvSpPr>
                      <a:spLocks noChangeArrowheads="1"/>
                    </p:cNvSpPr>
                    <p:nvPr/>
                  </p:nvSpPr>
                  <p:spPr bwMode="gray">
                    <a:xfrm>
                      <a:off x="3600000" y="4264031"/>
                      <a:ext cx="1163800" cy="482076"/>
                    </a:xfrm>
                    <a:prstGeom prst="rect">
                      <a:avLst/>
                    </a:prstGeom>
                    <a:solidFill>
                      <a:srgbClr val="FF0000">
                        <a:alpha val="90000"/>
                      </a:srgbClr>
                    </a:solidFill>
                    <a:ln w="3175" algn="ctr">
                      <a:solidFill>
                        <a:srgbClr val="FF0000"/>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solidFill>
                            <a:schemeClr val="bg1"/>
                          </a:solidFill>
                          <a:latin typeface="HGP創英角ｺﾞｼｯｸUB" panose="020B0900000000000000" pitchFamily="50" charset="-128"/>
                          <a:ea typeface="HGP創英角ｺﾞｼｯｸUB" panose="020B0900000000000000" pitchFamily="50" charset="-128"/>
                        </a:rPr>
                        <a:t>VM34</a:t>
                      </a:r>
                      <a:endParaRPr lang="ja-JP" altLang="en-US" sz="1200" dirty="0">
                        <a:solidFill>
                          <a:schemeClr val="bg1"/>
                        </a:solidFill>
                        <a:latin typeface="HGP創英角ｺﾞｼｯｸUB" panose="020B0900000000000000" pitchFamily="50" charset="-128"/>
                        <a:ea typeface="HGP創英角ｺﾞｼｯｸUB" panose="020B0900000000000000" pitchFamily="50" charset="-128"/>
                      </a:endParaRPr>
                    </a:p>
                  </p:txBody>
                </p:sp>
              </p:grpSp>
              <p:sp>
                <p:nvSpPr>
                  <p:cNvPr id="46" name="テキスト ボックス 44"/>
                  <p:cNvSpPr txBox="1">
                    <a:spLocks noChangeArrowheads="1"/>
                  </p:cNvSpPr>
                  <p:nvPr/>
                </p:nvSpPr>
                <p:spPr bwMode="auto">
                  <a:xfrm>
                    <a:off x="3373438" y="2240366"/>
                    <a:ext cx="1624012" cy="29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a:r>
                      <a:rPr lang="ja-JP" altLang="en-US" sz="1200" b="1" dirty="0" smtClean="0">
                        <a:solidFill>
                          <a:srgbClr val="FF0000"/>
                        </a:solidFill>
                      </a:rPr>
                      <a:t>業務用ｻｰﾊﾞ</a:t>
                    </a:r>
                    <a:r>
                      <a:rPr lang="en-US" altLang="ja-JP" sz="1200" b="1" dirty="0" smtClean="0">
                        <a:solidFill>
                          <a:srgbClr val="FF0000"/>
                        </a:solidFill>
                      </a:rPr>
                      <a:t>3</a:t>
                    </a:r>
                    <a:endParaRPr lang="ja-JP" altLang="en-US" sz="1200" b="1" dirty="0">
                      <a:solidFill>
                        <a:srgbClr val="FF0000"/>
                      </a:solidFill>
                    </a:endParaRPr>
                  </a:p>
                </p:txBody>
              </p:sp>
            </p:grpSp>
            <p:grpSp>
              <p:nvGrpSpPr>
                <p:cNvPr id="37" name="グループ化 5"/>
                <p:cNvGrpSpPr>
                  <a:grpSpLocks/>
                </p:cNvGrpSpPr>
                <p:nvPr/>
              </p:nvGrpSpPr>
              <p:grpSpPr bwMode="auto">
                <a:xfrm>
                  <a:off x="168275" y="2240366"/>
                  <a:ext cx="1663700" cy="4146698"/>
                  <a:chOff x="168275" y="2240366"/>
                  <a:chExt cx="1663700" cy="4146698"/>
                </a:xfrm>
              </p:grpSpPr>
              <p:sp>
                <p:nvSpPr>
                  <p:cNvPr id="38" name="テキスト ボックス 5"/>
                  <p:cNvSpPr txBox="1">
                    <a:spLocks noChangeArrowheads="1"/>
                  </p:cNvSpPr>
                  <p:nvPr/>
                </p:nvSpPr>
                <p:spPr bwMode="auto">
                  <a:xfrm>
                    <a:off x="168275" y="2240366"/>
                    <a:ext cx="1663700" cy="29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a:r>
                      <a:rPr lang="ja-JP" altLang="en-US" sz="1200" b="1" dirty="0" smtClean="0">
                        <a:solidFill>
                          <a:srgbClr val="FF0000"/>
                        </a:solidFill>
                      </a:rPr>
                      <a:t>業務用ｻｰﾊﾞ</a:t>
                    </a:r>
                    <a:r>
                      <a:rPr lang="en-US" altLang="ja-JP" sz="1200" b="1" dirty="0" smtClean="0">
                        <a:solidFill>
                          <a:srgbClr val="FF0000"/>
                        </a:solidFill>
                      </a:rPr>
                      <a:t>1</a:t>
                    </a:r>
                    <a:endParaRPr lang="ja-JP" altLang="en-US" sz="1200" b="1" dirty="0">
                      <a:solidFill>
                        <a:srgbClr val="FF0000"/>
                      </a:solidFill>
                    </a:endParaRPr>
                  </a:p>
                </p:txBody>
              </p:sp>
              <p:grpSp>
                <p:nvGrpSpPr>
                  <p:cNvPr id="39" name="グループ化 1"/>
                  <p:cNvGrpSpPr>
                    <a:grpSpLocks/>
                  </p:cNvGrpSpPr>
                  <p:nvPr/>
                </p:nvGrpSpPr>
                <p:grpSpPr bwMode="auto">
                  <a:xfrm>
                    <a:off x="294031" y="2628563"/>
                    <a:ext cx="1440881" cy="3758501"/>
                    <a:chOff x="294031" y="2628563"/>
                    <a:chExt cx="1440881" cy="3758501"/>
                  </a:xfrm>
                </p:grpSpPr>
                <p:sp>
                  <p:nvSpPr>
                    <p:cNvPr id="40" name="正方形/長方形 13"/>
                    <p:cNvSpPr>
                      <a:spLocks noChangeArrowheads="1"/>
                    </p:cNvSpPr>
                    <p:nvPr/>
                  </p:nvSpPr>
                  <p:spPr bwMode="gray">
                    <a:xfrm>
                      <a:off x="294031" y="2628563"/>
                      <a:ext cx="1440881" cy="3758501"/>
                    </a:xfrm>
                    <a:prstGeom prst="rect">
                      <a:avLst/>
                    </a:prstGeom>
                    <a:solidFill>
                      <a:schemeClr val="bg1">
                        <a:lumMod val="75000"/>
                      </a:schemeClr>
                    </a:solidFill>
                    <a:ln w="9525" algn="ctr">
                      <a:solidFill>
                        <a:srgbClr val="57564F"/>
                      </a:solidFill>
                      <a:round/>
                      <a:headEnd/>
                      <a:tailEnd/>
                    </a:ln>
                    <a:effectLst/>
                    <a:scene3d>
                      <a:camera prst="orthographicFront"/>
                      <a:lightRig rig="threePt" dir="t"/>
                    </a:scene3d>
                    <a:sp3d>
                      <a:bevelT w="165100"/>
                    </a:sp3d>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endParaRPr lang="ja-JP" altLang="en-US">
                        <a:solidFill>
                          <a:srgbClr val="FFFFFF"/>
                        </a:solidFill>
                      </a:endParaRPr>
                    </a:p>
                  </p:txBody>
                </p:sp>
                <p:sp>
                  <p:nvSpPr>
                    <p:cNvPr id="41" name="正方形/長方形 73"/>
                    <p:cNvSpPr>
                      <a:spLocks noChangeArrowheads="1"/>
                    </p:cNvSpPr>
                    <p:nvPr/>
                  </p:nvSpPr>
                  <p:spPr bwMode="gray">
                    <a:xfrm>
                      <a:off x="432000" y="2757839"/>
                      <a:ext cx="1163800" cy="482076"/>
                    </a:xfrm>
                    <a:prstGeom prst="rect">
                      <a:avLst/>
                    </a:prstGeom>
                    <a:solidFill>
                      <a:srgbClr val="FF0000">
                        <a:alpha val="90000"/>
                      </a:srgbClr>
                    </a:solidFill>
                    <a:ln w="3175" algn="ctr">
                      <a:solidFill>
                        <a:srgbClr val="FF0000"/>
                      </a:solidFill>
                      <a:round/>
                      <a:headEnd/>
                      <a:tailEnd/>
                    </a:ln>
                    <a:effectLst/>
                    <a:scene3d>
                      <a:camera prst="orthographicFront"/>
                      <a:lightRig rig="threePt" dir="t"/>
                    </a:scene3d>
                    <a:sp3d prstMaterial="plastic">
                      <a:bevelT w="165100" prst="coolSlan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solidFill>
                            <a:schemeClr val="bg1"/>
                          </a:solidFill>
                          <a:latin typeface="HGP創英角ｺﾞｼｯｸUB" panose="020B0900000000000000" pitchFamily="50" charset="-128"/>
                          <a:ea typeface="HGP創英角ｺﾞｼｯｸUB" panose="020B0900000000000000" pitchFamily="50" charset="-128"/>
                        </a:rPr>
                        <a:t>VM11</a:t>
                      </a:r>
                      <a:endParaRPr lang="ja-JP" altLang="en-US" sz="12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42" name="正方形/長方形 73"/>
                    <p:cNvSpPr>
                      <a:spLocks noChangeArrowheads="1"/>
                    </p:cNvSpPr>
                    <p:nvPr/>
                  </p:nvSpPr>
                  <p:spPr bwMode="gray">
                    <a:xfrm>
                      <a:off x="430113" y="3761626"/>
                      <a:ext cx="1163800" cy="482076"/>
                    </a:xfrm>
                    <a:prstGeom prst="rect">
                      <a:avLst/>
                    </a:prstGeom>
                    <a:solidFill>
                      <a:srgbClr val="FF0000">
                        <a:alpha val="90000"/>
                      </a:srgbClr>
                    </a:solidFill>
                    <a:ln w="3175" algn="ctr">
                      <a:solidFill>
                        <a:srgbClr val="FF0000"/>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solidFill>
                            <a:schemeClr val="bg1"/>
                          </a:solidFill>
                          <a:latin typeface="HGP創英角ｺﾞｼｯｸUB" panose="020B0900000000000000" pitchFamily="50" charset="-128"/>
                          <a:ea typeface="HGP創英角ｺﾞｼｯｸUB" panose="020B0900000000000000" pitchFamily="50" charset="-128"/>
                        </a:rPr>
                        <a:t>VM13</a:t>
                      </a:r>
                      <a:endParaRPr lang="ja-JP" altLang="en-US" sz="12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43" name="正方形/長方形 73"/>
                    <p:cNvSpPr>
                      <a:spLocks noChangeArrowheads="1"/>
                    </p:cNvSpPr>
                    <p:nvPr/>
                  </p:nvSpPr>
                  <p:spPr bwMode="gray">
                    <a:xfrm>
                      <a:off x="432571" y="5264128"/>
                      <a:ext cx="1163800" cy="482076"/>
                    </a:xfrm>
                    <a:prstGeom prst="rect">
                      <a:avLst/>
                    </a:prstGeom>
                    <a:solidFill>
                      <a:srgbClr val="FF0000">
                        <a:alpha val="90000"/>
                      </a:srgbClr>
                    </a:solidFill>
                    <a:ln w="3175" algn="ctr">
                      <a:solidFill>
                        <a:srgbClr val="FF0000"/>
                      </a:solidFill>
                      <a:round/>
                      <a:headEnd/>
                      <a:tailEnd/>
                    </a:ln>
                    <a:effectLst/>
                    <a:scene3d>
                      <a:camera prst="orthographicFront"/>
                      <a:lightRig rig="threePt" dir="t"/>
                    </a:scene3d>
                    <a:sp3d>
                      <a:bevelT w="165100" prst="coolSlant"/>
                    </a:sp3d>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solidFill>
                            <a:schemeClr val="bg1"/>
                          </a:solidFill>
                          <a:latin typeface="HGP創英角ｺﾞｼｯｸUB" panose="020B0900000000000000" pitchFamily="50" charset="-128"/>
                          <a:ea typeface="HGP創英角ｺﾞｼｯｸUB" panose="020B0900000000000000" pitchFamily="50" charset="-128"/>
                        </a:rPr>
                        <a:t>VM16</a:t>
                      </a:r>
                      <a:endParaRPr lang="ja-JP" altLang="en-US" sz="12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44" name="正方形/長方形 73"/>
                    <p:cNvSpPr>
                      <a:spLocks noChangeArrowheads="1"/>
                    </p:cNvSpPr>
                    <p:nvPr/>
                  </p:nvSpPr>
                  <p:spPr bwMode="gray">
                    <a:xfrm>
                      <a:off x="432571" y="5768029"/>
                      <a:ext cx="1163800" cy="482076"/>
                    </a:xfrm>
                    <a:prstGeom prst="rect">
                      <a:avLst/>
                    </a:prstGeom>
                    <a:solidFill>
                      <a:srgbClr val="FF0000">
                        <a:alpha val="90000"/>
                      </a:srgbClr>
                    </a:solidFill>
                    <a:ln w="3175" algn="ctr">
                      <a:solidFill>
                        <a:srgbClr val="FF0000"/>
                      </a:solidFill>
                      <a:round/>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solidFill>
                            <a:schemeClr val="bg1"/>
                          </a:solidFill>
                          <a:latin typeface="HGP創英角ｺﾞｼｯｸUB" panose="020B0900000000000000" pitchFamily="50" charset="-128"/>
                          <a:ea typeface="HGP創英角ｺﾞｼｯｸUB" panose="020B0900000000000000" pitchFamily="50" charset="-128"/>
                        </a:rPr>
                        <a:t>VM17</a:t>
                      </a:r>
                      <a:endParaRPr lang="ja-JP" altLang="en-US" sz="1200" dirty="0">
                        <a:solidFill>
                          <a:schemeClr val="bg1"/>
                        </a:solidFill>
                        <a:latin typeface="HGP創英角ｺﾞｼｯｸUB" panose="020B0900000000000000" pitchFamily="50" charset="-128"/>
                        <a:ea typeface="HGP創英角ｺﾞｼｯｸUB" panose="020B0900000000000000" pitchFamily="50" charset="-128"/>
                      </a:endParaRPr>
                    </a:p>
                  </p:txBody>
                </p:sp>
              </p:grpSp>
            </p:grpSp>
          </p:grpSp>
          <p:sp>
            <p:nvSpPr>
              <p:cNvPr id="16" name="右矢印 15"/>
              <p:cNvSpPr/>
              <p:nvPr/>
            </p:nvSpPr>
            <p:spPr>
              <a:xfrm>
                <a:off x="5129056" y="3012314"/>
                <a:ext cx="1615581" cy="1512000"/>
              </a:xfrm>
              <a:prstGeom prst="rightArrow">
                <a:avLst>
                  <a:gd name="adj1" fmla="val 62676"/>
                  <a:gd name="adj2" fmla="val 19957"/>
                </a:avLst>
              </a:prstGeom>
              <a:solidFill>
                <a:srgbClr val="FF0000">
                  <a:alpha val="89804"/>
                </a:srgbClr>
              </a:solidFill>
              <a:ln>
                <a:solidFill>
                  <a:srgbClr val="FF0000"/>
                </a:solidFill>
              </a:ln>
              <a:scene3d>
                <a:camera prst="orthographicFront"/>
                <a:lightRig rig="threePt" dir="t">
                  <a:rot lat="0" lon="0" rev="0"/>
                </a:lightRig>
              </a:scene3d>
              <a:sp3d>
                <a:bevelT w="165100"/>
              </a:sp3d>
            </p:spPr>
            <p:style>
              <a:lnRef idx="2">
                <a:schemeClr val="accent1">
                  <a:shade val="50000"/>
                </a:schemeClr>
              </a:lnRef>
              <a:fillRef idx="1">
                <a:schemeClr val="accent1"/>
              </a:fillRef>
              <a:effectRef idx="0">
                <a:schemeClr val="accent1"/>
              </a:effectRef>
              <a:fontRef idx="minor">
                <a:schemeClr val="lt1"/>
              </a:fontRef>
            </p:style>
            <p:txBody>
              <a:bodyPr rIns="0" anchor="ctr"/>
              <a:lstStyle/>
              <a:p>
                <a:pPr algn="ctr">
                  <a:defRPr/>
                </a:pPr>
                <a:r>
                  <a:rPr lang="ja-JP" altLang="en-US" sz="1200" b="1" dirty="0">
                    <a:solidFill>
                      <a:schemeClr val="bg1"/>
                    </a:solidFill>
                  </a:rPr>
                  <a:t>アイドル</a:t>
                </a:r>
                <a:r>
                  <a:rPr lang="en-US" altLang="ja-JP" sz="1200" b="1" dirty="0">
                    <a:solidFill>
                      <a:schemeClr val="bg1"/>
                    </a:solidFill>
                  </a:rPr>
                  <a:t>VM</a:t>
                </a:r>
                <a:r>
                  <a:rPr lang="ja-JP" altLang="en-US" sz="1200" b="1" dirty="0">
                    <a:solidFill>
                      <a:schemeClr val="bg1"/>
                    </a:solidFill>
                  </a:rPr>
                  <a:t>は追い出す</a:t>
                </a:r>
              </a:p>
            </p:txBody>
          </p:sp>
          <p:sp>
            <p:nvSpPr>
              <p:cNvPr id="17" name="左矢印 16"/>
              <p:cNvSpPr/>
              <p:nvPr/>
            </p:nvSpPr>
            <p:spPr>
              <a:xfrm>
                <a:off x="5285189" y="4564721"/>
                <a:ext cx="1621724" cy="1513557"/>
              </a:xfrm>
              <a:prstGeom prst="leftArrow">
                <a:avLst>
                  <a:gd name="adj1" fmla="val 62788"/>
                  <a:gd name="adj2" fmla="val 22292"/>
                </a:avLst>
              </a:prstGeom>
              <a:solidFill>
                <a:srgbClr val="FF0000">
                  <a:alpha val="90000"/>
                </a:srgbClr>
              </a:solidFill>
              <a:ln>
                <a:solidFill>
                  <a:srgbClr val="FF0000"/>
                </a:solidFill>
              </a:ln>
              <a:scene3d>
                <a:camera prst="orthographicFront"/>
                <a:lightRig rig="threePt" dir="t"/>
              </a:scene3d>
              <a:sp3d>
                <a:bevelT w="165100"/>
              </a:sp3d>
            </p:spPr>
            <p:style>
              <a:lnRef idx="2">
                <a:schemeClr val="accent1">
                  <a:shade val="50000"/>
                </a:schemeClr>
              </a:lnRef>
              <a:fillRef idx="1">
                <a:schemeClr val="accent1"/>
              </a:fillRef>
              <a:effectRef idx="0">
                <a:schemeClr val="accent1"/>
              </a:effectRef>
              <a:fontRef idx="minor">
                <a:schemeClr val="lt1"/>
              </a:fontRef>
            </p:style>
            <p:txBody>
              <a:bodyPr lIns="0" anchor="ctr"/>
              <a:lstStyle/>
              <a:p>
                <a:pPr algn="ctr">
                  <a:defRPr/>
                </a:pPr>
                <a:r>
                  <a:rPr lang="ja-JP" altLang="en-US" sz="1200" b="1" dirty="0">
                    <a:solidFill>
                      <a:schemeClr val="bg1"/>
                    </a:solidFill>
                  </a:rPr>
                  <a:t>利用され始めたら戻す</a:t>
                </a:r>
              </a:p>
            </p:txBody>
          </p:sp>
          <p:grpSp>
            <p:nvGrpSpPr>
              <p:cNvPr id="18" name="グループ化 9"/>
              <p:cNvGrpSpPr>
                <a:grpSpLocks/>
              </p:cNvGrpSpPr>
              <p:nvPr/>
            </p:nvGrpSpPr>
            <p:grpSpPr bwMode="auto">
              <a:xfrm>
                <a:off x="6985000" y="2133600"/>
                <a:ext cx="1973263" cy="4381500"/>
                <a:chOff x="6985000" y="2133600"/>
                <a:chExt cx="1973263" cy="4381500"/>
              </a:xfrm>
            </p:grpSpPr>
            <p:sp>
              <p:nvSpPr>
                <p:cNvPr id="19" name="正方形/長方形 12"/>
                <p:cNvSpPr>
                  <a:spLocks noChangeArrowheads="1"/>
                </p:cNvSpPr>
                <p:nvPr/>
              </p:nvSpPr>
              <p:spPr bwMode="gray">
                <a:xfrm>
                  <a:off x="6985000" y="2133600"/>
                  <a:ext cx="1973263" cy="4381500"/>
                </a:xfrm>
                <a:prstGeom prst="rect">
                  <a:avLst/>
                </a:prstGeom>
                <a:noFill/>
                <a:ln w="38100" algn="ctr">
                  <a:solidFill>
                    <a:schemeClr val="bg1">
                      <a:lumMod val="50000"/>
                    </a:schemeClr>
                  </a:solidFill>
                  <a:prstDash val="solid"/>
                  <a:round/>
                  <a:headEnd/>
                  <a:tailEnd/>
                </a:ln>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endParaRPr lang="ja-JP" altLang="en-US"/>
                </a:p>
              </p:txBody>
            </p:sp>
            <p:sp>
              <p:nvSpPr>
                <p:cNvPr id="20" name="正方形/長方形 14"/>
                <p:cNvSpPr>
                  <a:spLocks noChangeArrowheads="1"/>
                </p:cNvSpPr>
                <p:nvPr/>
              </p:nvSpPr>
              <p:spPr bwMode="gray">
                <a:xfrm>
                  <a:off x="7277900" y="2628563"/>
                  <a:ext cx="1440000" cy="3751395"/>
                </a:xfrm>
                <a:prstGeom prst="rect">
                  <a:avLst/>
                </a:prstGeom>
                <a:solidFill>
                  <a:schemeClr val="bg1">
                    <a:lumMod val="75000"/>
                  </a:schemeClr>
                </a:solidFill>
                <a:ln w="9525" algn="ctr">
                  <a:solidFill>
                    <a:srgbClr val="57564F"/>
                  </a:solidFill>
                  <a:round/>
                  <a:headEnd/>
                  <a:tailEnd/>
                </a:ln>
                <a:effectLst/>
                <a:scene3d>
                  <a:camera prst="orthographicFront"/>
                  <a:lightRig rig="threePt" dir="t"/>
                </a:scene3d>
                <a:sp3d>
                  <a:bevelT w="165100"/>
                </a:sp3d>
                <a:extLst/>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endParaRPr lang="ja-JP" altLang="en-US">
                    <a:solidFill>
                      <a:srgbClr val="FFFFFF"/>
                    </a:solidFill>
                  </a:endParaRPr>
                </a:p>
              </p:txBody>
            </p:sp>
            <p:sp>
              <p:nvSpPr>
                <p:cNvPr id="21" name="正方形/長方形 73"/>
                <p:cNvSpPr>
                  <a:spLocks noChangeArrowheads="1"/>
                </p:cNvSpPr>
                <p:nvPr/>
              </p:nvSpPr>
              <p:spPr bwMode="gray">
                <a:xfrm>
                  <a:off x="7416000" y="2779040"/>
                  <a:ext cx="1163800" cy="482076"/>
                </a:xfrm>
                <a:prstGeom prst="rect">
                  <a:avLst/>
                </a:prstGeom>
                <a:solidFill>
                  <a:schemeClr val="bg1">
                    <a:lumMod val="75000"/>
                  </a:schemeClr>
                </a:solidFill>
                <a:ln w="3175" algn="ctr">
                  <a:solidFill>
                    <a:schemeClr val="tx1"/>
                  </a:solidFill>
                  <a:round/>
                  <a:headEnd/>
                  <a:tailEnd/>
                </a:ln>
                <a:effectLst/>
                <a:scene3d>
                  <a:camera prst="orthographicFront"/>
                  <a:lightRig rig="threePt" dir="t"/>
                </a:scene3d>
                <a:sp3d>
                  <a:bevelT w="165100" h="165100" prst="coolSlant"/>
                </a:sp3d>
              </p:spPr>
              <p:txBody>
                <a:bodyPr wrap="none" tIns="0"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latin typeface="HGP創英角ｺﾞｼｯｸUB" panose="020B0900000000000000" pitchFamily="50" charset="-128"/>
                      <a:ea typeface="HGP創英角ｺﾞｼｯｸUB" panose="020B0900000000000000" pitchFamily="50" charset="-128"/>
                    </a:rPr>
                    <a:t>VM12</a:t>
                  </a:r>
                  <a:endParaRPr lang="ja-JP" altLang="en-US" sz="1200" dirty="0">
                    <a:latin typeface="HGP創英角ｺﾞｼｯｸUB" panose="020B0900000000000000" pitchFamily="50" charset="-128"/>
                    <a:ea typeface="HGP創英角ｺﾞｼｯｸUB" panose="020B0900000000000000" pitchFamily="50" charset="-128"/>
                  </a:endParaRPr>
                </a:p>
              </p:txBody>
            </p:sp>
            <p:sp>
              <p:nvSpPr>
                <p:cNvPr id="22" name="正方形/長方形 73"/>
                <p:cNvSpPr>
                  <a:spLocks noChangeArrowheads="1"/>
                </p:cNvSpPr>
                <p:nvPr/>
              </p:nvSpPr>
              <p:spPr bwMode="gray">
                <a:xfrm>
                  <a:off x="7416000" y="3106800"/>
                  <a:ext cx="1163800" cy="482076"/>
                </a:xfrm>
                <a:prstGeom prst="rect">
                  <a:avLst/>
                </a:prstGeom>
                <a:solidFill>
                  <a:schemeClr val="bg1">
                    <a:lumMod val="75000"/>
                  </a:schemeClr>
                </a:solidFill>
                <a:ln w="3175" algn="ctr">
                  <a:solidFill>
                    <a:schemeClr val="tx1"/>
                  </a:solidFill>
                  <a:round/>
                  <a:headEnd/>
                  <a:tailEnd/>
                </a:ln>
                <a:effectLst/>
                <a:scene3d>
                  <a:camera prst="orthographicFront"/>
                  <a:lightRig rig="threePt" dir="t"/>
                </a:scene3d>
                <a:sp3d>
                  <a:bevelT w="165100" h="165100" prst="coolSlant"/>
                </a:sp3d>
              </p:spPr>
              <p:txBody>
                <a:bodyPr wrap="none" tIns="0"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latin typeface="HGP創英角ｺﾞｼｯｸUB" panose="020B0900000000000000" pitchFamily="50" charset="-128"/>
                      <a:ea typeface="HGP創英角ｺﾞｼｯｸUB" panose="020B0900000000000000" pitchFamily="50" charset="-128"/>
                    </a:rPr>
                    <a:t>VM14</a:t>
                  </a:r>
                  <a:endParaRPr lang="ja-JP" altLang="en-US" sz="1200" dirty="0">
                    <a:latin typeface="HGP創英角ｺﾞｼｯｸUB" panose="020B0900000000000000" pitchFamily="50" charset="-128"/>
                    <a:ea typeface="HGP創英角ｺﾞｼｯｸUB" panose="020B0900000000000000" pitchFamily="50" charset="-128"/>
                  </a:endParaRPr>
                </a:p>
              </p:txBody>
            </p:sp>
            <p:sp>
              <p:nvSpPr>
                <p:cNvPr id="23" name="正方形/長方形 22"/>
                <p:cNvSpPr>
                  <a:spLocks noChangeArrowheads="1"/>
                </p:cNvSpPr>
                <p:nvPr/>
              </p:nvSpPr>
              <p:spPr bwMode="gray">
                <a:xfrm>
                  <a:off x="7416000" y="3434400"/>
                  <a:ext cx="1163800" cy="482076"/>
                </a:xfrm>
                <a:prstGeom prst="rect">
                  <a:avLst/>
                </a:prstGeom>
                <a:solidFill>
                  <a:schemeClr val="bg1">
                    <a:lumMod val="75000"/>
                  </a:schemeClr>
                </a:solidFill>
                <a:ln w="3175" algn="ctr">
                  <a:solidFill>
                    <a:schemeClr val="tx1"/>
                  </a:solidFill>
                  <a:round/>
                  <a:headEnd/>
                  <a:tailEnd/>
                </a:ln>
                <a:effectLst/>
                <a:scene3d>
                  <a:camera prst="orthographicFront"/>
                  <a:lightRig rig="threePt" dir="t"/>
                </a:scene3d>
                <a:sp3d>
                  <a:bevelT w="165100" h="165100" prst="coolSlant"/>
                </a:sp3d>
              </p:spPr>
              <p:txBody>
                <a:bodyPr wrap="none" tIns="0"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latin typeface="HGP創英角ｺﾞｼｯｸUB" panose="020B0900000000000000" pitchFamily="50" charset="-128"/>
                      <a:ea typeface="HGP創英角ｺﾞｼｯｸUB" panose="020B0900000000000000" pitchFamily="50" charset="-128"/>
                    </a:rPr>
                    <a:t>VM15</a:t>
                  </a:r>
                  <a:endParaRPr lang="ja-JP" altLang="en-US" sz="1200" dirty="0">
                    <a:latin typeface="HGP創英角ｺﾞｼｯｸUB" panose="020B0900000000000000" pitchFamily="50" charset="-128"/>
                    <a:ea typeface="HGP創英角ｺﾞｼｯｸUB" panose="020B0900000000000000" pitchFamily="50" charset="-128"/>
                  </a:endParaRPr>
                </a:p>
              </p:txBody>
            </p:sp>
            <p:sp>
              <p:nvSpPr>
                <p:cNvPr id="24" name="正方形/長方形 73"/>
                <p:cNvSpPr>
                  <a:spLocks noChangeArrowheads="1"/>
                </p:cNvSpPr>
                <p:nvPr/>
              </p:nvSpPr>
              <p:spPr bwMode="gray">
                <a:xfrm>
                  <a:off x="7416000" y="3762000"/>
                  <a:ext cx="1163800" cy="482076"/>
                </a:xfrm>
                <a:prstGeom prst="rect">
                  <a:avLst/>
                </a:prstGeom>
                <a:solidFill>
                  <a:schemeClr val="bg1">
                    <a:lumMod val="75000"/>
                  </a:schemeClr>
                </a:solidFill>
                <a:ln w="3175" algn="ctr">
                  <a:solidFill>
                    <a:schemeClr val="tx1"/>
                  </a:solidFill>
                  <a:round/>
                  <a:headEnd/>
                  <a:tailEnd/>
                </a:ln>
                <a:effectLst/>
                <a:scene3d>
                  <a:camera prst="orthographicFront"/>
                  <a:lightRig rig="threePt" dir="t"/>
                </a:scene3d>
                <a:sp3d>
                  <a:bevelT w="165100" h="165100" prst="coolSlant"/>
                </a:sp3d>
              </p:spPr>
              <p:txBody>
                <a:bodyPr wrap="none" tIns="0"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latin typeface="HGP創英角ｺﾞｼｯｸUB" panose="020B0900000000000000" pitchFamily="50" charset="-128"/>
                      <a:ea typeface="HGP創英角ｺﾞｼｯｸUB" panose="020B0900000000000000" pitchFamily="50" charset="-128"/>
                    </a:rPr>
                    <a:t>VM23</a:t>
                  </a:r>
                  <a:endParaRPr lang="ja-JP" altLang="en-US" sz="1200" dirty="0">
                    <a:latin typeface="HGP創英角ｺﾞｼｯｸUB" panose="020B0900000000000000" pitchFamily="50" charset="-128"/>
                    <a:ea typeface="HGP創英角ｺﾞｼｯｸUB" panose="020B0900000000000000" pitchFamily="50" charset="-128"/>
                  </a:endParaRPr>
                </a:p>
              </p:txBody>
            </p:sp>
            <p:sp>
              <p:nvSpPr>
                <p:cNvPr id="25" name="正方形/長方形 73"/>
                <p:cNvSpPr>
                  <a:spLocks noChangeArrowheads="1"/>
                </p:cNvSpPr>
                <p:nvPr/>
              </p:nvSpPr>
              <p:spPr bwMode="gray">
                <a:xfrm>
                  <a:off x="7416000" y="4089600"/>
                  <a:ext cx="1163800" cy="482076"/>
                </a:xfrm>
                <a:prstGeom prst="rect">
                  <a:avLst/>
                </a:prstGeom>
                <a:solidFill>
                  <a:schemeClr val="bg1">
                    <a:lumMod val="75000"/>
                  </a:schemeClr>
                </a:solidFill>
                <a:ln w="3175" algn="ctr">
                  <a:solidFill>
                    <a:schemeClr val="tx1"/>
                  </a:solidFill>
                  <a:round/>
                  <a:headEnd/>
                  <a:tailEnd/>
                </a:ln>
                <a:effectLst/>
                <a:scene3d>
                  <a:camera prst="orthographicFront"/>
                  <a:lightRig rig="threePt" dir="t"/>
                </a:scene3d>
                <a:sp3d>
                  <a:bevelT w="165100" h="165100" prst="coolSlant"/>
                </a:sp3d>
              </p:spPr>
              <p:txBody>
                <a:bodyPr wrap="none" tIns="0"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latin typeface="HGP創英角ｺﾞｼｯｸUB" panose="020B0900000000000000" pitchFamily="50" charset="-128"/>
                      <a:ea typeface="HGP創英角ｺﾞｼｯｸUB" panose="020B0900000000000000" pitchFamily="50" charset="-128"/>
                    </a:rPr>
                    <a:t>VM24</a:t>
                  </a:r>
                  <a:endParaRPr lang="ja-JP" altLang="en-US" sz="1200" dirty="0">
                    <a:latin typeface="HGP創英角ｺﾞｼｯｸUB" panose="020B0900000000000000" pitchFamily="50" charset="-128"/>
                    <a:ea typeface="HGP創英角ｺﾞｼｯｸUB" panose="020B0900000000000000" pitchFamily="50" charset="-128"/>
                  </a:endParaRPr>
                </a:p>
              </p:txBody>
            </p:sp>
            <p:sp>
              <p:nvSpPr>
                <p:cNvPr id="26" name="正方形/長方形 73"/>
                <p:cNvSpPr>
                  <a:spLocks noChangeArrowheads="1"/>
                </p:cNvSpPr>
                <p:nvPr/>
              </p:nvSpPr>
              <p:spPr bwMode="gray">
                <a:xfrm>
                  <a:off x="7416000" y="4417200"/>
                  <a:ext cx="1163800" cy="482076"/>
                </a:xfrm>
                <a:prstGeom prst="rect">
                  <a:avLst/>
                </a:prstGeom>
                <a:solidFill>
                  <a:schemeClr val="bg1">
                    <a:lumMod val="75000"/>
                  </a:schemeClr>
                </a:solidFill>
                <a:ln w="3175" algn="ctr">
                  <a:solidFill>
                    <a:schemeClr val="tx1"/>
                  </a:solidFill>
                  <a:round/>
                  <a:headEnd/>
                  <a:tailEnd/>
                </a:ln>
                <a:effectLst/>
                <a:scene3d>
                  <a:camera prst="orthographicFront"/>
                  <a:lightRig rig="threePt" dir="t"/>
                </a:scene3d>
                <a:sp3d>
                  <a:bevelT w="165100" h="165100" prst="coolSlant"/>
                </a:sp3d>
              </p:spPr>
              <p:txBody>
                <a:bodyPr wrap="none" tIns="0"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latin typeface="HGP創英角ｺﾞｼｯｸUB" panose="020B0900000000000000" pitchFamily="50" charset="-128"/>
                      <a:ea typeface="HGP創英角ｺﾞｼｯｸUB" panose="020B0900000000000000" pitchFamily="50" charset="-128"/>
                    </a:rPr>
                    <a:t>VM27</a:t>
                  </a:r>
                  <a:endParaRPr lang="ja-JP" altLang="en-US" sz="1200" dirty="0">
                    <a:latin typeface="HGP創英角ｺﾞｼｯｸUB" panose="020B0900000000000000" pitchFamily="50" charset="-128"/>
                    <a:ea typeface="HGP創英角ｺﾞｼｯｸUB" panose="020B0900000000000000" pitchFamily="50" charset="-128"/>
                  </a:endParaRPr>
                </a:p>
              </p:txBody>
            </p:sp>
            <p:sp>
              <p:nvSpPr>
                <p:cNvPr id="27" name="正方形/長方形 73"/>
                <p:cNvSpPr>
                  <a:spLocks noChangeArrowheads="1"/>
                </p:cNvSpPr>
                <p:nvPr/>
              </p:nvSpPr>
              <p:spPr bwMode="gray">
                <a:xfrm>
                  <a:off x="7416000" y="4744800"/>
                  <a:ext cx="1163800" cy="482076"/>
                </a:xfrm>
                <a:prstGeom prst="rect">
                  <a:avLst/>
                </a:prstGeom>
                <a:solidFill>
                  <a:schemeClr val="bg1">
                    <a:lumMod val="75000"/>
                  </a:schemeClr>
                </a:solidFill>
                <a:ln w="3175" algn="ctr">
                  <a:solidFill>
                    <a:schemeClr val="tx1"/>
                  </a:solidFill>
                  <a:round/>
                  <a:headEnd/>
                  <a:tailEnd/>
                </a:ln>
                <a:effectLst/>
                <a:scene3d>
                  <a:camera prst="orthographicFront"/>
                  <a:lightRig rig="threePt" dir="t"/>
                </a:scene3d>
                <a:sp3d>
                  <a:bevelT w="165100" h="165100" prst="coolSlant"/>
                </a:sp3d>
              </p:spPr>
              <p:txBody>
                <a:bodyPr wrap="none" tIns="0"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latin typeface="HGP創英角ｺﾞｼｯｸUB" panose="020B0900000000000000" pitchFamily="50" charset="-128"/>
                      <a:ea typeface="HGP創英角ｺﾞｼｯｸUB" panose="020B0900000000000000" pitchFamily="50" charset="-128"/>
                    </a:rPr>
                    <a:t>VM32</a:t>
                  </a:r>
                  <a:endParaRPr lang="ja-JP" altLang="en-US" sz="1200" dirty="0">
                    <a:latin typeface="HGP創英角ｺﾞｼｯｸUB" panose="020B0900000000000000" pitchFamily="50" charset="-128"/>
                    <a:ea typeface="HGP創英角ｺﾞｼｯｸUB" panose="020B0900000000000000" pitchFamily="50" charset="-128"/>
                  </a:endParaRPr>
                </a:p>
              </p:txBody>
            </p:sp>
            <p:sp>
              <p:nvSpPr>
                <p:cNvPr id="28" name="正方形/長方形 73"/>
                <p:cNvSpPr>
                  <a:spLocks noChangeArrowheads="1"/>
                </p:cNvSpPr>
                <p:nvPr/>
              </p:nvSpPr>
              <p:spPr bwMode="gray">
                <a:xfrm>
                  <a:off x="7416000" y="5072400"/>
                  <a:ext cx="1163800" cy="482076"/>
                </a:xfrm>
                <a:prstGeom prst="rect">
                  <a:avLst/>
                </a:prstGeom>
                <a:solidFill>
                  <a:schemeClr val="bg1">
                    <a:lumMod val="75000"/>
                  </a:schemeClr>
                </a:solidFill>
                <a:ln w="3175" algn="ctr">
                  <a:solidFill>
                    <a:schemeClr val="tx1"/>
                  </a:solidFill>
                  <a:round/>
                  <a:headEnd/>
                  <a:tailEnd/>
                </a:ln>
                <a:effectLst/>
                <a:scene3d>
                  <a:camera prst="orthographicFront"/>
                  <a:lightRig rig="threePt" dir="t"/>
                </a:scene3d>
                <a:sp3d>
                  <a:bevelT w="165100" h="165100" prst="coolSlant"/>
                </a:sp3d>
              </p:spPr>
              <p:txBody>
                <a:bodyPr wrap="none" tIns="0"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latin typeface="HGP創英角ｺﾞｼｯｸUB" panose="020B0900000000000000" pitchFamily="50" charset="-128"/>
                      <a:ea typeface="HGP創英角ｺﾞｼｯｸUB" panose="020B0900000000000000" pitchFamily="50" charset="-128"/>
                    </a:rPr>
                    <a:t>VM35</a:t>
                  </a:r>
                  <a:endParaRPr lang="ja-JP" altLang="en-US" sz="1200" dirty="0">
                    <a:latin typeface="HGP創英角ｺﾞｼｯｸUB" panose="020B0900000000000000" pitchFamily="50" charset="-128"/>
                    <a:ea typeface="HGP創英角ｺﾞｼｯｸUB" panose="020B0900000000000000" pitchFamily="50" charset="-128"/>
                  </a:endParaRPr>
                </a:p>
              </p:txBody>
            </p:sp>
            <p:sp>
              <p:nvSpPr>
                <p:cNvPr id="29" name="テキスト ボックス 44"/>
                <p:cNvSpPr txBox="1">
                  <a:spLocks noChangeArrowheads="1"/>
                </p:cNvSpPr>
                <p:nvPr/>
              </p:nvSpPr>
              <p:spPr bwMode="auto">
                <a:xfrm>
                  <a:off x="6988175" y="2236104"/>
                  <a:ext cx="1965325" cy="29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a:r>
                    <a:rPr lang="ja-JP" altLang="en-US" sz="1200" b="1" dirty="0"/>
                    <a:t>片寄せ</a:t>
                  </a:r>
                  <a:r>
                    <a:rPr lang="ja-JP" altLang="en-US" sz="1200" b="1" dirty="0" smtClean="0"/>
                    <a:t>専用ｻｰﾊﾞ</a:t>
                  </a:r>
                  <a:endParaRPr lang="ja-JP" altLang="en-US" sz="1200" b="1" dirty="0"/>
                </a:p>
              </p:txBody>
            </p:sp>
            <p:sp>
              <p:nvSpPr>
                <p:cNvPr id="30" name="正方形/長方形 73"/>
                <p:cNvSpPr>
                  <a:spLocks noChangeArrowheads="1"/>
                </p:cNvSpPr>
                <p:nvPr/>
              </p:nvSpPr>
              <p:spPr bwMode="gray">
                <a:xfrm>
                  <a:off x="7416000" y="5400000"/>
                  <a:ext cx="1163800" cy="482076"/>
                </a:xfrm>
                <a:prstGeom prst="rect">
                  <a:avLst/>
                </a:prstGeom>
                <a:solidFill>
                  <a:schemeClr val="bg1">
                    <a:lumMod val="75000"/>
                  </a:schemeClr>
                </a:solidFill>
                <a:ln w="3175" algn="ctr">
                  <a:solidFill>
                    <a:schemeClr val="tx1"/>
                  </a:solidFill>
                  <a:round/>
                  <a:headEnd/>
                  <a:tailEnd/>
                </a:ln>
                <a:effectLst/>
                <a:scene3d>
                  <a:camera prst="orthographicFront"/>
                  <a:lightRig rig="threePt" dir="t"/>
                </a:scene3d>
                <a:sp3d>
                  <a:bevelT w="165100" h="165100" prst="coolSlant"/>
                </a:sp3d>
              </p:spPr>
              <p:txBody>
                <a:bodyPr wrap="none" tIns="0"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latin typeface="HGP創英角ｺﾞｼｯｸUB" panose="020B0900000000000000" pitchFamily="50" charset="-128"/>
                      <a:ea typeface="HGP創英角ｺﾞｼｯｸUB" panose="020B0900000000000000" pitchFamily="50" charset="-128"/>
                    </a:rPr>
                    <a:t>VM3</a:t>
                  </a:r>
                  <a:r>
                    <a:rPr lang="en-US" altLang="ja-JP" sz="1200" dirty="0">
                      <a:latin typeface="HGP創英角ｺﾞｼｯｸUB" panose="020B0900000000000000" pitchFamily="50" charset="-128"/>
                      <a:ea typeface="HGP創英角ｺﾞｼｯｸUB" panose="020B0900000000000000" pitchFamily="50" charset="-128"/>
                    </a:rPr>
                    <a:t>6</a:t>
                  </a:r>
                  <a:endParaRPr lang="ja-JP" altLang="en-US" sz="1200" dirty="0">
                    <a:latin typeface="HGP創英角ｺﾞｼｯｸUB" panose="020B0900000000000000" pitchFamily="50" charset="-128"/>
                    <a:ea typeface="HGP創英角ｺﾞｼｯｸUB" panose="020B0900000000000000" pitchFamily="50" charset="-128"/>
                  </a:endParaRPr>
                </a:p>
              </p:txBody>
            </p:sp>
            <p:sp>
              <p:nvSpPr>
                <p:cNvPr id="32" name="正方形/長方形 73"/>
                <p:cNvSpPr>
                  <a:spLocks noChangeArrowheads="1"/>
                </p:cNvSpPr>
                <p:nvPr/>
              </p:nvSpPr>
              <p:spPr bwMode="gray">
                <a:xfrm>
                  <a:off x="7416000" y="5727600"/>
                  <a:ext cx="1163800" cy="482076"/>
                </a:xfrm>
                <a:prstGeom prst="rect">
                  <a:avLst/>
                </a:prstGeom>
                <a:solidFill>
                  <a:schemeClr val="bg1">
                    <a:lumMod val="75000"/>
                  </a:schemeClr>
                </a:solidFill>
                <a:ln w="3175" algn="ctr">
                  <a:solidFill>
                    <a:schemeClr val="tx1"/>
                  </a:solidFill>
                  <a:round/>
                  <a:headEnd/>
                  <a:tailEnd/>
                </a:ln>
                <a:effectLst/>
                <a:scene3d>
                  <a:camera prst="orthographicFront"/>
                  <a:lightRig rig="threePt" dir="t"/>
                </a:scene3d>
                <a:sp3d>
                  <a:bevelT w="165100" h="165100" prst="coolSlant"/>
                </a:sp3d>
              </p:spPr>
              <p:txBody>
                <a:bodyPr wrap="none" anchor="ctr"/>
                <a:lstStyle>
                  <a:lvl1pPr>
                    <a:defRPr kumimoji="1">
                      <a:solidFill>
                        <a:srgbClr val="000000"/>
                      </a:solidFill>
                      <a:latin typeface="ＭＳ Ｐゴシック" panose="020B0600070205080204" pitchFamily="50" charset="-128"/>
                      <a:ea typeface="ＭＳ Ｐゴシック" panose="020B0600070205080204" pitchFamily="50" charset="-128"/>
                    </a:defRPr>
                  </a:lvl1pPr>
                  <a:lvl2pPr marL="742950" indent="-285750">
                    <a:defRPr kumimoji="1">
                      <a:solidFill>
                        <a:srgbClr val="000000"/>
                      </a:solidFill>
                      <a:latin typeface="ＭＳ Ｐゴシック" panose="020B0600070205080204" pitchFamily="50" charset="-128"/>
                      <a:ea typeface="ＭＳ Ｐゴシック" panose="020B0600070205080204" pitchFamily="50" charset="-128"/>
                    </a:defRPr>
                  </a:lvl2pPr>
                  <a:lvl3pPr marL="1143000" indent="-228600">
                    <a:defRPr kumimoji="1">
                      <a:solidFill>
                        <a:srgbClr val="000000"/>
                      </a:solidFill>
                      <a:latin typeface="ＭＳ Ｐゴシック" panose="020B0600070205080204" pitchFamily="50" charset="-128"/>
                      <a:ea typeface="ＭＳ Ｐゴシック" panose="020B0600070205080204" pitchFamily="50" charset="-128"/>
                    </a:defRPr>
                  </a:lvl3pPr>
                  <a:lvl4pPr marL="1600200" indent="-228600">
                    <a:defRPr kumimoji="1">
                      <a:solidFill>
                        <a:srgbClr val="000000"/>
                      </a:solidFill>
                      <a:latin typeface="ＭＳ Ｐゴシック" panose="020B0600070205080204" pitchFamily="50" charset="-128"/>
                      <a:ea typeface="ＭＳ Ｐゴシック" panose="020B0600070205080204" pitchFamily="50" charset="-128"/>
                    </a:defRPr>
                  </a:lvl4pPr>
                  <a:lvl5pPr marL="2057400" indent="-228600">
                    <a:defRPr kumimoji="1">
                      <a:solidFill>
                        <a:srgbClr val="000000"/>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kumimoji="1">
                      <a:solidFill>
                        <a:srgbClr val="000000"/>
                      </a:solidFill>
                      <a:latin typeface="ＭＳ Ｐゴシック" panose="020B0600070205080204" pitchFamily="50" charset="-128"/>
                      <a:ea typeface="ＭＳ Ｐゴシック" panose="020B0600070205080204" pitchFamily="50" charset="-128"/>
                    </a:defRPr>
                  </a:lvl9pPr>
                </a:lstStyle>
                <a:p>
                  <a:pPr algn="ctr" eaLnBrk="1" fontAlgn="ctr" hangingPunct="1">
                    <a:defRPr/>
                  </a:pPr>
                  <a:r>
                    <a:rPr lang="en-US" altLang="ja-JP" sz="1200" dirty="0" smtClean="0">
                      <a:latin typeface="HGP創英角ｺﾞｼｯｸUB" panose="020B0900000000000000" pitchFamily="50" charset="-128"/>
                      <a:ea typeface="HGP創英角ｺﾞｼｯｸUB" panose="020B0900000000000000" pitchFamily="50" charset="-128"/>
                    </a:rPr>
                    <a:t>VM37</a:t>
                  </a:r>
                  <a:endParaRPr lang="ja-JP" altLang="en-US" sz="1200" dirty="0">
                    <a:latin typeface="HGP創英角ｺﾞｼｯｸUB" panose="020B0900000000000000" pitchFamily="50" charset="-128"/>
                    <a:ea typeface="HGP創英角ｺﾞｼｯｸUB" panose="020B0900000000000000" pitchFamily="50" charset="-128"/>
                  </a:endParaRPr>
                </a:p>
              </p:txBody>
            </p:sp>
          </p:grpSp>
        </p:grpSp>
        <p:sp>
          <p:nvSpPr>
            <p:cNvPr id="9" name="テキスト ボックス 8"/>
            <p:cNvSpPr txBox="1"/>
            <p:nvPr/>
          </p:nvSpPr>
          <p:spPr>
            <a:xfrm>
              <a:off x="3072086" y="5733838"/>
              <a:ext cx="2083660" cy="948710"/>
            </a:xfrm>
            <a:prstGeom prst="rect">
              <a:avLst/>
            </a:prstGeom>
            <a:solidFill>
              <a:srgbClr val="FF0000">
                <a:alpha val="90000"/>
              </a:srgbClr>
            </a:solidFill>
            <a:ln w="19050">
              <a:solidFill>
                <a:srgbClr val="FF0000"/>
              </a:solidFill>
            </a:ln>
            <a:effectLst/>
            <a:scene3d>
              <a:camera prst="orthographicFront"/>
              <a:lightRig rig="threePt" dir="t"/>
            </a:scene3d>
            <a:sp3d>
              <a:bevelT w="165100" prst="coolSlant"/>
            </a:sp3d>
          </p:spPr>
          <p:txBody>
            <a:bodyPr tIns="108000" bIns="108000" anchor="ctr">
              <a:spAutoFit/>
            </a:bodyPr>
            <a:lstStyle/>
            <a:p>
              <a:pPr algn="ctr">
                <a:defRPr/>
              </a:pPr>
              <a:r>
                <a:rPr lang="ja-JP" altLang="en-US" sz="1200" b="1" dirty="0">
                  <a:solidFill>
                    <a:schemeClr val="bg1"/>
                  </a:solidFill>
                </a:rPr>
                <a:t>ソフト開発者が</a:t>
              </a:r>
              <a:endParaRPr lang="en-US" altLang="ja-JP" sz="1200" b="1" dirty="0">
                <a:solidFill>
                  <a:schemeClr val="bg1"/>
                </a:solidFill>
              </a:endParaRPr>
            </a:p>
            <a:p>
              <a:pPr algn="ctr">
                <a:defRPr/>
              </a:pPr>
              <a:r>
                <a:rPr lang="ja-JP" altLang="en-US" sz="1200" b="1" dirty="0">
                  <a:solidFill>
                    <a:schemeClr val="bg1"/>
                  </a:solidFill>
                </a:rPr>
                <a:t>利用中の</a:t>
              </a:r>
              <a:r>
                <a:rPr lang="en-US" altLang="ja-JP" sz="1200" b="1" dirty="0">
                  <a:solidFill>
                    <a:schemeClr val="bg1"/>
                  </a:solidFill>
                </a:rPr>
                <a:t>VM</a:t>
              </a:r>
              <a:endParaRPr lang="ja-JP" altLang="en-US" sz="1200" b="1" dirty="0">
                <a:solidFill>
                  <a:schemeClr val="bg1"/>
                </a:solidFill>
              </a:endParaRPr>
            </a:p>
          </p:txBody>
        </p:sp>
        <p:sp>
          <p:nvSpPr>
            <p:cNvPr id="10" name="テキスト ボックス 9"/>
            <p:cNvSpPr txBox="1"/>
            <p:nvPr/>
          </p:nvSpPr>
          <p:spPr>
            <a:xfrm>
              <a:off x="5766661" y="5732582"/>
              <a:ext cx="2083660" cy="948710"/>
            </a:xfrm>
            <a:prstGeom prst="rect">
              <a:avLst/>
            </a:prstGeom>
            <a:solidFill>
              <a:schemeClr val="bg1">
                <a:lumMod val="75000"/>
              </a:schemeClr>
            </a:solidFill>
            <a:ln w="19050">
              <a:noFill/>
            </a:ln>
            <a:effectLst/>
            <a:scene3d>
              <a:camera prst="orthographicFront"/>
              <a:lightRig rig="threePt" dir="t"/>
            </a:scene3d>
            <a:sp3d>
              <a:bevelT w="165100" prst="coolSlant"/>
            </a:sp3d>
          </p:spPr>
          <p:txBody>
            <a:bodyPr tIns="108000" bIns="108000" anchor="ctr" anchorCtr="0">
              <a:spAutoFit/>
            </a:bodyPr>
            <a:lstStyle/>
            <a:p>
              <a:pPr algn="ctr">
                <a:defRPr/>
              </a:pPr>
              <a:r>
                <a:rPr lang="ja-JP" altLang="en-US" sz="1200" b="1" dirty="0" smtClean="0"/>
                <a:t>数日間、利用されていない</a:t>
              </a:r>
              <a:r>
                <a:rPr lang="en-US" altLang="ja-JP" sz="1200" b="1" dirty="0" smtClean="0"/>
                <a:t>VM</a:t>
              </a:r>
              <a:endParaRPr lang="ja-JP" altLang="en-US" sz="1200" b="1" dirty="0"/>
            </a:p>
          </p:txBody>
        </p:sp>
        <p:cxnSp>
          <p:nvCxnSpPr>
            <p:cNvPr id="11" name="直線矢印コネクタ 10"/>
            <p:cNvCxnSpPr>
              <a:stCxn id="9" idx="0"/>
            </p:cNvCxnSpPr>
            <p:nvPr/>
          </p:nvCxnSpPr>
          <p:spPr bwMode="auto">
            <a:xfrm flipH="1" flipV="1">
              <a:off x="3198803" y="4198557"/>
              <a:ext cx="915113" cy="1535281"/>
            </a:xfrm>
            <a:prstGeom prst="straightConnector1">
              <a:avLst/>
            </a:prstGeom>
            <a:gradFill rotWithShape="0">
              <a:gsLst>
                <a:gs pos="0">
                  <a:srgbClr val="FFFFFF"/>
                </a:gs>
                <a:gs pos="100000">
                  <a:srgbClr val="CACAC7"/>
                </a:gs>
              </a:gsLst>
              <a:lin ang="5400000" scaled="1"/>
            </a:gradFill>
            <a:ln w="50800" cap="flat" cmpd="sng" algn="ctr">
              <a:solidFill>
                <a:srgbClr val="FF0000"/>
              </a:solidFill>
              <a:prstDash val="solid"/>
              <a:round/>
              <a:headEnd type="none" w="med" len="med"/>
              <a:tailEnd type="triangle"/>
            </a:ln>
            <a:effectLst>
              <a:glow rad="101600">
                <a:schemeClr val="bg1"/>
              </a:glow>
              <a:outerShdw dist="53882" dir="2700000" algn="ctr" rotWithShape="0">
                <a:schemeClr val="bg2">
                  <a:alpha val="50000"/>
                </a:schemeClr>
              </a:outerShdw>
            </a:effectLst>
            <a:extLst/>
          </p:spPr>
        </p:cxnSp>
        <p:cxnSp>
          <p:nvCxnSpPr>
            <p:cNvPr id="12" name="直線矢印コネクタ 11"/>
            <p:cNvCxnSpPr>
              <a:stCxn id="9" idx="0"/>
            </p:cNvCxnSpPr>
            <p:nvPr/>
          </p:nvCxnSpPr>
          <p:spPr bwMode="auto">
            <a:xfrm flipH="1" flipV="1">
              <a:off x="3162555" y="4834192"/>
              <a:ext cx="951362" cy="899646"/>
            </a:xfrm>
            <a:prstGeom prst="straightConnector1">
              <a:avLst/>
            </a:prstGeom>
            <a:gradFill rotWithShape="0">
              <a:gsLst>
                <a:gs pos="0">
                  <a:srgbClr val="FFFFFF"/>
                </a:gs>
                <a:gs pos="100000">
                  <a:srgbClr val="CACAC7"/>
                </a:gs>
              </a:gsLst>
              <a:lin ang="5400000" scaled="1"/>
            </a:gradFill>
            <a:ln w="50800" cap="flat" cmpd="sng" algn="ctr">
              <a:solidFill>
                <a:srgbClr val="FF0000"/>
              </a:solidFill>
              <a:prstDash val="solid"/>
              <a:round/>
              <a:headEnd type="none" w="med" len="med"/>
              <a:tailEnd type="triangle"/>
            </a:ln>
            <a:effectLst>
              <a:glow rad="101600">
                <a:schemeClr val="bg1"/>
              </a:glow>
              <a:outerShdw dist="53882" dir="2700000" algn="ctr" rotWithShape="0">
                <a:schemeClr val="bg2">
                  <a:alpha val="50000"/>
                </a:schemeClr>
              </a:outerShdw>
            </a:effectLst>
            <a:extLst/>
          </p:spPr>
        </p:cxnSp>
        <p:cxnSp>
          <p:nvCxnSpPr>
            <p:cNvPr id="13" name="直線矢印コネクタ 12"/>
            <p:cNvCxnSpPr>
              <a:stCxn id="10" idx="0"/>
            </p:cNvCxnSpPr>
            <p:nvPr/>
          </p:nvCxnSpPr>
          <p:spPr bwMode="auto">
            <a:xfrm flipV="1">
              <a:off x="6808491" y="4747629"/>
              <a:ext cx="510391" cy="984953"/>
            </a:xfrm>
            <a:prstGeom prst="straightConnector1">
              <a:avLst/>
            </a:prstGeom>
            <a:gradFill rotWithShape="0">
              <a:gsLst>
                <a:gs pos="0">
                  <a:srgbClr val="FFFFFF"/>
                </a:gs>
                <a:gs pos="100000">
                  <a:srgbClr val="CACAC7"/>
                </a:gs>
              </a:gsLst>
              <a:lin ang="5400000" scaled="1"/>
            </a:gradFill>
            <a:ln w="50800" cap="flat" cmpd="sng" algn="ctr">
              <a:solidFill>
                <a:schemeClr val="bg1">
                  <a:lumMod val="65000"/>
                </a:schemeClr>
              </a:solidFill>
              <a:prstDash val="solid"/>
              <a:round/>
              <a:headEnd type="none" w="med" len="med"/>
              <a:tailEnd type="triangle"/>
            </a:ln>
            <a:effectLst>
              <a:glow rad="101600">
                <a:schemeClr val="bg1"/>
              </a:glow>
              <a:outerShdw dist="53882" dir="2700000" algn="ctr" rotWithShape="0">
                <a:schemeClr val="bg2">
                  <a:alpha val="50000"/>
                </a:schemeClr>
              </a:outerShdw>
            </a:effectLst>
            <a:extLst/>
          </p:spPr>
        </p:cxnSp>
        <p:cxnSp>
          <p:nvCxnSpPr>
            <p:cNvPr id="14" name="直線矢印コネクタ 13"/>
            <p:cNvCxnSpPr>
              <a:stCxn id="10" idx="0"/>
            </p:cNvCxnSpPr>
            <p:nvPr/>
          </p:nvCxnSpPr>
          <p:spPr bwMode="auto">
            <a:xfrm flipV="1">
              <a:off x="6808491" y="5230484"/>
              <a:ext cx="590262" cy="502098"/>
            </a:xfrm>
            <a:prstGeom prst="straightConnector1">
              <a:avLst/>
            </a:prstGeom>
            <a:gradFill rotWithShape="0">
              <a:gsLst>
                <a:gs pos="0">
                  <a:srgbClr val="FFFFFF"/>
                </a:gs>
                <a:gs pos="100000">
                  <a:srgbClr val="CACAC7"/>
                </a:gs>
              </a:gsLst>
              <a:lin ang="5400000" scaled="1"/>
            </a:gradFill>
            <a:ln w="50800" cap="flat" cmpd="sng" algn="ctr">
              <a:solidFill>
                <a:schemeClr val="bg1">
                  <a:lumMod val="65000"/>
                </a:schemeClr>
              </a:solidFill>
              <a:prstDash val="solid"/>
              <a:round/>
              <a:headEnd type="none" w="med" len="med"/>
              <a:tailEnd type="triangle"/>
            </a:ln>
            <a:effectLst>
              <a:glow rad="101600">
                <a:schemeClr val="bg1"/>
              </a:glow>
              <a:outerShdw dist="53882" dir="2700000" algn="ctr" rotWithShape="0">
                <a:schemeClr val="bg2">
                  <a:alpha val="50000"/>
                </a:schemeClr>
              </a:outerShdw>
            </a:effectLst>
            <a:extLst/>
          </p:spPr>
        </p:cxnSp>
      </p:grpSp>
      <p:sp>
        <p:nvSpPr>
          <p:cNvPr id="2" name="直方体 1"/>
          <p:cNvSpPr/>
          <p:nvPr/>
        </p:nvSpPr>
        <p:spPr bwMode="auto">
          <a:xfrm>
            <a:off x="4351331" y="1475958"/>
            <a:ext cx="2859047" cy="1278354"/>
          </a:xfrm>
          <a:prstGeom prst="cube">
            <a:avLst/>
          </a:prstGeom>
          <a:no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rgbClr val="0000CC"/>
                </a:solidFill>
                <a:effectLst/>
                <a:latin typeface="+mn-ea"/>
                <a:ea typeface="+mn-ea"/>
                <a:cs typeface="Arial Unicode MS" panose="020B0604020202020204" pitchFamily="50" charset="-128"/>
              </a:rPr>
              <a:t>アイドル</a:t>
            </a:r>
            <a:r>
              <a:rPr kumimoji="1" lang="en-US" altLang="ja-JP" sz="2000" b="1" i="0" u="none" strike="noStrike" cap="none" normalizeH="0" baseline="0" dirty="0" smtClean="0">
                <a:ln>
                  <a:noFill/>
                </a:ln>
                <a:solidFill>
                  <a:srgbClr val="0000CC"/>
                </a:solidFill>
                <a:effectLst/>
                <a:latin typeface="+mn-ea"/>
                <a:ea typeface="+mn-ea"/>
                <a:cs typeface="Arial Unicode MS" panose="020B0604020202020204" pitchFamily="50" charset="-128"/>
              </a:rPr>
              <a:t>VM</a:t>
            </a:r>
            <a:r>
              <a:rPr kumimoji="1" lang="ja-JP" altLang="en-US" sz="2000" b="1" i="0" u="none" strike="noStrike" cap="none" normalizeH="0" baseline="0" dirty="0" smtClean="0">
                <a:ln>
                  <a:noFill/>
                </a:ln>
                <a:solidFill>
                  <a:srgbClr val="0000CC"/>
                </a:solidFill>
                <a:effectLst/>
                <a:latin typeface="+mn-ea"/>
                <a:ea typeface="+mn-ea"/>
                <a:cs typeface="Arial Unicode MS" panose="020B0604020202020204" pitchFamily="50" charset="-128"/>
              </a:rPr>
              <a:t>識別器</a:t>
            </a:r>
            <a:endParaRPr kumimoji="1" lang="en-US" altLang="ja-JP" sz="2000" b="1" i="0" u="none" strike="noStrike" cap="none" normalizeH="0" baseline="0" dirty="0" smtClean="0">
              <a:ln>
                <a:noFill/>
              </a:ln>
              <a:solidFill>
                <a:srgbClr val="0000CC"/>
              </a:solidFill>
              <a:effectLst/>
              <a:latin typeface="+mn-ea"/>
              <a:ea typeface="+mn-ea"/>
              <a:cs typeface="Arial Unicode MS" panose="020B060402020202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b="1" dirty="0" smtClean="0">
                <a:solidFill>
                  <a:srgbClr val="0000CC"/>
                </a:solidFill>
                <a:latin typeface="+mn-ea"/>
                <a:ea typeface="+mn-ea"/>
                <a:cs typeface="Arial Unicode MS" panose="020B0604020202020204" pitchFamily="50" charset="-128"/>
              </a:rPr>
              <a:t>（</a:t>
            </a:r>
            <a:r>
              <a:rPr lang="en-US" altLang="ja-JP" b="1" dirty="0" smtClean="0">
                <a:solidFill>
                  <a:srgbClr val="0000CC"/>
                </a:solidFill>
                <a:latin typeface="+mn-ea"/>
                <a:ea typeface="+mn-ea"/>
                <a:cs typeface="Arial Unicode MS" panose="020B0604020202020204" pitchFamily="50" charset="-128"/>
              </a:rPr>
              <a:t>SVM,</a:t>
            </a:r>
            <a:r>
              <a:rPr lang="ja-JP" altLang="en-US" b="1" dirty="0" smtClean="0">
                <a:solidFill>
                  <a:srgbClr val="0000CC"/>
                </a:solidFill>
                <a:latin typeface="+mn-ea"/>
                <a:ea typeface="+mn-ea"/>
                <a:cs typeface="Arial Unicode MS" panose="020B0604020202020204" pitchFamily="50" charset="-128"/>
              </a:rPr>
              <a:t> </a:t>
            </a:r>
            <a:r>
              <a:rPr lang="en-US" altLang="ja-JP" b="1" dirty="0" smtClean="0">
                <a:solidFill>
                  <a:srgbClr val="0000CC"/>
                </a:solidFill>
                <a:latin typeface="+mn-ea"/>
                <a:ea typeface="+mn-ea"/>
                <a:cs typeface="Arial Unicode MS" panose="020B0604020202020204" pitchFamily="50" charset="-128"/>
              </a:rPr>
              <a:t>RNN,</a:t>
            </a:r>
            <a:r>
              <a:rPr lang="ja-JP" altLang="en-US" b="1" dirty="0" smtClean="0">
                <a:solidFill>
                  <a:srgbClr val="0000CC"/>
                </a:solidFill>
                <a:latin typeface="+mn-ea"/>
                <a:ea typeface="+mn-ea"/>
                <a:cs typeface="Arial Unicode MS" panose="020B0604020202020204" pitchFamily="50" charset="-128"/>
              </a:rPr>
              <a:t> </a:t>
            </a:r>
            <a:r>
              <a:rPr lang="en-US" altLang="ja-JP" b="1" dirty="0" smtClean="0">
                <a:solidFill>
                  <a:srgbClr val="0000CC"/>
                </a:solidFill>
                <a:latin typeface="+mn-ea"/>
                <a:ea typeface="+mn-ea"/>
                <a:cs typeface="Arial Unicode MS" panose="020B0604020202020204" pitchFamily="50" charset="-128"/>
              </a:rPr>
              <a:t>CNN,</a:t>
            </a:r>
            <a:r>
              <a:rPr lang="ja-JP" altLang="en-US" b="1" dirty="0" smtClean="0">
                <a:solidFill>
                  <a:srgbClr val="0000CC"/>
                </a:solidFill>
                <a:latin typeface="+mn-ea"/>
                <a:ea typeface="+mn-ea"/>
                <a:cs typeface="Arial Unicode MS" panose="020B0604020202020204" pitchFamily="50" charset="-128"/>
              </a:rPr>
              <a:t> </a:t>
            </a:r>
            <a:r>
              <a:rPr lang="en-US" altLang="ja-JP" b="1" dirty="0" err="1" smtClean="0">
                <a:solidFill>
                  <a:srgbClr val="0000CC"/>
                </a:solidFill>
                <a:latin typeface="+mn-ea"/>
                <a:ea typeface="+mn-ea"/>
                <a:cs typeface="Arial Unicode MS" panose="020B0604020202020204" pitchFamily="50" charset="-128"/>
              </a:rPr>
              <a:t>etc</a:t>
            </a:r>
            <a:r>
              <a:rPr lang="ja-JP" altLang="en-US" b="1" dirty="0" smtClean="0">
                <a:solidFill>
                  <a:srgbClr val="0000CC"/>
                </a:solidFill>
                <a:latin typeface="+mn-ea"/>
                <a:ea typeface="+mn-ea"/>
                <a:cs typeface="Arial Unicode MS" panose="020B0604020202020204" pitchFamily="50" charset="-128"/>
              </a:rPr>
              <a:t>）</a:t>
            </a:r>
            <a:endParaRPr kumimoji="1" lang="ja-JP" altLang="en-US" sz="1800" b="1" i="0" u="none" strike="noStrike" cap="none" normalizeH="0" baseline="0" dirty="0" smtClean="0">
              <a:ln>
                <a:noFill/>
              </a:ln>
              <a:solidFill>
                <a:srgbClr val="0000CC"/>
              </a:solidFill>
              <a:effectLst/>
              <a:latin typeface="+mn-ea"/>
              <a:ea typeface="+mn-ea"/>
              <a:cs typeface="Arial Unicode MS" panose="020B0604020202020204" pitchFamily="50" charset="-128"/>
            </a:endParaRPr>
          </a:p>
        </p:txBody>
      </p:sp>
      <p:sp>
        <p:nvSpPr>
          <p:cNvPr id="4" name="フローチャート: 磁気ディスク 3"/>
          <p:cNvSpPr/>
          <p:nvPr/>
        </p:nvSpPr>
        <p:spPr bwMode="auto">
          <a:xfrm>
            <a:off x="416042" y="1877936"/>
            <a:ext cx="1626531" cy="878715"/>
          </a:xfrm>
          <a:prstGeom prst="flowChartMagneticDisk">
            <a:avLst/>
          </a:prstGeom>
          <a:noFill/>
          <a:ln w="38100" cap="flat" cmpd="sng" algn="ctr">
            <a:solidFill>
              <a:srgbClr val="0000CC"/>
            </a:solidFill>
            <a:prstDash val="solid"/>
            <a:round/>
            <a:headEnd type="none" w="med" len="med"/>
            <a:tailEnd type="none" w="med" len="med"/>
          </a:ln>
          <a:effectLst/>
          <a:extLst/>
        </p:spPr>
        <p:txBody>
          <a:bodyPr vert="horz" wrap="none" lIns="91440" tIns="45720" rIns="91440" bIns="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rgbClr val="0000CC"/>
                </a:solidFill>
                <a:effectLst/>
                <a:latin typeface="ＭＳ Ｐゴシック" charset="-128"/>
                <a:ea typeface="ＭＳ Ｐゴシック" charset="-128"/>
              </a:rPr>
              <a:t>教師データ</a:t>
            </a:r>
          </a:p>
        </p:txBody>
      </p:sp>
      <p:sp>
        <p:nvSpPr>
          <p:cNvPr id="6" name="右矢印 5"/>
          <p:cNvSpPr/>
          <p:nvPr/>
        </p:nvSpPr>
        <p:spPr bwMode="auto">
          <a:xfrm>
            <a:off x="2388096" y="1623064"/>
            <a:ext cx="1710829" cy="1357662"/>
          </a:xfrm>
          <a:prstGeom prst="rightArrow">
            <a:avLst>
              <a:gd name="adj1" fmla="val 67766"/>
              <a:gd name="adj2" fmla="val 28681"/>
            </a:avLst>
          </a:prstGeom>
          <a:no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rgbClr val="0000CC"/>
                </a:solidFill>
                <a:effectLst/>
                <a:latin typeface="ＭＳ Ｐゴシック" charset="-128"/>
                <a:ea typeface="ＭＳ Ｐゴシック" charset="-128"/>
              </a:rPr>
              <a:t>追加学習</a:t>
            </a:r>
            <a:endParaRPr kumimoji="1" lang="en-US" altLang="ja-JP" sz="2000" b="0" i="0" u="none" strike="noStrike" cap="none" normalizeH="0" baseline="0" dirty="0" smtClean="0">
              <a:ln>
                <a:noFill/>
              </a:ln>
              <a:solidFill>
                <a:srgbClr val="0000CC"/>
              </a:solidFill>
              <a:effectLst/>
              <a:latin typeface="ＭＳ Ｐゴシック" charset="-128"/>
              <a:ea typeface="ＭＳ Ｐゴシック"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dirty="0" smtClean="0">
                <a:solidFill>
                  <a:srgbClr val="0000CC"/>
                </a:solidFill>
                <a:latin typeface="ＭＳ Ｐゴシック" charset="-128"/>
                <a:ea typeface="ＭＳ Ｐゴシック" charset="-128"/>
              </a:rPr>
              <a:t>  (</a:t>
            </a:r>
            <a:r>
              <a:rPr lang="ja-JP" altLang="en-US" dirty="0" smtClean="0">
                <a:solidFill>
                  <a:srgbClr val="0000CC"/>
                </a:solidFill>
                <a:latin typeface="ＭＳ Ｐゴシック" charset="-128"/>
                <a:ea typeface="ＭＳ Ｐゴシック" charset="-128"/>
              </a:rPr>
              <a:t>ﾌｧｲﾝﾁｭｰﾆﾝｸﾞ</a:t>
            </a:r>
            <a:r>
              <a:rPr lang="en-US" altLang="ja-JP" dirty="0" smtClean="0">
                <a:solidFill>
                  <a:srgbClr val="0000CC"/>
                </a:solidFill>
                <a:latin typeface="ＭＳ Ｐゴシック" charset="-128"/>
                <a:ea typeface="ＭＳ Ｐゴシック" charset="-128"/>
              </a:rPr>
              <a:t>)</a:t>
            </a:r>
            <a:endParaRPr kumimoji="1" lang="ja-JP" altLang="en-US" sz="1800" b="0" i="0" u="none" strike="noStrike" cap="none" normalizeH="0" baseline="0" dirty="0" smtClean="0">
              <a:ln>
                <a:noFill/>
              </a:ln>
              <a:solidFill>
                <a:srgbClr val="0000CC"/>
              </a:solidFill>
              <a:effectLst/>
              <a:latin typeface="ＭＳ Ｐゴシック" charset="-128"/>
              <a:ea typeface="ＭＳ Ｐゴシック" charset="-128"/>
            </a:endParaRPr>
          </a:p>
        </p:txBody>
      </p:sp>
      <p:sp>
        <p:nvSpPr>
          <p:cNvPr id="58" name="上下矢印 57"/>
          <p:cNvSpPr/>
          <p:nvPr/>
        </p:nvSpPr>
        <p:spPr bwMode="auto">
          <a:xfrm>
            <a:off x="4876249" y="2824752"/>
            <a:ext cx="1017425" cy="953576"/>
          </a:xfrm>
          <a:prstGeom prst="upDownArrow">
            <a:avLst>
              <a:gd name="adj1" fmla="val 60700"/>
              <a:gd name="adj2" fmla="val 25381"/>
            </a:avLst>
          </a:prstGeom>
          <a:no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smtClean="0">
                <a:solidFill>
                  <a:srgbClr val="0000CC"/>
                </a:solidFill>
                <a:latin typeface="ＭＳ Ｐゴシック" charset="-128"/>
                <a:ea typeface="ＭＳ Ｐゴシック" charset="-128"/>
              </a:rPr>
              <a:t>ｱｲﾄﾞﾙ</a:t>
            </a:r>
            <a:endParaRPr lang="en-US" altLang="ja-JP" dirty="0" smtClean="0">
              <a:solidFill>
                <a:srgbClr val="0000CC"/>
              </a:solidFill>
              <a:latin typeface="ＭＳ Ｐゴシック" charset="-128"/>
              <a:ea typeface="ＭＳ Ｐゴシック" charset="-128"/>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2000" dirty="0" smtClean="0">
                <a:solidFill>
                  <a:srgbClr val="0000CC"/>
                </a:solidFill>
                <a:latin typeface="ＭＳ Ｐゴシック" charset="-128"/>
                <a:ea typeface="ＭＳ Ｐゴシック" charset="-128"/>
              </a:rPr>
              <a:t>判定</a:t>
            </a:r>
            <a:endParaRPr kumimoji="1" lang="ja-JP" altLang="en-US" sz="2000" b="0" i="0" u="none" strike="noStrike" cap="none" normalizeH="0" baseline="0" dirty="0" smtClean="0">
              <a:ln>
                <a:noFill/>
              </a:ln>
              <a:solidFill>
                <a:srgbClr val="0000CC"/>
              </a:solidFill>
              <a:effectLst/>
              <a:latin typeface="ＭＳ Ｐゴシック" charset="-128"/>
              <a:ea typeface="ＭＳ Ｐゴシック" charset="-128"/>
            </a:endParaRPr>
          </a:p>
        </p:txBody>
      </p:sp>
      <p:sp>
        <p:nvSpPr>
          <p:cNvPr id="59" name="テキスト ボックス 58"/>
          <p:cNvSpPr txBox="1"/>
          <p:nvPr/>
        </p:nvSpPr>
        <p:spPr>
          <a:xfrm>
            <a:off x="6983872" y="1950756"/>
            <a:ext cx="2088232" cy="400110"/>
          </a:xfrm>
          <a:prstGeom prst="rect">
            <a:avLst/>
          </a:prstGeom>
          <a:noFill/>
        </p:spPr>
        <p:txBody>
          <a:bodyPr wrap="square" rtlCol="0">
            <a:spAutoFit/>
          </a:bodyPr>
          <a:lstStyle/>
          <a:p>
            <a:r>
              <a:rPr kumimoji="1" lang="en-US" altLang="ja-JP" sz="2000" b="1" dirty="0" smtClean="0">
                <a:solidFill>
                  <a:srgbClr val="0000CC"/>
                </a:solidFill>
              </a:rPr>
              <a:t>( </a:t>
            </a:r>
            <a:r>
              <a:rPr kumimoji="1" lang="ja-JP" altLang="en-US" sz="2000" b="1" dirty="0" smtClean="0">
                <a:solidFill>
                  <a:srgbClr val="0000CC"/>
                </a:solidFill>
              </a:rPr>
              <a:t>閾値は不要 </a:t>
            </a:r>
            <a:r>
              <a:rPr kumimoji="1" lang="en-US" altLang="ja-JP" sz="2000" b="1" dirty="0" smtClean="0">
                <a:solidFill>
                  <a:srgbClr val="0000CC"/>
                </a:solidFill>
              </a:rPr>
              <a:t>)</a:t>
            </a:r>
            <a:endParaRPr kumimoji="1" lang="ja-JP" altLang="en-US" sz="2000" b="1" dirty="0">
              <a:solidFill>
                <a:srgbClr val="0000CC"/>
              </a:solidFill>
            </a:endParaRPr>
          </a:p>
        </p:txBody>
      </p:sp>
      <p:sp>
        <p:nvSpPr>
          <p:cNvPr id="386081" name="曲折矢印 386080"/>
          <p:cNvSpPr/>
          <p:nvPr/>
        </p:nvSpPr>
        <p:spPr bwMode="auto">
          <a:xfrm rot="16200000">
            <a:off x="366310" y="3286031"/>
            <a:ext cx="1792018" cy="869464"/>
          </a:xfrm>
          <a:prstGeom prst="bentArrow">
            <a:avLst>
              <a:gd name="adj1" fmla="val 38505"/>
              <a:gd name="adj2" fmla="val 40005"/>
              <a:gd name="adj3" fmla="val 35016"/>
              <a:gd name="adj4" fmla="val 63782"/>
            </a:avLst>
          </a:prstGeom>
          <a:no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charset="-128"/>
              <a:ea typeface="ＭＳ Ｐゴシック" charset="-128"/>
            </a:endParaRPr>
          </a:p>
        </p:txBody>
      </p:sp>
    </p:spTree>
    <p:extLst>
      <p:ext uri="{BB962C8B-B14F-4D97-AF65-F5344CB8AC3E}">
        <p14:creationId xmlns:p14="http://schemas.microsoft.com/office/powerpoint/2010/main" val="3177917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ja-JP" altLang="en-US" sz="3600" b="1" dirty="0" smtClean="0">
                <a:cs typeface="+mj-cs"/>
              </a:rPr>
              <a:t>テーマ名：</a:t>
            </a:r>
            <a:r>
              <a:rPr lang="ja-JP" altLang="en-US" sz="3600" b="1" dirty="0"/>
              <a:t>クラウド運用</a:t>
            </a:r>
            <a:r>
              <a:rPr lang="en-US" altLang="ja-JP" sz="3600" b="1" dirty="0"/>
              <a:t>(</a:t>
            </a:r>
            <a:r>
              <a:rPr lang="ja-JP" altLang="en-US" sz="3600" b="1" dirty="0"/>
              <a:t>グリーン</a:t>
            </a:r>
            <a:r>
              <a:rPr lang="en-US" altLang="ja-JP" sz="3600" b="1" dirty="0"/>
              <a:t>)</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smtClean="0">
                <a:latin typeface="Meiryo UI" panose="020B0604030504040204" pitchFamily="50" charset="-128"/>
                <a:ea typeface="Meiryo UI" panose="020B0604030504040204" pitchFamily="50" charset="-128"/>
                <a:cs typeface="Meiryo UI" panose="020B0604030504040204" pitchFamily="50" charset="-128"/>
              </a:rPr>
              <a:t>Copyright 2017 FUJITSU LIMITED</a:t>
            </a:r>
            <a:endParaRPr lang="de-DE"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3</a:t>
            </a:fld>
            <a:endParaRPr lang="de-DE" altLang="ja-JP"/>
          </a:p>
        </p:txBody>
      </p:sp>
      <p:sp>
        <p:nvSpPr>
          <p:cNvPr id="7" name="コンテンツ プレースホルダー 2"/>
          <p:cNvSpPr txBox="1">
            <a:spLocks/>
          </p:cNvSpPr>
          <p:nvPr/>
        </p:nvSpPr>
        <p:spPr bwMode="gray">
          <a:xfrm>
            <a:off x="273637" y="2384916"/>
            <a:ext cx="8547885" cy="417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lvl="1" indent="-342900">
              <a:lnSpc>
                <a:spcPct val="100000"/>
              </a:lnSpc>
              <a:spcBef>
                <a:spcPts val="600"/>
              </a:spcBef>
              <a:spcAft>
                <a:spcPts val="600"/>
              </a:spcAft>
              <a:buClrTx/>
              <a:buFont typeface="+mj-ea"/>
              <a:buAutoNum type="circleNumDbPlain"/>
            </a:pPr>
            <a:r>
              <a:rPr lang="en-US" altLang="ja-JP" sz="2000" dirty="0" smtClean="0">
                <a:solidFill>
                  <a:schemeClr val="tx1"/>
                </a:solidFill>
              </a:rPr>
              <a:t>SVM ( Support Vector Machine )</a:t>
            </a:r>
            <a:r>
              <a:rPr lang="ja-JP" altLang="en-US" sz="2000" dirty="0" smtClean="0">
                <a:solidFill>
                  <a:schemeClr val="tx1"/>
                </a:solidFill>
              </a:rPr>
              <a:t>　：サポートベクターマシン</a:t>
            </a:r>
            <a:endParaRPr lang="en-US" altLang="ja-JP" sz="2000" dirty="0" smtClean="0">
              <a:solidFill>
                <a:schemeClr val="tx1"/>
              </a:solidFill>
            </a:endParaRPr>
          </a:p>
          <a:p>
            <a:pPr marL="432000" lvl="3" indent="0">
              <a:lnSpc>
                <a:spcPct val="100000"/>
              </a:lnSpc>
              <a:spcBef>
                <a:spcPts val="0"/>
              </a:spcBef>
              <a:buClrTx/>
              <a:buNone/>
            </a:pPr>
            <a:r>
              <a:rPr lang="ja-JP" altLang="en-US" sz="2000" kern="0" dirty="0" smtClean="0">
                <a:solidFill>
                  <a:schemeClr val="tx1"/>
                </a:solidFill>
              </a:rPr>
              <a:t>特徴：クラス分けをするための線形分類器</a:t>
            </a:r>
            <a:endParaRPr lang="en-US" altLang="ja-JP" sz="2000" kern="0" dirty="0" smtClean="0">
              <a:solidFill>
                <a:schemeClr val="tx1"/>
              </a:solidFill>
            </a:endParaRPr>
          </a:p>
          <a:p>
            <a:pPr marL="342900" lvl="1" indent="-342900">
              <a:lnSpc>
                <a:spcPct val="100000"/>
              </a:lnSpc>
              <a:spcBef>
                <a:spcPts val="1200"/>
              </a:spcBef>
              <a:spcAft>
                <a:spcPts val="600"/>
              </a:spcAft>
              <a:buClrTx/>
              <a:buFont typeface="+mj-ea"/>
              <a:buAutoNum type="circleNumDbPlain"/>
            </a:pPr>
            <a:r>
              <a:rPr lang="en-US" altLang="ja-JP" sz="2000" dirty="0" smtClean="0">
                <a:solidFill>
                  <a:schemeClr val="tx1"/>
                </a:solidFill>
              </a:rPr>
              <a:t>RNN</a:t>
            </a:r>
            <a:r>
              <a:rPr lang="ja-JP" altLang="en-US" sz="2000" dirty="0" smtClean="0">
                <a:solidFill>
                  <a:schemeClr val="tx1"/>
                </a:solidFill>
              </a:rPr>
              <a:t>　</a:t>
            </a:r>
            <a:r>
              <a:rPr lang="en-US" altLang="ja-JP" sz="2000" dirty="0" smtClean="0">
                <a:solidFill>
                  <a:schemeClr val="tx1"/>
                </a:solidFill>
              </a:rPr>
              <a:t>( Recurrent Neural Networks )</a:t>
            </a:r>
            <a:r>
              <a:rPr lang="ja-JP" altLang="en-US" sz="2000" dirty="0" smtClean="0">
                <a:solidFill>
                  <a:schemeClr val="tx1"/>
                </a:solidFill>
              </a:rPr>
              <a:t>：再帰型ニューラルネットワーク</a:t>
            </a:r>
            <a:endParaRPr lang="en-US" altLang="ja-JP" sz="2000" dirty="0" smtClean="0">
              <a:solidFill>
                <a:schemeClr val="tx1"/>
              </a:solidFill>
            </a:endParaRPr>
          </a:p>
          <a:p>
            <a:pPr marL="432000" lvl="3" indent="0" defTabSz="914400" fontAlgn="ctr">
              <a:lnSpc>
                <a:spcPct val="100000"/>
              </a:lnSpc>
              <a:spcBef>
                <a:spcPts val="0"/>
              </a:spcBef>
              <a:spcAft>
                <a:spcPct val="0"/>
              </a:spcAft>
              <a:buClrTx/>
              <a:buSzTx/>
              <a:buNone/>
            </a:pPr>
            <a:r>
              <a:rPr lang="ja-JP" altLang="en-US" sz="2000" kern="0" dirty="0" smtClean="0">
                <a:cs typeface="Arial"/>
              </a:rPr>
              <a:t>特徴：可変長時系列データに適合した</a:t>
            </a:r>
            <a:r>
              <a:rPr lang="en-US" altLang="ja-JP" sz="2000" kern="0" dirty="0" smtClean="0">
                <a:cs typeface="Arial"/>
              </a:rPr>
              <a:t>NN</a:t>
            </a:r>
            <a:r>
              <a:rPr lang="ja-JP" altLang="en-US" sz="2000" kern="0" dirty="0" err="1" smtClean="0">
                <a:cs typeface="Arial"/>
              </a:rPr>
              <a:t>、</a:t>
            </a:r>
            <a:r>
              <a:rPr lang="ja-JP" altLang="en-US" sz="2000" kern="0" dirty="0" smtClean="0">
                <a:cs typeface="Arial"/>
              </a:rPr>
              <a:t>主に自然言語処理の分野で利用</a:t>
            </a:r>
            <a:endParaRPr lang="en-US" altLang="ja-JP" sz="2000" kern="0" dirty="0" smtClean="0">
              <a:cs typeface="Arial"/>
            </a:endParaRPr>
          </a:p>
          <a:p>
            <a:pPr marL="0" lvl="1" indent="-342900">
              <a:lnSpc>
                <a:spcPct val="100000"/>
              </a:lnSpc>
              <a:spcBef>
                <a:spcPts val="1200"/>
              </a:spcBef>
              <a:spcAft>
                <a:spcPts val="600"/>
              </a:spcAft>
              <a:buClrTx/>
              <a:buFont typeface="+mj-ea"/>
              <a:buAutoNum type="circleNumDbPlain"/>
            </a:pPr>
            <a:r>
              <a:rPr lang="en-US" altLang="ja-JP" sz="2000" dirty="0" smtClean="0">
                <a:solidFill>
                  <a:schemeClr val="tx1"/>
                </a:solidFill>
              </a:rPr>
              <a:t>CNN </a:t>
            </a:r>
            <a:r>
              <a:rPr lang="en-US" altLang="ja-JP" sz="2000" dirty="0">
                <a:solidFill>
                  <a:schemeClr val="tx1"/>
                </a:solidFill>
              </a:rPr>
              <a:t>( </a:t>
            </a:r>
            <a:r>
              <a:rPr lang="en-US" altLang="ja-JP" sz="2000" dirty="0" smtClean="0">
                <a:solidFill>
                  <a:schemeClr val="tx1"/>
                </a:solidFill>
              </a:rPr>
              <a:t>Convolutional Neural</a:t>
            </a:r>
            <a:r>
              <a:rPr lang="ja-JP" altLang="en-US" sz="2000" dirty="0" smtClean="0">
                <a:solidFill>
                  <a:schemeClr val="tx1"/>
                </a:solidFill>
              </a:rPr>
              <a:t> </a:t>
            </a:r>
            <a:r>
              <a:rPr lang="en-US" altLang="ja-JP" sz="2000" dirty="0" smtClean="0">
                <a:solidFill>
                  <a:schemeClr val="tx1"/>
                </a:solidFill>
              </a:rPr>
              <a:t>Networks )</a:t>
            </a:r>
            <a:r>
              <a:rPr lang="ja-JP" altLang="en-US" sz="2000" dirty="0" smtClean="0">
                <a:solidFill>
                  <a:schemeClr val="tx1"/>
                </a:solidFill>
              </a:rPr>
              <a:t>：畳み込みニューラルネットワーク</a:t>
            </a:r>
            <a:endParaRPr lang="en-US" altLang="ja-JP" sz="2000" dirty="0">
              <a:solidFill>
                <a:schemeClr val="tx1"/>
              </a:solidFill>
            </a:endParaRPr>
          </a:p>
          <a:p>
            <a:pPr marL="432000" lvl="3" indent="0">
              <a:lnSpc>
                <a:spcPct val="100000"/>
              </a:lnSpc>
              <a:spcBef>
                <a:spcPts val="0"/>
              </a:spcBef>
              <a:buClrTx/>
              <a:buNone/>
            </a:pPr>
            <a:r>
              <a:rPr lang="ja-JP" altLang="en-US" sz="2000" kern="0" dirty="0">
                <a:solidFill>
                  <a:schemeClr val="tx1"/>
                </a:solidFill>
              </a:rPr>
              <a:t>特徴</a:t>
            </a:r>
            <a:r>
              <a:rPr lang="ja-JP" altLang="en-US" sz="2000" kern="0" dirty="0" smtClean="0">
                <a:solidFill>
                  <a:schemeClr val="tx1"/>
                </a:solidFill>
              </a:rPr>
              <a:t>：特に画像認識の分野で研究が進んだ</a:t>
            </a:r>
            <a:r>
              <a:rPr lang="en-US" altLang="ja-JP" sz="2000" kern="0" dirty="0" smtClean="0">
                <a:solidFill>
                  <a:schemeClr val="tx1"/>
                </a:solidFill>
              </a:rPr>
              <a:t>NN</a:t>
            </a:r>
            <a:endParaRPr lang="en-US" altLang="ja-JP" sz="2000" kern="0" dirty="0">
              <a:solidFill>
                <a:schemeClr val="tx1"/>
              </a:solidFill>
            </a:endParaRPr>
          </a:p>
          <a:p>
            <a:pPr marL="0" lvl="1" indent="-342900">
              <a:lnSpc>
                <a:spcPct val="100000"/>
              </a:lnSpc>
              <a:spcBef>
                <a:spcPts val="1200"/>
              </a:spcBef>
              <a:spcAft>
                <a:spcPts val="600"/>
              </a:spcAft>
              <a:buClrTx/>
              <a:buFont typeface="+mj-ea"/>
              <a:buAutoNum type="circleNumDbPlain"/>
            </a:pPr>
            <a:r>
              <a:rPr lang="ja-JP" altLang="en-US" sz="2000" dirty="0" smtClean="0">
                <a:solidFill>
                  <a:schemeClr val="bg1">
                    <a:lumMod val="50000"/>
                  </a:schemeClr>
                </a:solidFill>
              </a:rPr>
              <a:t>オートエンコーダ</a:t>
            </a:r>
            <a:r>
              <a:rPr lang="en-US" altLang="ja-JP" sz="2000" dirty="0" smtClean="0">
                <a:solidFill>
                  <a:schemeClr val="bg1">
                    <a:lumMod val="50000"/>
                  </a:schemeClr>
                </a:solidFill>
              </a:rPr>
              <a:t> (</a:t>
            </a:r>
            <a:r>
              <a:rPr lang="ja-JP" altLang="en-US" sz="2000" dirty="0">
                <a:solidFill>
                  <a:schemeClr val="bg1">
                    <a:lumMod val="50000"/>
                  </a:schemeClr>
                </a:solidFill>
              </a:rPr>
              <a:t> </a:t>
            </a:r>
            <a:r>
              <a:rPr lang="ja-JP" altLang="ja-JP" sz="2000" dirty="0" smtClean="0">
                <a:solidFill>
                  <a:schemeClr val="bg1">
                    <a:lumMod val="50000"/>
                  </a:schemeClr>
                </a:solidFill>
              </a:rPr>
              <a:t>autoencoder</a:t>
            </a:r>
            <a:r>
              <a:rPr lang="en-US" altLang="ja-JP" sz="2000" dirty="0" smtClean="0">
                <a:solidFill>
                  <a:schemeClr val="bg1">
                    <a:lumMod val="50000"/>
                  </a:schemeClr>
                </a:solidFill>
              </a:rPr>
              <a:t> )</a:t>
            </a:r>
            <a:r>
              <a:rPr lang="ja-JP" altLang="en-US" sz="2000" dirty="0">
                <a:solidFill>
                  <a:schemeClr val="bg1">
                    <a:lumMod val="50000"/>
                  </a:schemeClr>
                </a:solidFill>
              </a:rPr>
              <a:t>　</a:t>
            </a:r>
            <a:r>
              <a:rPr lang="ja-JP" altLang="en-US" sz="2000" dirty="0" smtClean="0">
                <a:solidFill>
                  <a:schemeClr val="bg1">
                    <a:lumMod val="50000"/>
                  </a:schemeClr>
                </a:solidFill>
              </a:rPr>
              <a:t>：自己符号化器</a:t>
            </a:r>
            <a:endParaRPr lang="en-US" altLang="ja-JP" sz="2000" dirty="0">
              <a:solidFill>
                <a:schemeClr val="bg1">
                  <a:lumMod val="50000"/>
                </a:schemeClr>
              </a:solidFill>
            </a:endParaRPr>
          </a:p>
          <a:p>
            <a:pPr marL="432000" lvl="3" indent="0">
              <a:lnSpc>
                <a:spcPct val="100000"/>
              </a:lnSpc>
              <a:spcBef>
                <a:spcPts val="0"/>
              </a:spcBef>
              <a:buClrTx/>
              <a:buNone/>
            </a:pPr>
            <a:r>
              <a:rPr lang="ja-JP" altLang="en-US" sz="2000" kern="0" dirty="0">
                <a:solidFill>
                  <a:schemeClr val="bg1">
                    <a:lumMod val="50000"/>
                  </a:schemeClr>
                </a:solidFill>
              </a:rPr>
              <a:t>特徴</a:t>
            </a:r>
            <a:r>
              <a:rPr lang="ja-JP" altLang="en-US" sz="2000" kern="0" dirty="0" smtClean="0">
                <a:solidFill>
                  <a:schemeClr val="bg1">
                    <a:lumMod val="50000"/>
                  </a:schemeClr>
                </a:solidFill>
              </a:rPr>
              <a:t>：自己学習により</a:t>
            </a:r>
            <a:r>
              <a:rPr lang="ja-JP" altLang="en-US" sz="2000" dirty="0" smtClean="0">
                <a:solidFill>
                  <a:schemeClr val="bg1">
                    <a:lumMod val="50000"/>
                  </a:schemeClr>
                </a:solidFill>
              </a:rPr>
              <a:t>対象</a:t>
            </a:r>
            <a:r>
              <a:rPr lang="ja-JP" altLang="en-US" sz="2000" dirty="0">
                <a:solidFill>
                  <a:schemeClr val="bg1">
                    <a:lumMod val="50000"/>
                  </a:schemeClr>
                </a:solidFill>
              </a:rPr>
              <a:t>の特徴表現</a:t>
            </a:r>
            <a:r>
              <a:rPr lang="ja-JP" altLang="en-US" sz="2000" dirty="0" smtClean="0">
                <a:solidFill>
                  <a:schemeClr val="bg1">
                    <a:lumMod val="50000"/>
                  </a:schemeClr>
                </a:solidFill>
              </a:rPr>
              <a:t>を生成（半教師有り学習）する</a:t>
            </a:r>
            <a:r>
              <a:rPr lang="en-US" altLang="ja-JP" sz="2000" dirty="0" smtClean="0">
                <a:solidFill>
                  <a:schemeClr val="bg1">
                    <a:lumMod val="50000"/>
                  </a:schemeClr>
                </a:solidFill>
              </a:rPr>
              <a:t>NN</a:t>
            </a:r>
          </a:p>
          <a:p>
            <a:pPr marL="0" lvl="1" indent="-342900">
              <a:lnSpc>
                <a:spcPct val="100000"/>
              </a:lnSpc>
              <a:spcBef>
                <a:spcPts val="1200"/>
              </a:spcBef>
              <a:spcAft>
                <a:spcPts val="600"/>
              </a:spcAft>
              <a:buClrTx/>
              <a:buFont typeface="+mj-ea"/>
              <a:buAutoNum type="circleNumDbPlain"/>
            </a:pPr>
            <a:r>
              <a:rPr lang="en-US" altLang="ja-JP" sz="2000" dirty="0" smtClean="0">
                <a:solidFill>
                  <a:schemeClr val="bg1">
                    <a:lumMod val="50000"/>
                  </a:schemeClr>
                </a:solidFill>
              </a:rPr>
              <a:t>One Class SVM </a:t>
            </a:r>
            <a:r>
              <a:rPr lang="en-US" altLang="ja-JP" sz="2000" dirty="0">
                <a:solidFill>
                  <a:schemeClr val="bg1">
                    <a:lumMod val="50000"/>
                  </a:schemeClr>
                </a:solidFill>
              </a:rPr>
              <a:t>( </a:t>
            </a:r>
            <a:r>
              <a:rPr lang="en-US" altLang="ja-JP" sz="2000" dirty="0" smtClean="0">
                <a:solidFill>
                  <a:schemeClr val="bg1">
                    <a:lumMod val="50000"/>
                  </a:schemeClr>
                </a:solidFill>
              </a:rPr>
              <a:t>One Class Support </a:t>
            </a:r>
            <a:r>
              <a:rPr lang="en-US" altLang="ja-JP" sz="2000" dirty="0">
                <a:solidFill>
                  <a:schemeClr val="bg1">
                    <a:lumMod val="50000"/>
                  </a:schemeClr>
                </a:solidFill>
              </a:rPr>
              <a:t>Vector Machine </a:t>
            </a:r>
            <a:r>
              <a:rPr lang="en-US" altLang="ja-JP" sz="2000" dirty="0" smtClean="0">
                <a:solidFill>
                  <a:schemeClr val="bg1">
                    <a:lumMod val="50000"/>
                  </a:schemeClr>
                </a:solidFill>
              </a:rPr>
              <a:t>)</a:t>
            </a:r>
            <a:endParaRPr lang="en-US" altLang="ja-JP" sz="2000" dirty="0">
              <a:solidFill>
                <a:schemeClr val="bg1">
                  <a:lumMod val="50000"/>
                </a:schemeClr>
              </a:solidFill>
            </a:endParaRPr>
          </a:p>
          <a:p>
            <a:pPr marL="432000" lvl="3" indent="0">
              <a:lnSpc>
                <a:spcPct val="100000"/>
              </a:lnSpc>
              <a:spcBef>
                <a:spcPts val="0"/>
              </a:spcBef>
              <a:buClrTx/>
              <a:buNone/>
            </a:pPr>
            <a:r>
              <a:rPr lang="ja-JP" altLang="en-US" sz="2000" kern="0" dirty="0">
                <a:solidFill>
                  <a:schemeClr val="bg1">
                    <a:lumMod val="50000"/>
                  </a:schemeClr>
                </a:solidFill>
              </a:rPr>
              <a:t>特徴</a:t>
            </a:r>
            <a:r>
              <a:rPr lang="ja-JP" altLang="en-US" sz="2000" kern="0" dirty="0" smtClean="0">
                <a:solidFill>
                  <a:schemeClr val="bg1">
                    <a:lumMod val="50000"/>
                  </a:schemeClr>
                </a:solidFill>
              </a:rPr>
              <a:t>：はずれ値検出器、</a:t>
            </a:r>
            <a:r>
              <a:rPr lang="en-US" altLang="ja-JP" sz="2000" kern="0" dirty="0" smtClean="0">
                <a:solidFill>
                  <a:schemeClr val="bg1">
                    <a:lumMod val="50000"/>
                  </a:schemeClr>
                </a:solidFill>
              </a:rPr>
              <a:t>SVM</a:t>
            </a:r>
            <a:r>
              <a:rPr lang="ja-JP" altLang="en-US" sz="2000" kern="0" dirty="0" smtClean="0">
                <a:solidFill>
                  <a:schemeClr val="bg1">
                    <a:lumMod val="50000"/>
                  </a:schemeClr>
                </a:solidFill>
              </a:rPr>
              <a:t>の一種だが教師無し学習</a:t>
            </a:r>
            <a:endParaRPr lang="en-US" altLang="ja-JP" sz="2000" kern="0" dirty="0" smtClean="0">
              <a:solidFill>
                <a:schemeClr val="bg1">
                  <a:lumMod val="50000"/>
                </a:schemeClr>
              </a:solidFill>
              <a:cs typeface="Arial"/>
            </a:endParaRPr>
          </a:p>
        </p:txBody>
      </p:sp>
      <p:sp>
        <p:nvSpPr>
          <p:cNvPr id="8" name="角丸四角形 7"/>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Used technology</a:t>
            </a:r>
            <a:endParaRPr lang="ja-JP" altLang="en-US" sz="3200" b="1" kern="0" dirty="0">
              <a:solidFill>
                <a:srgbClr val="FFFFFF"/>
              </a:solidFill>
            </a:endParaRPr>
          </a:p>
        </p:txBody>
      </p:sp>
      <p:sp>
        <p:nvSpPr>
          <p:cNvPr id="9" name="コンテンツ プレースホルダー 2"/>
          <p:cNvSpPr txBox="1">
            <a:spLocks/>
          </p:cNvSpPr>
          <p:nvPr/>
        </p:nvSpPr>
        <p:spPr bwMode="gray">
          <a:xfrm>
            <a:off x="281124" y="1515277"/>
            <a:ext cx="839533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lvl="1" indent="0">
              <a:lnSpc>
                <a:spcPct val="100000"/>
              </a:lnSpc>
              <a:spcBef>
                <a:spcPts val="0"/>
              </a:spcBef>
              <a:spcAft>
                <a:spcPts val="0"/>
              </a:spcAft>
              <a:buClrTx/>
              <a:buNone/>
            </a:pPr>
            <a:r>
              <a:rPr lang="ja-JP" altLang="en-US" sz="2000" dirty="0" smtClean="0">
                <a:solidFill>
                  <a:schemeClr val="tx1"/>
                </a:solidFill>
              </a:rPr>
              <a:t>使用する手法の候補は下記のとおり。　順を追って試行している段階。</a:t>
            </a:r>
            <a:endParaRPr lang="en-US" altLang="ja-JP" sz="2000" dirty="0" smtClean="0">
              <a:solidFill>
                <a:schemeClr val="tx1"/>
              </a:solidFill>
            </a:endParaRPr>
          </a:p>
          <a:p>
            <a:pPr marL="0" lvl="1" indent="0">
              <a:lnSpc>
                <a:spcPct val="100000"/>
              </a:lnSpc>
              <a:spcBef>
                <a:spcPts val="0"/>
              </a:spcBef>
              <a:spcAft>
                <a:spcPts val="0"/>
              </a:spcAft>
              <a:buClrTx/>
              <a:buNone/>
            </a:pPr>
            <a:r>
              <a:rPr lang="ja-JP" altLang="en-US" sz="2000" dirty="0" smtClean="0">
                <a:solidFill>
                  <a:schemeClr val="tx1"/>
                </a:solidFill>
              </a:rPr>
              <a:t>①、②についてはひととおりの試行を終え、ノウハウ資料は共有フォルダに登録済み。</a:t>
            </a:r>
            <a:endParaRPr lang="en-US" altLang="ja-JP" sz="2000" dirty="0">
              <a:solidFill>
                <a:schemeClr val="tx1"/>
              </a:solidFill>
            </a:endParaRPr>
          </a:p>
        </p:txBody>
      </p:sp>
      <p:sp>
        <p:nvSpPr>
          <p:cNvPr id="2" name="円/楕円 1"/>
          <p:cNvSpPr/>
          <p:nvPr/>
        </p:nvSpPr>
        <p:spPr bwMode="auto">
          <a:xfrm>
            <a:off x="7165032" y="2186300"/>
            <a:ext cx="360040" cy="397232"/>
          </a:xfrm>
          <a:prstGeom prst="ellipse">
            <a:avLst/>
          </a:prstGeom>
          <a:noFill/>
          <a:ln w="25400" cap="flat" cmpd="sng" algn="ctr">
            <a:solidFill>
              <a:srgbClr val="0000C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i="0" u="none" strike="noStrike" cap="none" normalizeH="0" baseline="0" dirty="0" smtClean="0">
                <a:ln>
                  <a:noFill/>
                </a:ln>
                <a:solidFill>
                  <a:srgbClr val="0000CC"/>
                </a:solidFill>
                <a:effectLst/>
                <a:latin typeface="ＭＳ Ｐゴシック" charset="-128"/>
                <a:ea typeface="ＭＳ Ｐゴシック" charset="-128"/>
              </a:rPr>
              <a:t>済</a:t>
            </a:r>
          </a:p>
        </p:txBody>
      </p:sp>
      <p:sp>
        <p:nvSpPr>
          <p:cNvPr id="10" name="円/楕円 9"/>
          <p:cNvSpPr/>
          <p:nvPr/>
        </p:nvSpPr>
        <p:spPr bwMode="auto">
          <a:xfrm>
            <a:off x="8140939" y="3022381"/>
            <a:ext cx="360040" cy="397232"/>
          </a:xfrm>
          <a:prstGeom prst="ellipse">
            <a:avLst/>
          </a:prstGeom>
          <a:noFill/>
          <a:ln w="25400" cap="flat" cmpd="sng" algn="ctr">
            <a:solidFill>
              <a:srgbClr val="0000C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000" i="0" u="none" strike="noStrike" cap="none" normalizeH="0" baseline="0" dirty="0" smtClean="0">
                <a:ln>
                  <a:noFill/>
                </a:ln>
                <a:solidFill>
                  <a:srgbClr val="0000CC"/>
                </a:solidFill>
                <a:effectLst/>
                <a:latin typeface="ＭＳ Ｐゴシック" charset="-128"/>
                <a:ea typeface="ＭＳ Ｐゴシック" charset="-128"/>
              </a:rPr>
              <a:t>済</a:t>
            </a:r>
          </a:p>
        </p:txBody>
      </p:sp>
      <p:sp>
        <p:nvSpPr>
          <p:cNvPr id="4" name="テキスト ボックス 3"/>
          <p:cNvSpPr txBox="1"/>
          <p:nvPr/>
        </p:nvSpPr>
        <p:spPr>
          <a:xfrm>
            <a:off x="8041664" y="4291782"/>
            <a:ext cx="885163" cy="369332"/>
          </a:xfrm>
          <a:prstGeom prst="rect">
            <a:avLst/>
          </a:prstGeom>
          <a:noFill/>
        </p:spPr>
        <p:txBody>
          <a:bodyPr wrap="square" rtlCol="0">
            <a:spAutoFit/>
          </a:bodyPr>
          <a:lstStyle/>
          <a:p>
            <a:r>
              <a:rPr kumimoji="1" lang="ja-JP" altLang="en-US" dirty="0" smtClean="0">
                <a:solidFill>
                  <a:srgbClr val="0000CC"/>
                </a:solidFill>
              </a:rPr>
              <a:t>試行中</a:t>
            </a:r>
            <a:endParaRPr kumimoji="1" lang="ja-JP" altLang="en-US" dirty="0">
              <a:solidFill>
                <a:srgbClr val="0000CC"/>
              </a:solidFill>
            </a:endParaRPr>
          </a:p>
        </p:txBody>
      </p:sp>
    </p:spTree>
    <p:extLst>
      <p:ext uri="{BB962C8B-B14F-4D97-AF65-F5344CB8AC3E}">
        <p14:creationId xmlns:p14="http://schemas.microsoft.com/office/powerpoint/2010/main" val="655981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ja-JP" altLang="en-US" sz="3600" b="1" dirty="0" smtClean="0">
                <a:cs typeface="+mj-cs"/>
              </a:rPr>
              <a:t>テーマ名：</a:t>
            </a:r>
            <a:r>
              <a:rPr lang="ja-JP" altLang="en-US" sz="3600" b="1" dirty="0"/>
              <a:t>クラウド運用</a:t>
            </a:r>
            <a:r>
              <a:rPr lang="en-US" altLang="ja-JP" sz="3600" b="1" dirty="0"/>
              <a:t>(</a:t>
            </a:r>
            <a:r>
              <a:rPr lang="ja-JP" altLang="en-US" sz="3600" b="1" dirty="0"/>
              <a:t>グリーン</a:t>
            </a:r>
            <a:r>
              <a:rPr lang="en-US" altLang="ja-JP" sz="3600" b="1" dirty="0"/>
              <a:t>)</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smtClean="0">
                <a:latin typeface="Meiryo UI" panose="020B0604030504040204" pitchFamily="50" charset="-128"/>
                <a:ea typeface="Meiryo UI" panose="020B0604030504040204" pitchFamily="50" charset="-128"/>
                <a:cs typeface="Meiryo UI" panose="020B0604030504040204" pitchFamily="50" charset="-128"/>
              </a:rPr>
              <a:t>Copyright 2017 FUJITSU LIMITED</a:t>
            </a:r>
            <a:endParaRPr lang="de-DE"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4</a:t>
            </a:fld>
            <a:endParaRPr lang="de-DE" altLang="ja-JP"/>
          </a:p>
        </p:txBody>
      </p:sp>
      <p:sp>
        <p:nvSpPr>
          <p:cNvPr id="6" name="角丸四角形 5"/>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en-US" altLang="ja-JP" sz="3200" b="1" kern="0" dirty="0" smtClean="0">
                <a:solidFill>
                  <a:srgbClr val="FFFFFF"/>
                </a:solidFill>
              </a:rPr>
              <a:t>Current Situation of evaluating</a:t>
            </a:r>
            <a:endParaRPr lang="ja-JP" altLang="en-US" sz="3200" b="1" kern="0" dirty="0">
              <a:solidFill>
                <a:srgbClr val="FFFFFF"/>
              </a:solidFill>
            </a:endParaRPr>
          </a:p>
        </p:txBody>
      </p:sp>
      <p:sp>
        <p:nvSpPr>
          <p:cNvPr id="7" name="コンテンツ プレースホルダー 2"/>
          <p:cNvSpPr txBox="1">
            <a:spLocks/>
          </p:cNvSpPr>
          <p:nvPr/>
        </p:nvSpPr>
        <p:spPr bwMode="gray">
          <a:xfrm>
            <a:off x="465957" y="1300573"/>
            <a:ext cx="8208912" cy="537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lvl="1" indent="-342900">
              <a:lnSpc>
                <a:spcPct val="100000"/>
              </a:lnSpc>
              <a:spcBef>
                <a:spcPts val="600"/>
              </a:spcBef>
              <a:buClrTx/>
              <a:buFont typeface="+mj-ea"/>
              <a:buAutoNum type="circleNumDbPlain"/>
            </a:pPr>
            <a:r>
              <a:rPr lang="en-US" altLang="ja-JP" sz="2000" dirty="0" smtClean="0">
                <a:solidFill>
                  <a:schemeClr val="tx1"/>
                </a:solidFill>
              </a:rPr>
              <a:t>SVM</a:t>
            </a:r>
          </a:p>
          <a:p>
            <a:pPr marL="648000" lvl="3" indent="-216000">
              <a:lnSpc>
                <a:spcPct val="100000"/>
              </a:lnSpc>
              <a:spcBef>
                <a:spcPts val="0"/>
              </a:spcBef>
              <a:buClrTx/>
              <a:buFont typeface="Arial" panose="020B0604020202020204" pitchFamily="34" charset="0"/>
              <a:buChar char="•"/>
            </a:pPr>
            <a:r>
              <a:rPr lang="en-US" altLang="ja-JP" sz="2000" kern="0" dirty="0" smtClean="0">
                <a:solidFill>
                  <a:schemeClr val="tx1"/>
                </a:solidFill>
              </a:rPr>
              <a:t>Windows</a:t>
            </a:r>
            <a:r>
              <a:rPr lang="ja-JP" altLang="en-US" sz="2000" kern="0" dirty="0" smtClean="0">
                <a:solidFill>
                  <a:schemeClr val="tx1"/>
                </a:solidFill>
              </a:rPr>
              <a:t> </a:t>
            </a:r>
            <a:r>
              <a:rPr lang="en-US" altLang="ja-JP" sz="2000" kern="0" dirty="0" smtClean="0">
                <a:solidFill>
                  <a:schemeClr val="tx1"/>
                </a:solidFill>
              </a:rPr>
              <a:t>VM</a:t>
            </a:r>
            <a:r>
              <a:rPr lang="ja-JP" altLang="en-US" sz="2000" kern="0" dirty="0" smtClean="0">
                <a:solidFill>
                  <a:schemeClr val="tx1"/>
                </a:solidFill>
              </a:rPr>
              <a:t>のみのデータや、</a:t>
            </a:r>
            <a:r>
              <a:rPr lang="en-US" altLang="ja-JP" sz="2000" kern="0" dirty="0" smtClean="0">
                <a:solidFill>
                  <a:schemeClr val="tx1"/>
                </a:solidFill>
              </a:rPr>
              <a:t>Windows VM</a:t>
            </a:r>
            <a:r>
              <a:rPr lang="ja-JP" altLang="en-US" sz="2000" kern="0" dirty="0" smtClean="0">
                <a:solidFill>
                  <a:schemeClr val="tx1"/>
                </a:solidFill>
              </a:rPr>
              <a:t>と</a:t>
            </a:r>
            <a:r>
              <a:rPr lang="en-US" altLang="ja-JP" sz="2000" kern="0" dirty="0" smtClean="0">
                <a:solidFill>
                  <a:schemeClr val="tx1"/>
                </a:solidFill>
              </a:rPr>
              <a:t>Linux</a:t>
            </a:r>
            <a:r>
              <a:rPr lang="ja-JP" altLang="en-US" sz="2000" kern="0" dirty="0" smtClean="0">
                <a:solidFill>
                  <a:schemeClr val="tx1"/>
                </a:solidFill>
              </a:rPr>
              <a:t> </a:t>
            </a:r>
            <a:r>
              <a:rPr lang="en-US" altLang="ja-JP" sz="2000" kern="0" dirty="0" smtClean="0">
                <a:solidFill>
                  <a:schemeClr val="tx1"/>
                </a:solidFill>
              </a:rPr>
              <a:t>VM</a:t>
            </a:r>
            <a:r>
              <a:rPr lang="ja-JP" altLang="en-US" sz="2000" kern="0" dirty="0" smtClean="0">
                <a:solidFill>
                  <a:schemeClr val="tx1"/>
                </a:solidFill>
              </a:rPr>
              <a:t>混在データで試行、教師データが十分あれば、高い精度で識別できることを確認した。　　教師データ作成時に閾値を使用した。閾値の不要化が、今後の課題。</a:t>
            </a:r>
            <a:endParaRPr lang="en-US" altLang="ja-JP" sz="2000" kern="0" dirty="0" smtClean="0">
              <a:solidFill>
                <a:schemeClr val="tx1"/>
              </a:solidFill>
            </a:endParaRPr>
          </a:p>
          <a:p>
            <a:pPr marL="648000" lvl="3" indent="-216000">
              <a:lnSpc>
                <a:spcPct val="100000"/>
              </a:lnSpc>
              <a:spcBef>
                <a:spcPts val="600"/>
              </a:spcBef>
              <a:buClrTx/>
              <a:buFont typeface="Arial" panose="020B0604020202020204" pitchFamily="34" charset="0"/>
              <a:buChar char="•"/>
            </a:pPr>
            <a:r>
              <a:rPr lang="ja-JP" altLang="en-US" sz="2000" kern="0" dirty="0" smtClean="0">
                <a:solidFill>
                  <a:schemeClr val="tx1"/>
                </a:solidFill>
              </a:rPr>
              <a:t>少ない教師データなら、閾値無しで人手、或は自動的に用意できる。そこで、今後は下記の試行評価を予定（</a:t>
            </a:r>
            <a:r>
              <a:rPr lang="en-US" altLang="ja-JP" sz="2000" kern="0" dirty="0" smtClean="0">
                <a:solidFill>
                  <a:schemeClr val="tx1"/>
                </a:solidFill>
              </a:rPr>
              <a:t>10</a:t>
            </a:r>
            <a:r>
              <a:rPr lang="ja-JP" altLang="en-US" sz="2000" kern="0" dirty="0" smtClean="0">
                <a:solidFill>
                  <a:schemeClr val="tx1"/>
                </a:solidFill>
              </a:rPr>
              <a:t>月）：</a:t>
            </a:r>
            <a:endParaRPr lang="en-US" altLang="ja-JP" sz="2000" kern="0" dirty="0" smtClean="0">
              <a:solidFill>
                <a:schemeClr val="tx1"/>
              </a:solidFill>
            </a:endParaRPr>
          </a:p>
          <a:p>
            <a:pPr marL="432000" lvl="3" indent="0">
              <a:lnSpc>
                <a:spcPct val="100000"/>
              </a:lnSpc>
              <a:spcBef>
                <a:spcPts val="0"/>
              </a:spcBef>
              <a:buClrTx/>
              <a:buNone/>
            </a:pPr>
            <a:r>
              <a:rPr lang="ja-JP" altLang="en-US" sz="2000" kern="0" dirty="0">
                <a:solidFill>
                  <a:schemeClr val="tx1"/>
                </a:solidFill>
              </a:rPr>
              <a:t>　</a:t>
            </a:r>
            <a:r>
              <a:rPr lang="ja-JP" altLang="en-US" sz="2000" kern="0" dirty="0" smtClean="0">
                <a:solidFill>
                  <a:schemeClr val="tx1"/>
                </a:solidFill>
              </a:rPr>
              <a:t>　</a:t>
            </a:r>
            <a:r>
              <a:rPr lang="en-US" altLang="ja-JP" sz="2000" kern="0" dirty="0" smtClean="0">
                <a:solidFill>
                  <a:schemeClr val="tx1"/>
                </a:solidFill>
              </a:rPr>
              <a:t>(a)</a:t>
            </a:r>
            <a:r>
              <a:rPr lang="ja-JP" altLang="en-US" sz="2000" kern="0" dirty="0" smtClean="0">
                <a:solidFill>
                  <a:schemeClr val="tx1"/>
                </a:solidFill>
              </a:rPr>
              <a:t>限定された教師データで、実用に耐えられる分類器を作る</a:t>
            </a:r>
            <a:endParaRPr lang="en-US" altLang="ja-JP" sz="2000" kern="0" dirty="0" smtClean="0">
              <a:solidFill>
                <a:schemeClr val="tx1"/>
              </a:solidFill>
            </a:endParaRPr>
          </a:p>
          <a:p>
            <a:pPr marL="432000" lvl="3" indent="0">
              <a:lnSpc>
                <a:spcPct val="100000"/>
              </a:lnSpc>
              <a:spcBef>
                <a:spcPts val="0"/>
              </a:spcBef>
              <a:buClrTx/>
              <a:buNone/>
            </a:pPr>
            <a:r>
              <a:rPr lang="ja-JP" altLang="en-US" sz="2000" kern="0" dirty="0">
                <a:solidFill>
                  <a:schemeClr val="tx1"/>
                </a:solidFill>
              </a:rPr>
              <a:t>　</a:t>
            </a:r>
            <a:r>
              <a:rPr lang="ja-JP" altLang="en-US" sz="2000" kern="0" dirty="0" smtClean="0">
                <a:solidFill>
                  <a:schemeClr val="tx1"/>
                </a:solidFill>
              </a:rPr>
              <a:t>　</a:t>
            </a:r>
            <a:r>
              <a:rPr lang="en-US" altLang="ja-JP" sz="2000" kern="0" dirty="0" smtClean="0">
                <a:solidFill>
                  <a:schemeClr val="tx1"/>
                </a:solidFill>
              </a:rPr>
              <a:t>(b)</a:t>
            </a:r>
            <a:r>
              <a:rPr lang="ja-JP" altLang="en-US" sz="2000" kern="0" dirty="0" smtClean="0">
                <a:solidFill>
                  <a:schemeClr val="tx1"/>
                </a:solidFill>
              </a:rPr>
              <a:t>教師無し学習で、実用に耐えられる分類器を作る</a:t>
            </a:r>
            <a:endParaRPr lang="en-US" altLang="ja-JP" sz="2000" kern="0" dirty="0" smtClean="0">
              <a:solidFill>
                <a:schemeClr val="tx1"/>
              </a:solidFill>
            </a:endParaRPr>
          </a:p>
          <a:p>
            <a:pPr marL="342900" lvl="1" indent="-342900">
              <a:lnSpc>
                <a:spcPct val="100000"/>
              </a:lnSpc>
              <a:spcBef>
                <a:spcPts val="600"/>
              </a:spcBef>
              <a:buClrTx/>
              <a:buFont typeface="+mj-ea"/>
              <a:buAutoNum type="circleNumDbPlain"/>
            </a:pPr>
            <a:r>
              <a:rPr lang="en-US" altLang="ja-JP" sz="2000" dirty="0" smtClean="0">
                <a:solidFill>
                  <a:schemeClr val="tx1"/>
                </a:solidFill>
              </a:rPr>
              <a:t>RNN</a:t>
            </a:r>
            <a:endParaRPr lang="en-US" altLang="ja-JP" sz="2000" dirty="0">
              <a:solidFill>
                <a:schemeClr val="tx1"/>
              </a:solidFill>
            </a:endParaRPr>
          </a:p>
          <a:p>
            <a:pPr marL="648000" lvl="3" indent="-216000" defTabSz="914400" fontAlgn="ctr">
              <a:lnSpc>
                <a:spcPct val="100000"/>
              </a:lnSpc>
              <a:spcBef>
                <a:spcPts val="0"/>
              </a:spcBef>
              <a:spcAft>
                <a:spcPct val="0"/>
              </a:spcAft>
              <a:buClrTx/>
              <a:buSzTx/>
              <a:buFont typeface="Arial" panose="020B0604020202020204" pitchFamily="34" charset="0"/>
              <a:buChar char="•"/>
            </a:pPr>
            <a:r>
              <a:rPr lang="en-US" altLang="ja-JP" sz="2000" kern="0" dirty="0" smtClean="0">
                <a:cs typeface="Arial"/>
              </a:rPr>
              <a:t>2</a:t>
            </a:r>
            <a:r>
              <a:rPr lang="ja-JP" altLang="en-US" sz="2000" kern="0" dirty="0" err="1">
                <a:cs typeface="Arial"/>
              </a:rPr>
              <a:t>つの</a:t>
            </a:r>
            <a:r>
              <a:rPr lang="en-US" altLang="ja-JP" sz="2000" kern="0" dirty="0">
                <a:cs typeface="Arial"/>
              </a:rPr>
              <a:t>VM</a:t>
            </a:r>
            <a:r>
              <a:rPr lang="ja-JP" altLang="en-US" sz="2000" kern="0" dirty="0">
                <a:cs typeface="Arial"/>
              </a:rPr>
              <a:t>のデータで試行、</a:t>
            </a:r>
            <a:r>
              <a:rPr lang="en-US" altLang="ja-JP" sz="2000" kern="0" dirty="0">
                <a:cs typeface="Arial"/>
              </a:rPr>
              <a:t>1</a:t>
            </a:r>
            <a:r>
              <a:rPr lang="ja-JP" altLang="en-US" sz="2000" kern="0" dirty="0">
                <a:cs typeface="Arial"/>
              </a:rPr>
              <a:t>日分の実測値を元に、直後の値を予測</a:t>
            </a:r>
            <a:r>
              <a:rPr lang="ja-JP" altLang="en-US" sz="2000" kern="0" dirty="0" smtClean="0">
                <a:cs typeface="Arial"/>
              </a:rPr>
              <a:t>できた。将来予測に基づく片寄せ運用の可能性が見えた。</a:t>
            </a:r>
            <a:endParaRPr lang="en-US" altLang="ja-JP" sz="2000" kern="0" dirty="0" smtClean="0">
              <a:cs typeface="Arial"/>
            </a:endParaRPr>
          </a:p>
          <a:p>
            <a:pPr marL="648000" lvl="3" indent="-216000" defTabSz="914400" fontAlgn="ctr">
              <a:lnSpc>
                <a:spcPct val="100000"/>
              </a:lnSpc>
              <a:spcBef>
                <a:spcPts val="0"/>
              </a:spcBef>
              <a:spcAft>
                <a:spcPct val="0"/>
              </a:spcAft>
              <a:buClrTx/>
              <a:buSzTx/>
              <a:buFont typeface="Arial" panose="020B0604020202020204" pitchFamily="34" charset="0"/>
              <a:buChar char="•"/>
            </a:pPr>
            <a:r>
              <a:rPr lang="ja-JP" altLang="en-US" sz="2000" kern="0" dirty="0" smtClean="0">
                <a:cs typeface="Arial"/>
              </a:rPr>
              <a:t>アイドル判定自体には関与しないので、</a:t>
            </a:r>
            <a:r>
              <a:rPr lang="en-US" altLang="ja-JP" sz="2000" kern="0" dirty="0" smtClean="0">
                <a:cs typeface="Arial"/>
              </a:rPr>
              <a:t>RNN</a:t>
            </a:r>
            <a:r>
              <a:rPr lang="ja-JP" altLang="en-US" sz="2000" kern="0" dirty="0" smtClean="0">
                <a:cs typeface="Arial"/>
              </a:rPr>
              <a:t>の評価は一旦終了する。</a:t>
            </a:r>
            <a:endParaRPr lang="en-US" altLang="ja-JP" sz="2000" kern="0" dirty="0" smtClean="0">
              <a:cs typeface="Arial"/>
            </a:endParaRPr>
          </a:p>
          <a:p>
            <a:pPr marL="342900" lvl="1" indent="-342900">
              <a:lnSpc>
                <a:spcPct val="100000"/>
              </a:lnSpc>
              <a:spcBef>
                <a:spcPts val="600"/>
              </a:spcBef>
              <a:buClrTx/>
              <a:buFont typeface="+mj-ea"/>
              <a:buAutoNum type="circleNumDbPlain"/>
            </a:pPr>
            <a:r>
              <a:rPr lang="en-US" altLang="ja-JP" sz="2000" dirty="0" smtClean="0">
                <a:solidFill>
                  <a:schemeClr val="tx1"/>
                </a:solidFill>
              </a:rPr>
              <a:t>CNN</a:t>
            </a:r>
            <a:endParaRPr lang="en-US" altLang="ja-JP" sz="2000" dirty="0">
              <a:solidFill>
                <a:schemeClr val="tx1"/>
              </a:solidFill>
            </a:endParaRPr>
          </a:p>
          <a:p>
            <a:pPr marL="648000" lvl="3" indent="-216000" defTabSz="914400" fontAlgn="ctr">
              <a:lnSpc>
                <a:spcPct val="100000"/>
              </a:lnSpc>
              <a:spcBef>
                <a:spcPts val="0"/>
              </a:spcBef>
              <a:spcAft>
                <a:spcPct val="0"/>
              </a:spcAft>
              <a:buClrTx/>
              <a:buSzTx/>
              <a:buFont typeface="Arial" panose="020B0604020202020204" pitchFamily="34" charset="0"/>
              <a:buChar char="•"/>
            </a:pPr>
            <a:r>
              <a:rPr lang="ja-JP" altLang="en-US" sz="2000" kern="0" dirty="0" smtClean="0">
                <a:cs typeface="Arial"/>
              </a:rPr>
              <a:t>①と同じデータを画像化することで、高い精度で識別できることを確認した。　　ただし、①と同様に、教師データ作成には熟練者の関与が必要。</a:t>
            </a:r>
            <a:endParaRPr lang="en-US" altLang="ja-JP" sz="2000" kern="0" dirty="0">
              <a:cs typeface="Arial"/>
            </a:endParaRPr>
          </a:p>
          <a:p>
            <a:pPr marL="648000" lvl="3" indent="-216000" defTabSz="914400" fontAlgn="ctr">
              <a:lnSpc>
                <a:spcPct val="100000"/>
              </a:lnSpc>
              <a:spcBef>
                <a:spcPts val="0"/>
              </a:spcBef>
              <a:spcAft>
                <a:spcPct val="0"/>
              </a:spcAft>
              <a:buClrTx/>
              <a:buSzTx/>
              <a:buFont typeface="Arial" panose="020B0604020202020204" pitchFamily="34" charset="0"/>
              <a:buChar char="•"/>
            </a:pPr>
            <a:r>
              <a:rPr lang="ja-JP" altLang="en-US" sz="2000" kern="0" dirty="0" smtClean="0">
                <a:cs typeface="Arial"/>
              </a:rPr>
              <a:t>①と同様に、限定された教師データで実用に耐える分類器作成を試みる。</a:t>
            </a:r>
            <a:endParaRPr lang="en-US" altLang="ja-JP" sz="2000" kern="0" dirty="0">
              <a:cs typeface="Arial"/>
            </a:endParaRPr>
          </a:p>
        </p:txBody>
      </p:sp>
    </p:spTree>
    <p:extLst>
      <p:ext uri="{BB962C8B-B14F-4D97-AF65-F5344CB8AC3E}">
        <p14:creationId xmlns:p14="http://schemas.microsoft.com/office/powerpoint/2010/main" val="321784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ja-JP" altLang="en-US" sz="3600" b="1" dirty="0" smtClean="0">
                <a:cs typeface="+mj-cs"/>
              </a:rPr>
              <a:t>テーマ名：</a:t>
            </a:r>
            <a:r>
              <a:rPr lang="ja-JP" altLang="en-US" sz="3600" b="1" dirty="0"/>
              <a:t>クラウド運用</a:t>
            </a:r>
            <a:r>
              <a:rPr lang="en-US" altLang="ja-JP" sz="3600" b="1" dirty="0"/>
              <a:t>(</a:t>
            </a:r>
            <a:r>
              <a:rPr lang="ja-JP" altLang="en-US" sz="3600" b="1" dirty="0"/>
              <a:t>グリーン</a:t>
            </a:r>
            <a:r>
              <a:rPr lang="en-US" altLang="ja-JP" sz="3600" b="1" dirty="0"/>
              <a:t>)</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smtClean="0">
                <a:latin typeface="Meiryo UI" panose="020B0604030504040204" pitchFamily="50" charset="-128"/>
                <a:ea typeface="Meiryo UI" panose="020B0604030504040204" pitchFamily="50" charset="-128"/>
                <a:cs typeface="Meiryo UI" panose="020B0604030504040204" pitchFamily="50" charset="-128"/>
              </a:rPr>
              <a:t>Copyright 2017 FUJITSU LIMITED</a:t>
            </a:r>
            <a:endParaRPr lang="de-DE"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5</a:t>
            </a:fld>
            <a:endParaRPr lang="de-DE" altLang="ja-JP"/>
          </a:p>
        </p:txBody>
      </p:sp>
      <p:sp>
        <p:nvSpPr>
          <p:cNvPr id="31" name="角丸四角形 30"/>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ja-JP" altLang="en-US" sz="3200" b="1" kern="0" dirty="0" smtClean="0">
                <a:solidFill>
                  <a:srgbClr val="FFFFFF"/>
                </a:solidFill>
              </a:rPr>
              <a:t>評価状況　</a:t>
            </a:r>
            <a:r>
              <a:rPr lang="en-US" altLang="ja-JP" sz="3200" b="1" kern="0" dirty="0" smtClean="0">
                <a:solidFill>
                  <a:srgbClr val="FFFFFF"/>
                </a:solidFill>
              </a:rPr>
              <a:t>:</a:t>
            </a:r>
            <a:r>
              <a:rPr lang="ja-JP" altLang="en-US" sz="3200" b="1" kern="0" dirty="0" smtClean="0">
                <a:solidFill>
                  <a:srgbClr val="FFFFFF"/>
                </a:solidFill>
              </a:rPr>
              <a:t>　</a:t>
            </a:r>
            <a:r>
              <a:rPr lang="en-US" altLang="ja-JP" sz="3200" b="1" kern="0" dirty="0" smtClean="0">
                <a:solidFill>
                  <a:srgbClr val="FFFFFF"/>
                </a:solidFill>
              </a:rPr>
              <a:t>SVM</a:t>
            </a:r>
            <a:r>
              <a:rPr lang="ja-JP" altLang="en-US" sz="3200" b="1" kern="0" dirty="0" smtClean="0">
                <a:solidFill>
                  <a:srgbClr val="FFFFFF"/>
                </a:solidFill>
              </a:rPr>
              <a:t>（その１）</a:t>
            </a:r>
            <a:endParaRPr lang="ja-JP" altLang="en-US" sz="3200" b="1" kern="0" dirty="0">
              <a:solidFill>
                <a:srgbClr val="FFFFFF"/>
              </a:solidFill>
            </a:endParaRPr>
          </a:p>
        </p:txBody>
      </p:sp>
      <p:sp>
        <p:nvSpPr>
          <p:cNvPr id="35" name="コンテンツ プレースホルダー 2"/>
          <p:cNvSpPr txBox="1">
            <a:spLocks/>
          </p:cNvSpPr>
          <p:nvPr/>
        </p:nvSpPr>
        <p:spPr bwMode="gray">
          <a:xfrm>
            <a:off x="323528" y="1445135"/>
            <a:ext cx="8496943"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indent="0">
              <a:lnSpc>
                <a:spcPct val="100000"/>
              </a:lnSpc>
              <a:buNone/>
            </a:pPr>
            <a:r>
              <a:rPr lang="en-US" altLang="ja-JP" kern="0" dirty="0" smtClean="0"/>
              <a:t>SVM</a:t>
            </a:r>
            <a:r>
              <a:rPr lang="ja-JP" altLang="en-US" kern="0" dirty="0" smtClean="0"/>
              <a:t>モデル</a:t>
            </a:r>
            <a:r>
              <a:rPr lang="en-US" altLang="ja-JP" kern="0" dirty="0" smtClean="0"/>
              <a:t>	</a:t>
            </a:r>
            <a:r>
              <a:rPr lang="ja-JP" altLang="en-US" kern="0" dirty="0" smtClean="0"/>
              <a:t>：</a:t>
            </a:r>
            <a:r>
              <a:rPr lang="ja-JP" altLang="en-US" kern="0" dirty="0"/>
              <a:t>ある</a:t>
            </a:r>
            <a:r>
              <a:rPr lang="en-US" altLang="ja-JP" kern="0" dirty="0"/>
              <a:t>VM</a:t>
            </a:r>
            <a:r>
              <a:rPr lang="ja-JP" altLang="en-US" kern="0" dirty="0"/>
              <a:t>が、ある１日について、アイドル</a:t>
            </a:r>
            <a:r>
              <a:rPr lang="en-US" altLang="ja-JP" kern="0" dirty="0"/>
              <a:t>VM</a:t>
            </a:r>
            <a:r>
              <a:rPr lang="ja-JP" altLang="en-US" kern="0" dirty="0" err="1"/>
              <a:t>だったのか</a:t>
            </a:r>
            <a:r>
              <a:rPr lang="ja-JP" altLang="en-US" kern="0" dirty="0"/>
              <a:t>どうかを</a:t>
            </a:r>
            <a:r>
              <a:rPr lang="ja-JP" altLang="en-US" kern="0" dirty="0" smtClean="0"/>
              <a:t>識別</a:t>
            </a:r>
            <a:endParaRPr lang="en-US" altLang="ja-JP" kern="0" dirty="0" smtClean="0"/>
          </a:p>
          <a:p>
            <a:pPr marL="0" indent="0">
              <a:lnSpc>
                <a:spcPct val="100000"/>
              </a:lnSpc>
              <a:spcBef>
                <a:spcPts val="1200"/>
              </a:spcBef>
              <a:spcAft>
                <a:spcPts val="0"/>
              </a:spcAft>
              <a:buNone/>
            </a:pPr>
            <a:r>
              <a:rPr lang="ja-JP" altLang="en-US" kern="0" dirty="0" smtClean="0"/>
              <a:t>学習データ</a:t>
            </a:r>
            <a:r>
              <a:rPr lang="en-US" altLang="ja-JP" kern="0" dirty="0" smtClean="0"/>
              <a:t>	</a:t>
            </a:r>
            <a:r>
              <a:rPr lang="ja-JP" altLang="en-US" kern="0" dirty="0" smtClean="0"/>
              <a:t>：</a:t>
            </a:r>
            <a:r>
              <a:rPr lang="en-US" altLang="ja-JP" kern="0" dirty="0" smtClean="0"/>
              <a:t>2017</a:t>
            </a:r>
            <a:r>
              <a:rPr lang="ja-JP" altLang="en-US" kern="0" dirty="0" smtClean="0"/>
              <a:t>年 </a:t>
            </a:r>
            <a:r>
              <a:rPr lang="en-US" altLang="ja-JP" kern="0" dirty="0" smtClean="0"/>
              <a:t>4</a:t>
            </a:r>
            <a:r>
              <a:rPr lang="ja-JP" altLang="en-US" kern="0" dirty="0" smtClean="0"/>
              <a:t>月の一ヶ月間の</a:t>
            </a:r>
            <a:r>
              <a:rPr lang="en-US" altLang="ja-JP" kern="0" dirty="0" smtClean="0"/>
              <a:t>CAREMAS3 VM3 </a:t>
            </a:r>
            <a:r>
              <a:rPr lang="ja-JP" altLang="en-US" kern="0" dirty="0" smtClean="0"/>
              <a:t>性能測定</a:t>
            </a:r>
            <a:r>
              <a:rPr lang="ja-JP" altLang="en-US" kern="0" dirty="0"/>
              <a:t>データ</a:t>
            </a:r>
            <a:endParaRPr lang="en-US" altLang="ja-JP" kern="0" dirty="0" smtClean="0"/>
          </a:p>
          <a:p>
            <a:pPr marL="0" indent="0">
              <a:lnSpc>
                <a:spcPct val="100000"/>
              </a:lnSpc>
              <a:spcBef>
                <a:spcPts val="1200"/>
              </a:spcBef>
              <a:spcAft>
                <a:spcPts val="0"/>
              </a:spcAft>
              <a:buNone/>
            </a:pPr>
            <a:r>
              <a:rPr lang="ja-JP" altLang="en-US" kern="0" dirty="0" smtClean="0"/>
              <a:t>データ詳細</a:t>
            </a:r>
            <a:r>
              <a:rPr lang="en-US" altLang="ja-JP" kern="0" dirty="0" smtClean="0"/>
              <a:t>	</a:t>
            </a:r>
            <a:r>
              <a:rPr lang="ja-JP" altLang="en-US" kern="0" dirty="0" smtClean="0"/>
              <a:t>：</a:t>
            </a:r>
            <a:r>
              <a:rPr lang="en-US" altLang="ja-JP" kern="0" dirty="0" smtClean="0"/>
              <a:t>1</a:t>
            </a:r>
            <a:r>
              <a:rPr lang="ja-JP" altLang="en-US" kern="0" dirty="0" smtClean="0"/>
              <a:t>件あたり、</a:t>
            </a:r>
            <a:r>
              <a:rPr lang="en-US" altLang="ja-JP" kern="0" dirty="0" smtClean="0"/>
              <a:t>1VM</a:t>
            </a:r>
            <a:r>
              <a:rPr lang="ja-JP" altLang="en-US" kern="0" dirty="0" smtClean="0"/>
              <a:t>の</a:t>
            </a:r>
            <a:r>
              <a:rPr lang="en-US" altLang="ja-JP" kern="0" dirty="0" smtClean="0"/>
              <a:t>1</a:t>
            </a:r>
            <a:r>
              <a:rPr lang="ja-JP" altLang="en-US" kern="0" dirty="0" smtClean="0"/>
              <a:t>日分の</a:t>
            </a:r>
            <a:r>
              <a:rPr lang="en-US" altLang="ja-JP" kern="0" dirty="0" smtClean="0"/>
              <a:t>CPU</a:t>
            </a:r>
            <a:r>
              <a:rPr lang="ja-JP" altLang="en-US" kern="0" dirty="0" smtClean="0"/>
              <a:t>ビジー率</a:t>
            </a:r>
            <a:r>
              <a:rPr lang="en-US" altLang="ja-JP" kern="0" dirty="0" smtClean="0"/>
              <a:t>(5</a:t>
            </a:r>
            <a:r>
              <a:rPr lang="ja-JP" altLang="en-US" kern="0" dirty="0" smtClean="0"/>
              <a:t>分刻み、</a:t>
            </a:r>
            <a:r>
              <a:rPr lang="en-US" altLang="ja-JP" kern="0" dirty="0" smtClean="0"/>
              <a:t>288</a:t>
            </a:r>
            <a:r>
              <a:rPr lang="ja-JP" altLang="en-US" kern="0" dirty="0" smtClean="0"/>
              <a:t>個</a:t>
            </a:r>
            <a:r>
              <a:rPr lang="en-US" altLang="ja-JP" kern="0" dirty="0" smtClean="0"/>
              <a:t>)</a:t>
            </a:r>
            <a:r>
              <a:rPr lang="ja-JP" altLang="en-US" kern="0" dirty="0" smtClean="0"/>
              <a:t>で構成</a:t>
            </a:r>
            <a:endParaRPr lang="en-US" altLang="ja-JP" kern="0" dirty="0" smtClean="0"/>
          </a:p>
          <a:p>
            <a:pPr marL="0" indent="0">
              <a:lnSpc>
                <a:spcPct val="100000"/>
              </a:lnSpc>
              <a:buNone/>
            </a:pPr>
            <a:r>
              <a:rPr lang="ja-JP" altLang="en-US" kern="0" dirty="0"/>
              <a:t>　</a:t>
            </a:r>
            <a:r>
              <a:rPr lang="ja-JP" altLang="en-US" kern="0" dirty="0" smtClean="0"/>
              <a:t>　　　　　　　</a:t>
            </a:r>
            <a:r>
              <a:rPr lang="en-US" altLang="ja-JP" kern="0" dirty="0" smtClean="0"/>
              <a:t>	</a:t>
            </a:r>
            <a:r>
              <a:rPr lang="ja-JP" altLang="en-US" kern="0" dirty="0" smtClean="0"/>
              <a:t>　 該当</a:t>
            </a:r>
            <a:r>
              <a:rPr lang="en-US" altLang="ja-JP" kern="0" dirty="0" smtClean="0"/>
              <a:t>VM</a:t>
            </a:r>
            <a:r>
              <a:rPr lang="ja-JP" altLang="en-US" kern="0" dirty="0" smtClean="0"/>
              <a:t>がその日にアイドルか否かを判定</a:t>
            </a:r>
            <a:endParaRPr lang="en-US" altLang="ja-JP" kern="0" dirty="0" smtClean="0"/>
          </a:p>
          <a:p>
            <a:pPr marL="0" indent="0">
              <a:lnSpc>
                <a:spcPct val="100000"/>
              </a:lnSpc>
              <a:buNone/>
            </a:pPr>
            <a:r>
              <a:rPr lang="en-US" altLang="ja-JP" kern="0" dirty="0"/>
              <a:t>			</a:t>
            </a:r>
            <a:r>
              <a:rPr lang="ja-JP" altLang="en-US" kern="0" dirty="0" smtClean="0"/>
              <a:t>　 ただし</a:t>
            </a:r>
            <a:r>
              <a:rPr lang="ja-JP" altLang="en-US" kern="0" dirty="0"/>
              <a:t>、</a:t>
            </a:r>
            <a:r>
              <a:rPr lang="en-US" altLang="ja-JP" kern="0" dirty="0"/>
              <a:t>Windows VM</a:t>
            </a:r>
            <a:r>
              <a:rPr lang="ja-JP" altLang="en-US" kern="0" dirty="0"/>
              <a:t>のデータのみを対象</a:t>
            </a:r>
            <a:endParaRPr lang="en-US" altLang="ja-JP" kern="0" dirty="0"/>
          </a:p>
          <a:p>
            <a:pPr marL="0" indent="0">
              <a:lnSpc>
                <a:spcPct val="100000"/>
              </a:lnSpc>
              <a:buNone/>
            </a:pPr>
            <a:r>
              <a:rPr lang="ja-JP" altLang="en-US" kern="0" dirty="0" smtClean="0"/>
              <a:t>ラベル付け</a:t>
            </a:r>
            <a:r>
              <a:rPr lang="en-US" altLang="ja-JP" kern="0" dirty="0" smtClean="0"/>
              <a:t>	</a:t>
            </a:r>
            <a:r>
              <a:rPr lang="ja-JP" altLang="en-US" kern="0" dirty="0" smtClean="0"/>
              <a:t>：従来の「閾値に基づいたアイドル判定」を行って機械的にラベル付け</a:t>
            </a:r>
            <a:endParaRPr lang="en-US" altLang="ja-JP" kern="0" dirty="0" smtClean="0"/>
          </a:p>
          <a:p>
            <a:pPr marL="0" indent="0">
              <a:lnSpc>
                <a:spcPct val="100000"/>
              </a:lnSpc>
              <a:buNone/>
            </a:pPr>
            <a:r>
              <a:rPr lang="ja-JP" altLang="en-US" kern="0" dirty="0" smtClean="0"/>
              <a:t>データ総量</a:t>
            </a:r>
            <a:r>
              <a:rPr lang="en-US" altLang="ja-JP" kern="0" dirty="0" smtClean="0"/>
              <a:t>	</a:t>
            </a:r>
            <a:r>
              <a:rPr lang="ja-JP" altLang="en-US" kern="0" dirty="0" smtClean="0"/>
              <a:t>：</a:t>
            </a:r>
            <a:r>
              <a:rPr lang="en-US" altLang="ja-JP" kern="0" dirty="0" smtClean="0"/>
              <a:t>6023</a:t>
            </a:r>
            <a:r>
              <a:rPr lang="ja-JP" altLang="en-US" kern="0" dirty="0" smtClean="0"/>
              <a:t>件</a:t>
            </a:r>
            <a:r>
              <a:rPr lang="en-US" altLang="ja-JP" kern="0" dirty="0" smtClean="0"/>
              <a:t>(8.8MB)</a:t>
            </a:r>
          </a:p>
          <a:p>
            <a:pPr marL="0" indent="0">
              <a:lnSpc>
                <a:spcPct val="100000"/>
              </a:lnSpc>
              <a:spcBef>
                <a:spcPts val="1200"/>
              </a:spcBef>
              <a:spcAft>
                <a:spcPts val="0"/>
              </a:spcAft>
              <a:buNone/>
            </a:pPr>
            <a:r>
              <a:rPr lang="ja-JP" altLang="en-US" kern="0" dirty="0" smtClean="0"/>
              <a:t>判定精度 </a:t>
            </a:r>
            <a:r>
              <a:rPr lang="en-US" altLang="ja-JP" kern="0" dirty="0" smtClean="0"/>
              <a:t>	</a:t>
            </a:r>
            <a:r>
              <a:rPr lang="ja-JP" altLang="en-US" kern="0" dirty="0" smtClean="0"/>
              <a:t>：</a:t>
            </a:r>
            <a:r>
              <a:rPr lang="en-US" altLang="ja-JP" kern="0" dirty="0" smtClean="0"/>
              <a:t>5</a:t>
            </a:r>
            <a:r>
              <a:rPr lang="ja-JP" altLang="en-US" kern="0" dirty="0" smtClean="0"/>
              <a:t>分割交差検証を実施</a:t>
            </a:r>
            <a:endParaRPr lang="en-US" altLang="ja-JP" kern="0" dirty="0" smtClean="0"/>
          </a:p>
          <a:p>
            <a:pPr marL="0" indent="0">
              <a:lnSpc>
                <a:spcPct val="100000"/>
              </a:lnSpc>
              <a:spcBef>
                <a:spcPts val="0"/>
              </a:spcBef>
              <a:buNone/>
            </a:pPr>
            <a:r>
              <a:rPr lang="en-US" altLang="ja-JP" kern="0" dirty="0"/>
              <a:t>	</a:t>
            </a:r>
            <a:r>
              <a:rPr lang="en-US" altLang="ja-JP" kern="0" dirty="0" smtClean="0"/>
              <a:t>			</a:t>
            </a:r>
            <a:r>
              <a:rPr lang="ja-JP" altLang="en-US" kern="0" dirty="0" smtClean="0"/>
              <a:t>アイドル</a:t>
            </a:r>
            <a:r>
              <a:rPr lang="en-US" altLang="ja-JP" kern="0" dirty="0" smtClean="0"/>
              <a:t>VM</a:t>
            </a:r>
            <a:r>
              <a:rPr lang="ja-JP" altLang="en-US" kern="0" dirty="0" smtClean="0"/>
              <a:t>判定の </a:t>
            </a:r>
            <a:r>
              <a:rPr lang="en-US" altLang="ja-JP" kern="0" dirty="0" smtClean="0"/>
              <a:t>precision	= 97~98%</a:t>
            </a:r>
          </a:p>
          <a:p>
            <a:pPr marL="0" indent="0">
              <a:lnSpc>
                <a:spcPct val="100000"/>
              </a:lnSpc>
              <a:spcBef>
                <a:spcPts val="0"/>
              </a:spcBef>
              <a:buNone/>
            </a:pPr>
            <a:r>
              <a:rPr lang="en-US" altLang="ja-JP" kern="0" dirty="0"/>
              <a:t>	</a:t>
            </a:r>
            <a:r>
              <a:rPr lang="en-US" altLang="ja-JP" kern="0" dirty="0" smtClean="0"/>
              <a:t>			</a:t>
            </a:r>
            <a:r>
              <a:rPr lang="ja-JP" altLang="en-US" kern="0" dirty="0" smtClean="0"/>
              <a:t>アイドル</a:t>
            </a:r>
            <a:r>
              <a:rPr lang="en-US" altLang="ja-JP" kern="0" dirty="0" smtClean="0"/>
              <a:t>VM</a:t>
            </a:r>
            <a:r>
              <a:rPr lang="ja-JP" altLang="en-US" kern="0" dirty="0" smtClean="0"/>
              <a:t>判定の </a:t>
            </a:r>
            <a:r>
              <a:rPr lang="en-US" altLang="ja-JP" kern="0" dirty="0" smtClean="0"/>
              <a:t>recall		= 95~96%</a:t>
            </a:r>
          </a:p>
          <a:p>
            <a:pPr marL="0" indent="0">
              <a:lnSpc>
                <a:spcPct val="100000"/>
              </a:lnSpc>
              <a:buNone/>
            </a:pPr>
            <a:r>
              <a:rPr lang="ja-JP" altLang="en-US" kern="0" dirty="0"/>
              <a:t>学習時間 </a:t>
            </a:r>
            <a:r>
              <a:rPr lang="en-US" altLang="ja-JP" kern="0" dirty="0" smtClean="0"/>
              <a:t>	</a:t>
            </a:r>
            <a:r>
              <a:rPr lang="ja-JP" altLang="en-US" kern="0" dirty="0" smtClean="0"/>
              <a:t>：</a:t>
            </a:r>
            <a:r>
              <a:rPr lang="en-US" altLang="ja-JP" kern="0" dirty="0"/>
              <a:t>5</a:t>
            </a:r>
            <a:r>
              <a:rPr lang="ja-JP" altLang="en-US" kern="0" dirty="0"/>
              <a:t>分割交際検証時の、</a:t>
            </a:r>
            <a:r>
              <a:rPr lang="en-US" altLang="ja-JP" kern="0" dirty="0"/>
              <a:t>1</a:t>
            </a:r>
            <a:r>
              <a:rPr lang="ja-JP" altLang="en-US" kern="0" dirty="0"/>
              <a:t>回あたりの学習時間</a:t>
            </a:r>
            <a:r>
              <a:rPr lang="ja-JP" altLang="en-US" kern="0" dirty="0" smtClean="0"/>
              <a:t>は</a:t>
            </a:r>
            <a:r>
              <a:rPr lang="en-US" altLang="ja-JP" kern="0" dirty="0" smtClean="0"/>
              <a:t>10</a:t>
            </a:r>
            <a:r>
              <a:rPr lang="ja-JP" altLang="en-US" kern="0" dirty="0"/>
              <a:t>秒程度</a:t>
            </a:r>
            <a:endParaRPr lang="en-US" altLang="ja-JP" kern="0" dirty="0"/>
          </a:p>
          <a:p>
            <a:pPr marL="0" indent="0">
              <a:lnSpc>
                <a:spcPct val="100000"/>
              </a:lnSpc>
              <a:buNone/>
            </a:pPr>
            <a:r>
              <a:rPr lang="ja-JP" altLang="en-US" kern="0" dirty="0" smtClean="0"/>
              <a:t>評価</a:t>
            </a:r>
            <a:r>
              <a:rPr lang="en-US" altLang="ja-JP" kern="0" dirty="0" smtClean="0"/>
              <a:t>		</a:t>
            </a:r>
            <a:r>
              <a:rPr lang="ja-JP" altLang="en-US" kern="0" dirty="0" smtClean="0"/>
              <a:t>：</a:t>
            </a:r>
            <a:r>
              <a:rPr lang="en-US" altLang="ja-JP" kern="0" dirty="0" smtClean="0"/>
              <a:t>SVM</a:t>
            </a:r>
            <a:r>
              <a:rPr lang="ja-JP" altLang="en-US" kern="0" dirty="0" smtClean="0"/>
              <a:t>によって十分な精度で分類でき、処理時間もかからず、有効</a:t>
            </a:r>
            <a:endParaRPr lang="en-US" altLang="ja-JP" kern="0" dirty="0" smtClean="0"/>
          </a:p>
        </p:txBody>
      </p:sp>
    </p:spTree>
    <p:extLst>
      <p:ext uri="{BB962C8B-B14F-4D97-AF65-F5344CB8AC3E}">
        <p14:creationId xmlns:p14="http://schemas.microsoft.com/office/powerpoint/2010/main" val="3018743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ja-JP" altLang="en-US" sz="3600" b="1" dirty="0" smtClean="0">
                <a:cs typeface="+mj-cs"/>
              </a:rPr>
              <a:t>テーマ名：</a:t>
            </a:r>
            <a:r>
              <a:rPr lang="ja-JP" altLang="en-US" sz="3600" b="1" dirty="0"/>
              <a:t>クラウド運用</a:t>
            </a:r>
            <a:r>
              <a:rPr lang="en-US" altLang="ja-JP" sz="3600" b="1" dirty="0"/>
              <a:t>(</a:t>
            </a:r>
            <a:r>
              <a:rPr lang="ja-JP" altLang="en-US" sz="3600" b="1" dirty="0"/>
              <a:t>グリーン</a:t>
            </a:r>
            <a:r>
              <a:rPr lang="en-US" altLang="ja-JP" sz="3600" b="1" dirty="0"/>
              <a:t>)</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smtClean="0">
                <a:latin typeface="Meiryo UI" panose="020B0604030504040204" pitchFamily="50" charset="-128"/>
                <a:ea typeface="Meiryo UI" panose="020B0604030504040204" pitchFamily="50" charset="-128"/>
                <a:cs typeface="Meiryo UI" panose="020B0604030504040204" pitchFamily="50" charset="-128"/>
              </a:rPr>
              <a:t>Copyright 2017 FUJITSU LIMITED</a:t>
            </a:r>
            <a:endParaRPr lang="de-DE"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6</a:t>
            </a:fld>
            <a:endParaRPr lang="de-DE" altLang="ja-JP"/>
          </a:p>
        </p:txBody>
      </p:sp>
      <p:sp>
        <p:nvSpPr>
          <p:cNvPr id="31" name="角丸四角形 30"/>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ja-JP" altLang="en-US" sz="3200" b="1" kern="0" dirty="0" smtClean="0">
                <a:solidFill>
                  <a:srgbClr val="FFFFFF"/>
                </a:solidFill>
              </a:rPr>
              <a:t>評価状況　</a:t>
            </a:r>
            <a:r>
              <a:rPr lang="en-US" altLang="ja-JP" sz="3200" b="1" kern="0" dirty="0" smtClean="0">
                <a:solidFill>
                  <a:srgbClr val="FFFFFF"/>
                </a:solidFill>
              </a:rPr>
              <a:t>:</a:t>
            </a:r>
            <a:r>
              <a:rPr lang="ja-JP" altLang="en-US" sz="3200" b="1" kern="0" dirty="0" smtClean="0">
                <a:solidFill>
                  <a:srgbClr val="FFFFFF"/>
                </a:solidFill>
              </a:rPr>
              <a:t>　</a:t>
            </a:r>
            <a:r>
              <a:rPr lang="en-US" altLang="ja-JP" sz="3200" b="1" kern="0" dirty="0" smtClean="0">
                <a:solidFill>
                  <a:srgbClr val="FFFFFF"/>
                </a:solidFill>
              </a:rPr>
              <a:t>SVM</a:t>
            </a:r>
            <a:r>
              <a:rPr lang="ja-JP" altLang="en-US" sz="3200" b="1" kern="0" dirty="0" smtClean="0">
                <a:solidFill>
                  <a:srgbClr val="FFFFFF"/>
                </a:solidFill>
              </a:rPr>
              <a:t>（その２）</a:t>
            </a:r>
            <a:endParaRPr lang="ja-JP" altLang="en-US" sz="3200" b="1" kern="0" dirty="0">
              <a:solidFill>
                <a:srgbClr val="FFFFFF"/>
              </a:solidFill>
            </a:endParaRPr>
          </a:p>
        </p:txBody>
      </p:sp>
      <p:sp>
        <p:nvSpPr>
          <p:cNvPr id="35" name="コンテンツ プレースホルダー 2"/>
          <p:cNvSpPr txBox="1">
            <a:spLocks/>
          </p:cNvSpPr>
          <p:nvPr/>
        </p:nvSpPr>
        <p:spPr bwMode="gray">
          <a:xfrm>
            <a:off x="323528" y="1445135"/>
            <a:ext cx="8496943" cy="519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indent="0">
              <a:lnSpc>
                <a:spcPct val="100000"/>
              </a:lnSpc>
              <a:buNone/>
            </a:pPr>
            <a:r>
              <a:rPr lang="en-US" altLang="ja-JP" kern="0" dirty="0" smtClean="0"/>
              <a:t>SVM</a:t>
            </a:r>
            <a:r>
              <a:rPr lang="ja-JP" altLang="en-US" kern="0" dirty="0" smtClean="0"/>
              <a:t>モデル</a:t>
            </a:r>
            <a:r>
              <a:rPr lang="en-US" altLang="ja-JP" kern="0" dirty="0" smtClean="0"/>
              <a:t>	</a:t>
            </a:r>
            <a:r>
              <a:rPr lang="ja-JP" altLang="en-US" kern="0" dirty="0" smtClean="0"/>
              <a:t>：</a:t>
            </a:r>
            <a:r>
              <a:rPr lang="ja-JP" altLang="en-US" kern="0" dirty="0"/>
              <a:t>ある</a:t>
            </a:r>
            <a:r>
              <a:rPr lang="en-US" altLang="ja-JP" kern="0" dirty="0"/>
              <a:t>VM</a:t>
            </a:r>
            <a:r>
              <a:rPr lang="ja-JP" altLang="en-US" kern="0" dirty="0"/>
              <a:t>が、ある１日について、アイドル</a:t>
            </a:r>
            <a:r>
              <a:rPr lang="en-US" altLang="ja-JP" kern="0" dirty="0"/>
              <a:t>VM</a:t>
            </a:r>
            <a:r>
              <a:rPr lang="ja-JP" altLang="en-US" kern="0" dirty="0" err="1"/>
              <a:t>だったのか</a:t>
            </a:r>
            <a:r>
              <a:rPr lang="ja-JP" altLang="en-US" kern="0" dirty="0"/>
              <a:t>どうかを</a:t>
            </a:r>
            <a:r>
              <a:rPr lang="ja-JP" altLang="en-US" kern="0" dirty="0" smtClean="0"/>
              <a:t>識別</a:t>
            </a:r>
            <a:endParaRPr lang="en-US" altLang="ja-JP" kern="0" dirty="0" smtClean="0"/>
          </a:p>
          <a:p>
            <a:pPr marL="0" indent="0">
              <a:lnSpc>
                <a:spcPct val="100000"/>
              </a:lnSpc>
              <a:spcBef>
                <a:spcPts val="480"/>
              </a:spcBef>
              <a:spcAft>
                <a:spcPts val="240"/>
              </a:spcAft>
              <a:buNone/>
            </a:pPr>
            <a:r>
              <a:rPr lang="ja-JP" altLang="en-US" kern="0" dirty="0" smtClean="0"/>
              <a:t>学習データ</a:t>
            </a:r>
            <a:r>
              <a:rPr lang="en-US" altLang="ja-JP" kern="0" dirty="0" smtClean="0"/>
              <a:t>	</a:t>
            </a:r>
            <a:r>
              <a:rPr lang="ja-JP" altLang="en-US" kern="0" dirty="0" smtClean="0"/>
              <a:t>：</a:t>
            </a:r>
            <a:r>
              <a:rPr lang="en-US" altLang="ja-JP" kern="0" dirty="0" smtClean="0"/>
              <a:t>2017</a:t>
            </a:r>
            <a:r>
              <a:rPr lang="ja-JP" altLang="en-US" kern="0" dirty="0" smtClean="0"/>
              <a:t>年 </a:t>
            </a:r>
            <a:r>
              <a:rPr lang="en-US" altLang="ja-JP" kern="0" dirty="0" smtClean="0"/>
              <a:t>4</a:t>
            </a:r>
            <a:r>
              <a:rPr lang="ja-JP" altLang="en-US" kern="0" dirty="0" smtClean="0"/>
              <a:t>月の一ヶ月間の</a:t>
            </a:r>
            <a:r>
              <a:rPr lang="en-US" altLang="ja-JP" kern="0" dirty="0" smtClean="0"/>
              <a:t>CAREMAS3 VM3</a:t>
            </a:r>
            <a:r>
              <a:rPr lang="ja-JP" altLang="en-US" kern="0" dirty="0"/>
              <a:t> </a:t>
            </a:r>
            <a:r>
              <a:rPr lang="ja-JP" altLang="en-US" kern="0" dirty="0" smtClean="0"/>
              <a:t>性能測定データ</a:t>
            </a:r>
            <a:endParaRPr lang="en-US" altLang="ja-JP" kern="0" dirty="0" smtClean="0"/>
          </a:p>
          <a:p>
            <a:pPr marL="0" indent="0">
              <a:lnSpc>
                <a:spcPct val="100000"/>
              </a:lnSpc>
              <a:spcBef>
                <a:spcPts val="480"/>
              </a:spcBef>
              <a:spcAft>
                <a:spcPts val="240"/>
              </a:spcAft>
              <a:buNone/>
            </a:pPr>
            <a:r>
              <a:rPr lang="ja-JP" altLang="en-US" kern="0" dirty="0" smtClean="0"/>
              <a:t>データ詳細</a:t>
            </a:r>
            <a:r>
              <a:rPr lang="en-US" altLang="ja-JP" kern="0" dirty="0" smtClean="0"/>
              <a:t>	</a:t>
            </a:r>
            <a:r>
              <a:rPr lang="ja-JP" altLang="en-US" kern="0" dirty="0" smtClean="0"/>
              <a:t>：</a:t>
            </a:r>
            <a:r>
              <a:rPr lang="en-US" altLang="ja-JP" kern="0" dirty="0"/>
              <a:t>1</a:t>
            </a:r>
            <a:r>
              <a:rPr lang="ja-JP" altLang="en-US" kern="0" dirty="0"/>
              <a:t>件あたり、</a:t>
            </a:r>
            <a:r>
              <a:rPr lang="en-US" altLang="ja-JP" kern="0" dirty="0"/>
              <a:t>1VM</a:t>
            </a:r>
            <a:r>
              <a:rPr lang="ja-JP" altLang="en-US" kern="0" dirty="0"/>
              <a:t>の</a:t>
            </a:r>
            <a:r>
              <a:rPr lang="en-US" altLang="ja-JP" kern="0" dirty="0"/>
              <a:t>1</a:t>
            </a:r>
            <a:r>
              <a:rPr lang="ja-JP" altLang="en-US" kern="0" dirty="0"/>
              <a:t>日分の</a:t>
            </a:r>
            <a:r>
              <a:rPr lang="en-US" altLang="ja-JP" kern="0" dirty="0"/>
              <a:t>CPU</a:t>
            </a:r>
            <a:r>
              <a:rPr lang="ja-JP" altLang="en-US" kern="0" dirty="0"/>
              <a:t>ビジー率</a:t>
            </a:r>
            <a:r>
              <a:rPr lang="en-US" altLang="ja-JP" kern="0" dirty="0"/>
              <a:t>(5</a:t>
            </a:r>
            <a:r>
              <a:rPr lang="ja-JP" altLang="en-US" kern="0" dirty="0"/>
              <a:t>分刻み、</a:t>
            </a:r>
            <a:r>
              <a:rPr lang="en-US" altLang="ja-JP" kern="0" dirty="0"/>
              <a:t>288</a:t>
            </a:r>
            <a:r>
              <a:rPr lang="ja-JP" altLang="en-US" kern="0" dirty="0"/>
              <a:t>個</a:t>
            </a:r>
            <a:r>
              <a:rPr lang="en-US" altLang="ja-JP" kern="0" dirty="0"/>
              <a:t>)</a:t>
            </a:r>
            <a:r>
              <a:rPr lang="ja-JP" altLang="en-US" kern="0" dirty="0"/>
              <a:t>で構成</a:t>
            </a:r>
            <a:endParaRPr lang="en-US" altLang="ja-JP" kern="0" dirty="0"/>
          </a:p>
          <a:p>
            <a:pPr marL="0" indent="0">
              <a:lnSpc>
                <a:spcPct val="100000"/>
              </a:lnSpc>
              <a:spcBef>
                <a:spcPts val="0"/>
              </a:spcBef>
              <a:spcAft>
                <a:spcPts val="240"/>
              </a:spcAft>
              <a:buNone/>
            </a:pPr>
            <a:r>
              <a:rPr lang="ja-JP" altLang="en-US" kern="0" dirty="0"/>
              <a:t>　　　　　　　　</a:t>
            </a:r>
            <a:r>
              <a:rPr lang="en-US" altLang="ja-JP" kern="0" dirty="0"/>
              <a:t>	</a:t>
            </a:r>
            <a:r>
              <a:rPr lang="ja-JP" altLang="en-US" kern="0" dirty="0"/>
              <a:t>　 該当</a:t>
            </a:r>
            <a:r>
              <a:rPr lang="en-US" altLang="ja-JP" kern="0" dirty="0"/>
              <a:t>VM</a:t>
            </a:r>
            <a:r>
              <a:rPr lang="ja-JP" altLang="en-US" kern="0" dirty="0"/>
              <a:t>がその日にアイドルか否かを判定</a:t>
            </a:r>
            <a:endParaRPr lang="en-US" altLang="ja-JP" kern="0" dirty="0"/>
          </a:p>
          <a:p>
            <a:pPr marL="0" indent="0">
              <a:lnSpc>
                <a:spcPct val="100000"/>
              </a:lnSpc>
              <a:spcBef>
                <a:spcPts val="0"/>
              </a:spcBef>
              <a:buNone/>
            </a:pPr>
            <a:r>
              <a:rPr lang="en-US" altLang="ja-JP" kern="0" dirty="0"/>
              <a:t>			</a:t>
            </a:r>
            <a:r>
              <a:rPr lang="ja-JP" altLang="en-US" kern="0" dirty="0"/>
              <a:t>　 </a:t>
            </a:r>
            <a:r>
              <a:rPr lang="ja-JP" altLang="en-US" u="sng" kern="0" dirty="0" smtClean="0"/>
              <a:t>ただし、</a:t>
            </a:r>
            <a:r>
              <a:rPr lang="en-US" altLang="ja-JP" u="sng" kern="0" dirty="0" smtClean="0"/>
              <a:t>Windows</a:t>
            </a:r>
            <a:r>
              <a:rPr lang="ja-JP" altLang="en-US" u="sng" kern="0" dirty="0"/>
              <a:t> </a:t>
            </a:r>
            <a:r>
              <a:rPr lang="en-US" altLang="ja-JP" u="sng" kern="0" dirty="0" smtClean="0"/>
              <a:t>VM</a:t>
            </a:r>
            <a:r>
              <a:rPr lang="ja-JP" altLang="en-US" u="sng" kern="0" dirty="0" err="1" smtClean="0"/>
              <a:t>だけで</a:t>
            </a:r>
            <a:r>
              <a:rPr lang="ja-JP" altLang="en-US" u="sng" kern="0" dirty="0" smtClean="0"/>
              <a:t>なく、</a:t>
            </a:r>
            <a:r>
              <a:rPr lang="en-US" altLang="ja-JP" u="sng" kern="0" dirty="0" smtClean="0"/>
              <a:t>Linux VM</a:t>
            </a:r>
            <a:r>
              <a:rPr lang="ja-JP" altLang="en-US" u="sng" kern="0" dirty="0" smtClean="0"/>
              <a:t>のデータも対象</a:t>
            </a:r>
            <a:endParaRPr lang="en-US" altLang="ja-JP" u="sng" kern="0" dirty="0" smtClean="0"/>
          </a:p>
          <a:p>
            <a:pPr marL="0" indent="0">
              <a:lnSpc>
                <a:spcPct val="100000"/>
              </a:lnSpc>
              <a:spcBef>
                <a:spcPts val="1200"/>
              </a:spcBef>
              <a:buNone/>
            </a:pPr>
            <a:r>
              <a:rPr lang="ja-JP" altLang="en-US" kern="0" dirty="0" smtClean="0"/>
              <a:t>ラベル付け</a:t>
            </a:r>
            <a:r>
              <a:rPr lang="en-US" altLang="ja-JP" kern="0" dirty="0"/>
              <a:t>	</a:t>
            </a:r>
            <a:r>
              <a:rPr lang="ja-JP" altLang="en-US" kern="0" dirty="0"/>
              <a:t>：従来</a:t>
            </a:r>
            <a:r>
              <a:rPr lang="ja-JP" altLang="en-US" kern="0" dirty="0" smtClean="0"/>
              <a:t>の「閾値</a:t>
            </a:r>
            <a:r>
              <a:rPr lang="ja-JP" altLang="en-US" kern="0" dirty="0"/>
              <a:t>に基づいたアイドル</a:t>
            </a:r>
            <a:r>
              <a:rPr lang="ja-JP" altLang="en-US" kern="0" dirty="0" smtClean="0"/>
              <a:t>判定」を行って機械的にラベル付け</a:t>
            </a:r>
            <a:endParaRPr lang="en-US" altLang="ja-JP" kern="0" dirty="0"/>
          </a:p>
          <a:p>
            <a:pPr marL="0" indent="0">
              <a:lnSpc>
                <a:spcPct val="100000"/>
              </a:lnSpc>
              <a:spcBef>
                <a:spcPts val="1200"/>
              </a:spcBef>
              <a:buNone/>
            </a:pPr>
            <a:r>
              <a:rPr lang="ja-JP" altLang="en-US" kern="0" dirty="0" smtClean="0"/>
              <a:t>データ総量</a:t>
            </a:r>
            <a:r>
              <a:rPr lang="en-US" altLang="ja-JP" kern="0" dirty="0" smtClean="0"/>
              <a:t>	</a:t>
            </a:r>
            <a:r>
              <a:rPr lang="ja-JP" altLang="en-US" kern="0" dirty="0" smtClean="0"/>
              <a:t>：</a:t>
            </a:r>
            <a:r>
              <a:rPr lang="en-US" altLang="ja-JP" kern="0" dirty="0" smtClean="0"/>
              <a:t>11794</a:t>
            </a:r>
            <a:r>
              <a:rPr lang="ja-JP" altLang="en-US" kern="0" dirty="0" smtClean="0"/>
              <a:t>件</a:t>
            </a:r>
            <a:r>
              <a:rPr lang="en-US" altLang="ja-JP" kern="0" dirty="0" smtClean="0"/>
              <a:t>(16.9MB)</a:t>
            </a:r>
          </a:p>
          <a:p>
            <a:pPr marL="0" indent="0">
              <a:lnSpc>
                <a:spcPct val="100000"/>
              </a:lnSpc>
              <a:spcBef>
                <a:spcPts val="1200"/>
              </a:spcBef>
              <a:spcAft>
                <a:spcPts val="0"/>
              </a:spcAft>
              <a:buNone/>
            </a:pPr>
            <a:r>
              <a:rPr lang="ja-JP" altLang="en-US" kern="0" dirty="0" smtClean="0"/>
              <a:t>判定精度 </a:t>
            </a:r>
            <a:r>
              <a:rPr lang="en-US" altLang="ja-JP" kern="0" dirty="0" smtClean="0"/>
              <a:t>	</a:t>
            </a:r>
            <a:r>
              <a:rPr lang="ja-JP" altLang="en-US" kern="0" dirty="0" smtClean="0"/>
              <a:t>：</a:t>
            </a:r>
            <a:r>
              <a:rPr lang="en-US" altLang="ja-JP" kern="0" dirty="0" smtClean="0"/>
              <a:t>5</a:t>
            </a:r>
            <a:r>
              <a:rPr lang="ja-JP" altLang="en-US" kern="0" dirty="0" smtClean="0"/>
              <a:t>分割交差検証を実施</a:t>
            </a:r>
            <a:endParaRPr lang="en-US" altLang="ja-JP" kern="0" dirty="0" smtClean="0"/>
          </a:p>
          <a:p>
            <a:pPr marL="0" indent="0">
              <a:lnSpc>
                <a:spcPct val="100000"/>
              </a:lnSpc>
              <a:spcBef>
                <a:spcPts val="0"/>
              </a:spcBef>
              <a:spcAft>
                <a:spcPts val="0"/>
              </a:spcAft>
              <a:buNone/>
            </a:pPr>
            <a:r>
              <a:rPr lang="en-US" altLang="ja-JP" kern="0" dirty="0"/>
              <a:t>	</a:t>
            </a:r>
            <a:r>
              <a:rPr lang="en-US" altLang="ja-JP" kern="0" dirty="0" smtClean="0"/>
              <a:t>			</a:t>
            </a:r>
            <a:r>
              <a:rPr lang="ja-JP" altLang="en-US" kern="0" dirty="0" smtClean="0"/>
              <a:t>アイドル</a:t>
            </a:r>
            <a:r>
              <a:rPr lang="en-US" altLang="ja-JP" kern="0" dirty="0" smtClean="0"/>
              <a:t>VM</a:t>
            </a:r>
            <a:r>
              <a:rPr lang="ja-JP" altLang="en-US" kern="0" dirty="0" smtClean="0"/>
              <a:t>判定の </a:t>
            </a:r>
            <a:r>
              <a:rPr lang="en-US" altLang="ja-JP" kern="0" dirty="0" smtClean="0"/>
              <a:t>precision	= 98%</a:t>
            </a:r>
          </a:p>
          <a:p>
            <a:pPr marL="0" indent="0">
              <a:lnSpc>
                <a:spcPct val="100000"/>
              </a:lnSpc>
              <a:spcBef>
                <a:spcPts val="0"/>
              </a:spcBef>
              <a:buNone/>
            </a:pPr>
            <a:r>
              <a:rPr lang="en-US" altLang="ja-JP" kern="0" dirty="0"/>
              <a:t>	</a:t>
            </a:r>
            <a:r>
              <a:rPr lang="en-US" altLang="ja-JP" kern="0" dirty="0" smtClean="0"/>
              <a:t>			</a:t>
            </a:r>
            <a:r>
              <a:rPr lang="ja-JP" altLang="en-US" kern="0" dirty="0" smtClean="0"/>
              <a:t>アイドル</a:t>
            </a:r>
            <a:r>
              <a:rPr lang="en-US" altLang="ja-JP" kern="0" dirty="0" smtClean="0"/>
              <a:t>VM</a:t>
            </a:r>
            <a:r>
              <a:rPr lang="ja-JP" altLang="en-US" kern="0" dirty="0" smtClean="0"/>
              <a:t>判定の </a:t>
            </a:r>
            <a:r>
              <a:rPr lang="en-US" altLang="ja-JP" kern="0" dirty="0" smtClean="0"/>
              <a:t>recall		= 91~92%</a:t>
            </a:r>
          </a:p>
          <a:p>
            <a:pPr marL="0" indent="0">
              <a:lnSpc>
                <a:spcPct val="100000"/>
              </a:lnSpc>
              <a:spcBef>
                <a:spcPts val="1200"/>
              </a:spcBef>
              <a:buNone/>
            </a:pPr>
            <a:r>
              <a:rPr lang="ja-JP" altLang="en-US" kern="0" dirty="0" smtClean="0"/>
              <a:t>学習時間 </a:t>
            </a:r>
            <a:r>
              <a:rPr lang="en-US" altLang="ja-JP" kern="0" dirty="0" smtClean="0"/>
              <a:t>	</a:t>
            </a:r>
            <a:r>
              <a:rPr lang="ja-JP" altLang="en-US" kern="0" dirty="0" smtClean="0"/>
              <a:t>：</a:t>
            </a:r>
            <a:r>
              <a:rPr lang="en-US" altLang="ja-JP" kern="0" dirty="0" smtClean="0"/>
              <a:t>5</a:t>
            </a:r>
            <a:r>
              <a:rPr lang="ja-JP" altLang="en-US" kern="0" dirty="0" smtClean="0"/>
              <a:t>分割交際検証時の、</a:t>
            </a:r>
            <a:r>
              <a:rPr lang="en-US" altLang="ja-JP" kern="0" dirty="0" smtClean="0"/>
              <a:t>1</a:t>
            </a:r>
            <a:r>
              <a:rPr lang="ja-JP" altLang="en-US" kern="0" dirty="0" smtClean="0"/>
              <a:t>回あたりの学習時間は</a:t>
            </a:r>
            <a:r>
              <a:rPr lang="en-US" altLang="ja-JP" kern="0" dirty="0" smtClean="0"/>
              <a:t>22</a:t>
            </a:r>
            <a:r>
              <a:rPr lang="ja-JP" altLang="en-US" kern="0" dirty="0" smtClean="0"/>
              <a:t>秒程度</a:t>
            </a:r>
            <a:endParaRPr lang="en-US" altLang="ja-JP" kern="0" dirty="0" smtClean="0"/>
          </a:p>
          <a:p>
            <a:pPr marL="0" indent="0">
              <a:lnSpc>
                <a:spcPct val="100000"/>
              </a:lnSpc>
              <a:spcBef>
                <a:spcPts val="1200"/>
              </a:spcBef>
              <a:buNone/>
            </a:pPr>
            <a:r>
              <a:rPr lang="ja-JP" altLang="en-US" kern="0" dirty="0" smtClean="0"/>
              <a:t>評価　　　 </a:t>
            </a:r>
            <a:r>
              <a:rPr lang="en-US" altLang="ja-JP" kern="0" dirty="0" smtClean="0"/>
              <a:t>	</a:t>
            </a:r>
            <a:r>
              <a:rPr lang="ja-JP" altLang="en-US" kern="0" dirty="0" smtClean="0"/>
              <a:t>：複数の</a:t>
            </a:r>
            <a:r>
              <a:rPr lang="en-US" altLang="ja-JP" kern="0" dirty="0" smtClean="0"/>
              <a:t>OS</a:t>
            </a:r>
            <a:r>
              <a:rPr lang="ja-JP" altLang="en-US" kern="0" dirty="0" smtClean="0"/>
              <a:t>のデータを混在させたため精度が落ちたが、学習データを</a:t>
            </a:r>
            <a:endParaRPr lang="en-US" altLang="ja-JP" kern="0" dirty="0" smtClean="0"/>
          </a:p>
          <a:p>
            <a:pPr marL="0" indent="0">
              <a:lnSpc>
                <a:spcPct val="100000"/>
              </a:lnSpc>
              <a:spcBef>
                <a:spcPts val="0"/>
              </a:spcBef>
              <a:buNone/>
            </a:pPr>
            <a:r>
              <a:rPr lang="en-US" altLang="ja-JP" kern="0" dirty="0"/>
              <a:t>	</a:t>
            </a:r>
            <a:r>
              <a:rPr lang="en-US" altLang="ja-JP" kern="0" dirty="0" smtClean="0"/>
              <a:t>		</a:t>
            </a:r>
            <a:r>
              <a:rPr lang="ja-JP" altLang="en-US" kern="0" dirty="0" smtClean="0"/>
              <a:t>　 増やせば精度を向上できそう。</a:t>
            </a:r>
            <a:endParaRPr lang="en-US" altLang="ja-JP" kern="0" dirty="0" smtClean="0"/>
          </a:p>
        </p:txBody>
      </p:sp>
    </p:spTree>
    <p:extLst>
      <p:ext uri="{BB962C8B-B14F-4D97-AF65-F5344CB8AC3E}">
        <p14:creationId xmlns:p14="http://schemas.microsoft.com/office/powerpoint/2010/main" val="3394614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r>
              <a:rPr lang="ja-JP" altLang="en-US" sz="3600" b="1" dirty="0" smtClean="0">
                <a:cs typeface="+mj-cs"/>
              </a:rPr>
              <a:t>テーマ名：</a:t>
            </a:r>
            <a:r>
              <a:rPr lang="ja-JP" altLang="en-US" sz="3600" b="1" dirty="0"/>
              <a:t>クラウド運用</a:t>
            </a:r>
            <a:r>
              <a:rPr lang="en-US" altLang="ja-JP" sz="3600" b="1" dirty="0"/>
              <a:t>(</a:t>
            </a:r>
            <a:r>
              <a:rPr lang="ja-JP" altLang="en-US" sz="3600" b="1" dirty="0"/>
              <a:t>グリーン</a:t>
            </a:r>
            <a:r>
              <a:rPr lang="en-US" altLang="ja-JP" sz="3600" b="1" dirty="0"/>
              <a:t>)</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smtClean="0">
                <a:latin typeface="Meiryo UI" panose="020B0604030504040204" pitchFamily="50" charset="-128"/>
                <a:ea typeface="Meiryo UI" panose="020B0604030504040204" pitchFamily="50" charset="-128"/>
                <a:cs typeface="Meiryo UI" panose="020B0604030504040204" pitchFamily="50" charset="-128"/>
              </a:rPr>
              <a:t>Copyright 2017 FUJITSU LIMITED</a:t>
            </a:r>
            <a:endParaRPr lang="de-DE"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7</a:t>
            </a:fld>
            <a:endParaRPr lang="de-DE" altLang="ja-JP"/>
          </a:p>
        </p:txBody>
      </p:sp>
      <p:sp>
        <p:nvSpPr>
          <p:cNvPr id="31" name="角丸四角形 30"/>
          <p:cNvSpPr/>
          <p:nvPr/>
        </p:nvSpPr>
        <p:spPr bwMode="gray">
          <a:xfrm>
            <a:off x="252000" y="836712"/>
            <a:ext cx="8110588" cy="463861"/>
          </a:xfrm>
          <a:prstGeom prst="roundRect">
            <a:avLst>
              <a:gd name="adj" fmla="val 50000"/>
            </a:avLst>
          </a:prstGeom>
          <a:solidFill>
            <a:srgbClr val="002060"/>
          </a:solidFill>
          <a:ln>
            <a:noFill/>
          </a:ln>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defTabSz="457200" fontAlgn="base">
              <a:lnSpc>
                <a:spcPct val="95000"/>
              </a:lnSpc>
              <a:spcBef>
                <a:spcPct val="20000"/>
              </a:spcBef>
              <a:spcAft>
                <a:spcPct val="25000"/>
              </a:spcAft>
              <a:buClr>
                <a:srgbClr val="A30B1A"/>
              </a:buClr>
            </a:pPr>
            <a:r>
              <a:rPr lang="ja-JP" altLang="en-US" sz="3200" b="1" kern="0" dirty="0" smtClean="0">
                <a:solidFill>
                  <a:srgbClr val="FFFFFF"/>
                </a:solidFill>
              </a:rPr>
              <a:t>評価状況　</a:t>
            </a:r>
            <a:r>
              <a:rPr lang="en-US" altLang="ja-JP" sz="3200" b="1" kern="0" dirty="0" smtClean="0">
                <a:solidFill>
                  <a:srgbClr val="FFFFFF"/>
                </a:solidFill>
              </a:rPr>
              <a:t>:</a:t>
            </a:r>
            <a:r>
              <a:rPr lang="ja-JP" altLang="en-US" sz="3200" b="1" kern="0" dirty="0" smtClean="0">
                <a:solidFill>
                  <a:srgbClr val="FFFFFF"/>
                </a:solidFill>
              </a:rPr>
              <a:t>　</a:t>
            </a:r>
            <a:r>
              <a:rPr lang="en-US" altLang="ja-JP" sz="3200" b="1" kern="0" dirty="0" smtClean="0">
                <a:solidFill>
                  <a:srgbClr val="FFFFFF"/>
                </a:solidFill>
              </a:rPr>
              <a:t>RNN</a:t>
            </a:r>
            <a:endParaRPr lang="ja-JP" altLang="en-US" sz="3200" b="1" kern="0" dirty="0">
              <a:solidFill>
                <a:srgbClr val="FFFFFF"/>
              </a:solidFill>
            </a:endParaRPr>
          </a:p>
        </p:txBody>
      </p:sp>
      <p:sp>
        <p:nvSpPr>
          <p:cNvPr id="35" name="コンテンツ プレースホルダー 2"/>
          <p:cNvSpPr txBox="1">
            <a:spLocks/>
          </p:cNvSpPr>
          <p:nvPr/>
        </p:nvSpPr>
        <p:spPr bwMode="gray">
          <a:xfrm>
            <a:off x="323528" y="1445135"/>
            <a:ext cx="8496943" cy="5283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18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895350" indent="-238125"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74738" indent="-195263" algn="l" defTabSz="457200" rtl="0" eaLnBrk="1" fontAlgn="base" hangingPunct="1">
              <a:lnSpc>
                <a:spcPct val="95000"/>
              </a:lnSpc>
              <a:spcBef>
                <a:spcPct val="20000"/>
              </a:spcBef>
              <a:spcAft>
                <a:spcPct val="10000"/>
              </a:spcAft>
              <a:buClr>
                <a:srgbClr val="87867E"/>
              </a:buClr>
              <a:buSzPct val="100000"/>
              <a:buFont typeface="Wingdings" panose="05000000000000000000" pitchFamily="2" charset="2"/>
              <a:buChar char="n"/>
              <a:defRPr kumimoji="1" sz="1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marL="0" indent="0">
              <a:lnSpc>
                <a:spcPct val="100000"/>
              </a:lnSpc>
              <a:buNone/>
            </a:pPr>
            <a:r>
              <a:rPr lang="en-US" altLang="ja-JP" kern="0" dirty="0" smtClean="0"/>
              <a:t>RNN</a:t>
            </a:r>
            <a:r>
              <a:rPr lang="ja-JP" altLang="en-US" kern="0" dirty="0" smtClean="0"/>
              <a:t>モデル</a:t>
            </a:r>
            <a:r>
              <a:rPr lang="en-US" altLang="ja-JP" kern="0" dirty="0" smtClean="0"/>
              <a:t>	</a:t>
            </a:r>
            <a:r>
              <a:rPr lang="ja-JP" altLang="en-US" kern="0" dirty="0" smtClean="0"/>
              <a:t>：特定</a:t>
            </a:r>
            <a:r>
              <a:rPr lang="en-US" altLang="ja-JP" kern="0" dirty="0" smtClean="0"/>
              <a:t>VM</a:t>
            </a:r>
            <a:r>
              <a:rPr lang="ja-JP" altLang="en-US" kern="0" dirty="0" smtClean="0"/>
              <a:t>の過去の性能データをもとに、その</a:t>
            </a:r>
            <a:r>
              <a:rPr lang="en-US" altLang="ja-JP" kern="0" dirty="0" smtClean="0"/>
              <a:t>VM</a:t>
            </a:r>
            <a:r>
              <a:rPr lang="ja-JP" altLang="en-US" kern="0" dirty="0" smtClean="0"/>
              <a:t>の将来の負荷を予測</a:t>
            </a:r>
            <a:endParaRPr lang="en-US" altLang="ja-JP" kern="0" dirty="0" smtClean="0"/>
          </a:p>
          <a:p>
            <a:pPr marL="0" indent="0">
              <a:lnSpc>
                <a:spcPct val="100000"/>
              </a:lnSpc>
              <a:spcBef>
                <a:spcPts val="480"/>
              </a:spcBef>
              <a:spcAft>
                <a:spcPts val="240"/>
              </a:spcAft>
              <a:buNone/>
            </a:pPr>
            <a:r>
              <a:rPr lang="ja-JP" altLang="en-US" kern="0" dirty="0" smtClean="0"/>
              <a:t>学習データ</a:t>
            </a:r>
            <a:r>
              <a:rPr lang="en-US" altLang="ja-JP" kern="0" dirty="0" smtClean="0"/>
              <a:t>	</a:t>
            </a:r>
            <a:r>
              <a:rPr lang="ja-JP" altLang="en-US" kern="0" dirty="0" smtClean="0"/>
              <a:t>：</a:t>
            </a:r>
            <a:r>
              <a:rPr lang="en-US" altLang="ja-JP" kern="0" dirty="0" smtClean="0"/>
              <a:t>2017</a:t>
            </a:r>
            <a:r>
              <a:rPr lang="ja-JP" altLang="en-US" kern="0" dirty="0" smtClean="0"/>
              <a:t>年 </a:t>
            </a:r>
            <a:r>
              <a:rPr lang="en-US" altLang="ja-JP" kern="0" dirty="0" smtClean="0"/>
              <a:t>4</a:t>
            </a:r>
            <a:r>
              <a:rPr lang="ja-JP" altLang="en-US" kern="0" dirty="0" smtClean="0"/>
              <a:t>月の一ヶ月間の</a:t>
            </a:r>
            <a:r>
              <a:rPr lang="en-US" altLang="ja-JP" kern="0" dirty="0" smtClean="0"/>
              <a:t>CAREMAS3 VM3</a:t>
            </a:r>
            <a:r>
              <a:rPr lang="ja-JP" altLang="en-US" kern="0" dirty="0"/>
              <a:t> </a:t>
            </a:r>
            <a:r>
              <a:rPr lang="ja-JP" altLang="en-US" kern="0" dirty="0" smtClean="0"/>
              <a:t>性能測定データ</a:t>
            </a:r>
            <a:endParaRPr lang="en-US" altLang="ja-JP" kern="0" dirty="0" smtClean="0"/>
          </a:p>
          <a:p>
            <a:pPr marL="0" indent="0">
              <a:lnSpc>
                <a:spcPct val="100000"/>
              </a:lnSpc>
              <a:spcBef>
                <a:spcPts val="480"/>
              </a:spcBef>
              <a:spcAft>
                <a:spcPts val="240"/>
              </a:spcAft>
              <a:buNone/>
            </a:pPr>
            <a:r>
              <a:rPr lang="ja-JP" altLang="en-US" kern="0" dirty="0" smtClean="0"/>
              <a:t>データ詳細</a:t>
            </a:r>
            <a:r>
              <a:rPr lang="en-US" altLang="ja-JP" kern="0" dirty="0" smtClean="0"/>
              <a:t>	</a:t>
            </a:r>
            <a:r>
              <a:rPr lang="ja-JP" altLang="en-US" kern="0" dirty="0" smtClean="0"/>
              <a:t>：</a:t>
            </a:r>
            <a:r>
              <a:rPr lang="en-US" altLang="ja-JP" kern="0" dirty="0" smtClean="0"/>
              <a:t>1</a:t>
            </a:r>
            <a:r>
              <a:rPr lang="ja-JP" altLang="en-US" kern="0" dirty="0"/>
              <a:t>件</a:t>
            </a:r>
            <a:r>
              <a:rPr lang="ja-JP" altLang="en-US" kern="0" dirty="0" smtClean="0"/>
              <a:t>あたり、</a:t>
            </a:r>
            <a:r>
              <a:rPr lang="en-US" altLang="ja-JP" kern="0" dirty="0" smtClean="0"/>
              <a:t>VM</a:t>
            </a:r>
            <a:r>
              <a:rPr lang="ja-JP" altLang="en-US" kern="0" dirty="0" smtClean="0"/>
              <a:t>の</a:t>
            </a:r>
            <a:r>
              <a:rPr lang="en-US" altLang="ja-JP" kern="0" dirty="0" smtClean="0"/>
              <a:t>1</a:t>
            </a:r>
            <a:r>
              <a:rPr lang="ja-JP" altLang="en-US" kern="0" dirty="0"/>
              <a:t>日分の</a:t>
            </a:r>
            <a:r>
              <a:rPr lang="en-US" altLang="ja-JP" kern="0" dirty="0"/>
              <a:t>CPU</a:t>
            </a:r>
            <a:r>
              <a:rPr lang="ja-JP" altLang="en-US" kern="0" dirty="0"/>
              <a:t>ビジー率</a:t>
            </a:r>
            <a:r>
              <a:rPr lang="en-US" altLang="ja-JP" kern="0" dirty="0"/>
              <a:t>(5</a:t>
            </a:r>
            <a:r>
              <a:rPr lang="ja-JP" altLang="en-US" kern="0" dirty="0"/>
              <a:t>分刻み、</a:t>
            </a:r>
            <a:r>
              <a:rPr lang="en-US" altLang="ja-JP" kern="0" dirty="0"/>
              <a:t>288</a:t>
            </a:r>
            <a:r>
              <a:rPr lang="ja-JP" altLang="en-US" kern="0" dirty="0"/>
              <a:t>個</a:t>
            </a:r>
            <a:r>
              <a:rPr lang="en-US" altLang="ja-JP" kern="0" dirty="0"/>
              <a:t>)</a:t>
            </a:r>
            <a:r>
              <a:rPr lang="ja-JP" altLang="en-US" kern="0" dirty="0"/>
              <a:t>で構成</a:t>
            </a:r>
            <a:endParaRPr lang="en-US" altLang="ja-JP" kern="0" dirty="0"/>
          </a:p>
          <a:p>
            <a:pPr marL="0" indent="0">
              <a:lnSpc>
                <a:spcPct val="100000"/>
              </a:lnSpc>
              <a:spcBef>
                <a:spcPts val="0"/>
              </a:spcBef>
              <a:spcAft>
                <a:spcPts val="240"/>
              </a:spcAft>
              <a:buNone/>
            </a:pPr>
            <a:r>
              <a:rPr lang="ja-JP" altLang="en-US" kern="0" dirty="0"/>
              <a:t>　　　　　　　　</a:t>
            </a:r>
            <a:r>
              <a:rPr lang="en-US" altLang="ja-JP" kern="0" dirty="0"/>
              <a:t>	</a:t>
            </a:r>
            <a:r>
              <a:rPr lang="ja-JP" altLang="en-US" kern="0" dirty="0"/>
              <a:t>　 </a:t>
            </a:r>
            <a:r>
              <a:rPr lang="en-US" altLang="ja-JP" kern="0" dirty="0" smtClean="0"/>
              <a:t>1</a:t>
            </a:r>
            <a:r>
              <a:rPr lang="ja-JP" altLang="en-US" kern="0" dirty="0" smtClean="0"/>
              <a:t>日分</a:t>
            </a:r>
            <a:r>
              <a:rPr lang="en-US" altLang="ja-JP" kern="0" dirty="0" smtClean="0"/>
              <a:t>(288</a:t>
            </a:r>
            <a:r>
              <a:rPr lang="ja-JP" altLang="en-US" kern="0" dirty="0" smtClean="0"/>
              <a:t>個</a:t>
            </a:r>
            <a:r>
              <a:rPr lang="en-US" altLang="ja-JP" kern="0" dirty="0" smtClean="0"/>
              <a:t>)</a:t>
            </a:r>
            <a:r>
              <a:rPr lang="ja-JP" altLang="en-US" kern="0" dirty="0" smtClean="0"/>
              <a:t>のデータをもとに</a:t>
            </a:r>
            <a:r>
              <a:rPr lang="en-US" altLang="ja-JP" kern="0" dirty="0" smtClean="0"/>
              <a:t>289</a:t>
            </a:r>
            <a:r>
              <a:rPr lang="ja-JP" altLang="en-US" kern="0" dirty="0" smtClean="0"/>
              <a:t>番目</a:t>
            </a:r>
            <a:r>
              <a:rPr lang="en-US" altLang="ja-JP" kern="0" dirty="0" smtClean="0"/>
              <a:t>(5</a:t>
            </a:r>
            <a:r>
              <a:rPr lang="ja-JP" altLang="en-US" kern="0" dirty="0" smtClean="0"/>
              <a:t>分後</a:t>
            </a:r>
            <a:r>
              <a:rPr lang="en-US" altLang="ja-JP" kern="0" dirty="0" smtClean="0"/>
              <a:t>)</a:t>
            </a:r>
            <a:r>
              <a:rPr lang="ja-JP" altLang="en-US" kern="0" dirty="0" smtClean="0"/>
              <a:t>の値を予測する</a:t>
            </a:r>
            <a:endParaRPr lang="en-US" altLang="ja-JP" kern="0" dirty="0"/>
          </a:p>
          <a:p>
            <a:pPr marL="0" indent="0">
              <a:lnSpc>
                <a:spcPct val="100000"/>
              </a:lnSpc>
              <a:spcBef>
                <a:spcPts val="0"/>
              </a:spcBef>
              <a:buNone/>
            </a:pPr>
            <a:r>
              <a:rPr lang="en-US" altLang="ja-JP" kern="0" dirty="0"/>
              <a:t>			</a:t>
            </a:r>
            <a:r>
              <a:rPr lang="ja-JP" altLang="en-US" kern="0" dirty="0"/>
              <a:t>　 </a:t>
            </a:r>
            <a:r>
              <a:rPr lang="ja-JP" altLang="en-US" kern="0" dirty="0" smtClean="0"/>
              <a:t>特定の</a:t>
            </a:r>
            <a:r>
              <a:rPr lang="en-US" altLang="ja-JP" kern="0" dirty="0" smtClean="0"/>
              <a:t>2VM</a:t>
            </a:r>
            <a:r>
              <a:rPr lang="ja-JP" altLang="en-US" kern="0" dirty="0" smtClean="0"/>
              <a:t>について一ヶ月分のデータを準備、半分のデータで学習</a:t>
            </a:r>
            <a:r>
              <a:rPr lang="en-US" altLang="ja-JP" kern="0" dirty="0" smtClean="0"/>
              <a:t>			</a:t>
            </a:r>
            <a:r>
              <a:rPr lang="ja-JP" altLang="en-US" kern="0" dirty="0" smtClean="0"/>
              <a:t>　 させたうえで、残りのデータを使って予測精度を検証した。</a:t>
            </a:r>
            <a:endParaRPr lang="en-US" altLang="ja-JP" kern="0" dirty="0" smtClean="0"/>
          </a:p>
          <a:p>
            <a:pPr marL="0" indent="0">
              <a:lnSpc>
                <a:spcPct val="100000"/>
              </a:lnSpc>
              <a:spcBef>
                <a:spcPts val="1200"/>
              </a:spcBef>
              <a:buNone/>
            </a:pPr>
            <a:r>
              <a:rPr lang="ja-JP" altLang="en-US" kern="0" dirty="0" smtClean="0"/>
              <a:t>データ総量</a:t>
            </a:r>
            <a:r>
              <a:rPr lang="en-US" altLang="ja-JP" kern="0" dirty="0" smtClean="0"/>
              <a:t>	</a:t>
            </a:r>
            <a:r>
              <a:rPr lang="ja-JP" altLang="en-US" kern="0" dirty="0" smtClean="0"/>
              <a:t>：学習用</a:t>
            </a:r>
            <a:r>
              <a:rPr lang="en-US" altLang="ja-JP" kern="0" dirty="0" smtClean="0"/>
              <a:t>7488</a:t>
            </a:r>
            <a:r>
              <a:rPr lang="ja-JP" altLang="en-US" kern="0" dirty="0" smtClean="0"/>
              <a:t>件</a:t>
            </a:r>
            <a:r>
              <a:rPr lang="en-US" altLang="ja-JP" kern="0" dirty="0" smtClean="0"/>
              <a:t>(10.8MB)</a:t>
            </a:r>
            <a:r>
              <a:rPr lang="ja-JP" altLang="en-US" kern="0" dirty="0" err="1" smtClean="0"/>
              <a:t>、</a:t>
            </a:r>
            <a:r>
              <a:rPr lang="ja-JP" altLang="en-US" kern="0" dirty="0" smtClean="0"/>
              <a:t>検証用</a:t>
            </a:r>
            <a:r>
              <a:rPr lang="en-US" altLang="ja-JP" kern="0" dirty="0" smtClean="0"/>
              <a:t>9204</a:t>
            </a:r>
            <a:r>
              <a:rPr lang="ja-JP" altLang="en-US" kern="0" dirty="0" smtClean="0"/>
              <a:t>件</a:t>
            </a:r>
            <a:r>
              <a:rPr lang="en-US" altLang="ja-JP" kern="0" dirty="0" smtClean="0"/>
              <a:t>(13.4MB)</a:t>
            </a:r>
            <a:r>
              <a:rPr lang="ja-JP" altLang="en-US" kern="0" dirty="0" smtClean="0"/>
              <a:t>；</a:t>
            </a:r>
            <a:r>
              <a:rPr lang="en-US" altLang="ja-JP" kern="0" dirty="0" smtClean="0"/>
              <a:t>2VM</a:t>
            </a:r>
            <a:r>
              <a:rPr lang="ja-JP" altLang="en-US" kern="0" dirty="0" smtClean="0"/>
              <a:t>分</a:t>
            </a:r>
            <a:endParaRPr lang="en-US" altLang="ja-JP" kern="0" dirty="0" smtClean="0"/>
          </a:p>
          <a:p>
            <a:pPr marL="0" indent="0">
              <a:lnSpc>
                <a:spcPct val="100000"/>
              </a:lnSpc>
              <a:spcBef>
                <a:spcPts val="1200"/>
              </a:spcBef>
              <a:spcAft>
                <a:spcPts val="0"/>
              </a:spcAft>
              <a:buNone/>
            </a:pPr>
            <a:r>
              <a:rPr lang="ja-JP" altLang="en-US" kern="0" dirty="0" smtClean="0"/>
              <a:t>判定精度 </a:t>
            </a:r>
            <a:r>
              <a:rPr lang="en-US" altLang="ja-JP" kern="0" dirty="0" smtClean="0"/>
              <a:t>	</a:t>
            </a:r>
            <a:r>
              <a:rPr lang="ja-JP" altLang="en-US" kern="0" dirty="0" smtClean="0"/>
              <a:t>：学習用データは、</a:t>
            </a:r>
            <a:r>
              <a:rPr lang="en-US" altLang="ja-JP" kern="0" dirty="0" smtClean="0"/>
              <a:t>1VM</a:t>
            </a:r>
            <a:r>
              <a:rPr lang="ja-JP" altLang="en-US" kern="0" dirty="0" smtClean="0"/>
              <a:t>のみより、</a:t>
            </a:r>
            <a:r>
              <a:rPr lang="en-US" altLang="ja-JP" kern="0" dirty="0" smtClean="0"/>
              <a:t>2VM</a:t>
            </a:r>
            <a:r>
              <a:rPr lang="ja-JP" altLang="en-US" kern="0" dirty="0" smtClean="0"/>
              <a:t>混在の方が、予測が刺激的</a:t>
            </a:r>
            <a:endParaRPr lang="en-US" altLang="ja-JP" kern="0" dirty="0" smtClean="0"/>
          </a:p>
          <a:p>
            <a:pPr marL="0" indent="0">
              <a:lnSpc>
                <a:spcPct val="100000"/>
              </a:lnSpc>
              <a:spcBef>
                <a:spcPts val="1200"/>
              </a:spcBef>
              <a:spcAft>
                <a:spcPts val="0"/>
              </a:spcAft>
              <a:buNone/>
            </a:pPr>
            <a:r>
              <a:rPr lang="en-US" altLang="ja-JP" kern="0" dirty="0"/>
              <a:t>	</a:t>
            </a:r>
            <a:r>
              <a:rPr lang="en-US" altLang="ja-JP" kern="0" dirty="0" smtClean="0"/>
              <a:t>		</a:t>
            </a:r>
            <a:r>
              <a:rPr lang="ja-JP" altLang="en-US" kern="0" dirty="0" smtClean="0"/>
              <a:t>　 </a:t>
            </a:r>
            <a:r>
              <a:rPr lang="en-US" altLang="ja-JP" kern="0" dirty="0" smtClean="0"/>
              <a:t>※ </a:t>
            </a:r>
            <a:r>
              <a:rPr lang="ja-JP" altLang="en-US" kern="0" dirty="0" smtClean="0"/>
              <a:t>次頁、次々頁のグラフを参照</a:t>
            </a:r>
            <a:endParaRPr lang="en-US" altLang="ja-JP" kern="0" dirty="0" smtClean="0"/>
          </a:p>
          <a:p>
            <a:pPr marL="0" indent="0">
              <a:lnSpc>
                <a:spcPct val="100000"/>
              </a:lnSpc>
              <a:spcBef>
                <a:spcPts val="1200"/>
              </a:spcBef>
              <a:buNone/>
            </a:pPr>
            <a:r>
              <a:rPr lang="ja-JP" altLang="en-US" kern="0" dirty="0" smtClean="0"/>
              <a:t>学習時間 </a:t>
            </a:r>
            <a:r>
              <a:rPr lang="en-US" altLang="ja-JP" kern="0" dirty="0" smtClean="0"/>
              <a:t>	</a:t>
            </a:r>
            <a:r>
              <a:rPr lang="ja-JP" altLang="en-US" kern="0" dirty="0" smtClean="0"/>
              <a:t>：</a:t>
            </a:r>
            <a:r>
              <a:rPr lang="en-US" altLang="ja-JP" kern="0" dirty="0" smtClean="0"/>
              <a:t>1VM</a:t>
            </a:r>
            <a:r>
              <a:rPr lang="ja-JP" altLang="en-US" kern="0" dirty="0" smtClean="0"/>
              <a:t>のデータのみの場合は約</a:t>
            </a:r>
            <a:r>
              <a:rPr lang="en-US" altLang="ja-JP" kern="0" dirty="0" smtClean="0"/>
              <a:t>20</a:t>
            </a:r>
            <a:r>
              <a:rPr lang="ja-JP" altLang="en-US" kern="0" dirty="0" smtClean="0"/>
              <a:t>分、</a:t>
            </a:r>
            <a:r>
              <a:rPr lang="en-US" altLang="ja-JP" kern="0" dirty="0" smtClean="0"/>
              <a:t>2VM</a:t>
            </a:r>
            <a:r>
              <a:rPr lang="ja-JP" altLang="en-US" kern="0" dirty="0" smtClean="0"/>
              <a:t>混在の場合は約</a:t>
            </a:r>
            <a:r>
              <a:rPr lang="en-US" altLang="ja-JP" kern="0" dirty="0" smtClean="0"/>
              <a:t>40</a:t>
            </a:r>
            <a:r>
              <a:rPr lang="ja-JP" altLang="en-US" kern="0" dirty="0" smtClean="0"/>
              <a:t>分</a:t>
            </a:r>
            <a:endParaRPr lang="en-US" altLang="ja-JP" kern="0" dirty="0" smtClean="0"/>
          </a:p>
          <a:p>
            <a:pPr marL="0" indent="0">
              <a:lnSpc>
                <a:spcPct val="100000"/>
              </a:lnSpc>
              <a:spcBef>
                <a:spcPts val="1200"/>
              </a:spcBef>
              <a:buNone/>
            </a:pPr>
            <a:r>
              <a:rPr lang="ja-JP" altLang="en-US" kern="0" dirty="0"/>
              <a:t>評価　　　 </a:t>
            </a:r>
            <a:r>
              <a:rPr lang="en-US" altLang="ja-JP" kern="0" dirty="0"/>
              <a:t>	</a:t>
            </a:r>
            <a:r>
              <a:rPr lang="ja-JP" altLang="en-US" kern="0" dirty="0" smtClean="0"/>
              <a:t>：将来予測に使えそうな感触。</a:t>
            </a:r>
            <a:endParaRPr lang="en-US" altLang="ja-JP" kern="0" dirty="0" smtClean="0"/>
          </a:p>
          <a:p>
            <a:pPr marL="1620000" indent="0">
              <a:lnSpc>
                <a:spcPct val="100000"/>
              </a:lnSpc>
              <a:spcBef>
                <a:spcPts val="0"/>
              </a:spcBef>
              <a:buNone/>
            </a:pPr>
            <a:r>
              <a:rPr lang="ja-JP" altLang="en-US" kern="0" dirty="0" smtClean="0"/>
              <a:t>当面は、閾値を使わずにアイドル</a:t>
            </a:r>
            <a:r>
              <a:rPr lang="en-US" altLang="ja-JP" kern="0" dirty="0" smtClean="0"/>
              <a:t>VM</a:t>
            </a:r>
            <a:r>
              <a:rPr lang="ja-JP" altLang="en-US" kern="0" dirty="0" smtClean="0"/>
              <a:t>を判定する技術に注力したく、</a:t>
            </a:r>
            <a:r>
              <a:rPr lang="en-US" altLang="ja-JP" kern="0" dirty="0" smtClean="0"/>
              <a:t>RNN</a:t>
            </a:r>
            <a:r>
              <a:rPr lang="ja-JP" altLang="en-US" kern="0" dirty="0" smtClean="0"/>
              <a:t>の評価は一旦終了。</a:t>
            </a:r>
            <a:endParaRPr lang="en-US" altLang="ja-JP" kern="0" dirty="0"/>
          </a:p>
        </p:txBody>
      </p:sp>
    </p:spTree>
    <p:extLst>
      <p:ext uri="{BB962C8B-B14F-4D97-AF65-F5344CB8AC3E}">
        <p14:creationId xmlns:p14="http://schemas.microsoft.com/office/powerpoint/2010/main" val="1186286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95" y="827988"/>
            <a:ext cx="8878539" cy="5799630"/>
          </a:xfrm>
          <a:prstGeom prst="rect">
            <a:avLst/>
          </a:prstGeom>
          <a:ln>
            <a:solidFill>
              <a:schemeClr val="tx1"/>
            </a:solidFill>
          </a:ln>
        </p:spPr>
      </p:pic>
      <p:sp>
        <p:nvSpPr>
          <p:cNvPr id="386089" name="Rectangle 41"/>
          <p:cNvSpPr>
            <a:spLocks noGrp="1" noChangeArrowheads="1"/>
          </p:cNvSpPr>
          <p:nvPr>
            <p:ph type="title"/>
          </p:nvPr>
        </p:nvSpPr>
        <p:spPr/>
        <p:txBody>
          <a:bodyPr/>
          <a:lstStyle/>
          <a:p>
            <a:r>
              <a:rPr lang="ja-JP" altLang="en-US" sz="3600" b="1" dirty="0" smtClean="0">
                <a:cs typeface="+mj-cs"/>
              </a:rPr>
              <a:t>テーマ名：</a:t>
            </a:r>
            <a:r>
              <a:rPr lang="ja-JP" altLang="en-US" sz="3600" b="1" dirty="0"/>
              <a:t>クラウド運用</a:t>
            </a:r>
            <a:r>
              <a:rPr lang="en-US" altLang="ja-JP" sz="3600" b="1" dirty="0"/>
              <a:t>(</a:t>
            </a:r>
            <a:r>
              <a:rPr lang="ja-JP" altLang="en-US" sz="3600" b="1" dirty="0"/>
              <a:t>グリーン</a:t>
            </a:r>
            <a:r>
              <a:rPr lang="en-US" altLang="ja-JP" sz="3600" b="1" dirty="0"/>
              <a:t>)</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smtClean="0">
                <a:latin typeface="Meiryo UI" panose="020B0604030504040204" pitchFamily="50" charset="-128"/>
                <a:ea typeface="Meiryo UI" panose="020B0604030504040204" pitchFamily="50" charset="-128"/>
                <a:cs typeface="Meiryo UI" panose="020B0604030504040204" pitchFamily="50" charset="-128"/>
              </a:rPr>
              <a:t>Copyright 2017 FUJITSU LIMITED</a:t>
            </a:r>
            <a:endParaRPr lang="de-DE"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8</a:t>
            </a:fld>
            <a:endParaRPr lang="de-DE" altLang="ja-JP"/>
          </a:p>
        </p:txBody>
      </p:sp>
      <p:sp>
        <p:nvSpPr>
          <p:cNvPr id="2" name="テキスト ボックス 1"/>
          <p:cNvSpPr txBox="1"/>
          <p:nvPr/>
        </p:nvSpPr>
        <p:spPr>
          <a:xfrm>
            <a:off x="1290613" y="1628800"/>
            <a:ext cx="2808312" cy="369332"/>
          </a:xfrm>
          <a:prstGeom prst="rect">
            <a:avLst/>
          </a:prstGeom>
          <a:noFill/>
        </p:spPr>
        <p:txBody>
          <a:bodyPr wrap="square" rtlCol="0">
            <a:spAutoFit/>
          </a:bodyPr>
          <a:lstStyle/>
          <a:p>
            <a:r>
              <a:rPr kumimoji="1" lang="en-US" altLang="ja-JP" dirty="0" smtClean="0"/>
              <a:t>1VM</a:t>
            </a:r>
            <a:r>
              <a:rPr kumimoji="1" lang="ja-JP" altLang="en-US" dirty="0" smtClean="0"/>
              <a:t>のみで学習した場合</a:t>
            </a:r>
            <a:endParaRPr kumimoji="1" lang="ja-JP" altLang="en-US" dirty="0"/>
          </a:p>
        </p:txBody>
      </p:sp>
    </p:spTree>
    <p:extLst>
      <p:ext uri="{BB962C8B-B14F-4D97-AF65-F5344CB8AC3E}">
        <p14:creationId xmlns:p14="http://schemas.microsoft.com/office/powerpoint/2010/main" val="4290410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80" y="828000"/>
            <a:ext cx="8924266" cy="5784387"/>
          </a:xfrm>
          <a:prstGeom prst="rect">
            <a:avLst/>
          </a:prstGeom>
          <a:ln>
            <a:solidFill>
              <a:schemeClr val="tx1"/>
            </a:solidFill>
          </a:ln>
        </p:spPr>
      </p:pic>
      <p:sp>
        <p:nvSpPr>
          <p:cNvPr id="386089" name="Rectangle 41"/>
          <p:cNvSpPr>
            <a:spLocks noGrp="1" noChangeArrowheads="1"/>
          </p:cNvSpPr>
          <p:nvPr>
            <p:ph type="title"/>
          </p:nvPr>
        </p:nvSpPr>
        <p:spPr/>
        <p:txBody>
          <a:bodyPr/>
          <a:lstStyle/>
          <a:p>
            <a:r>
              <a:rPr lang="ja-JP" altLang="en-US" sz="3600" b="1" dirty="0" smtClean="0">
                <a:cs typeface="+mj-cs"/>
              </a:rPr>
              <a:t>テーマ名：</a:t>
            </a:r>
            <a:r>
              <a:rPr lang="ja-JP" altLang="en-US" sz="3600" b="1" dirty="0"/>
              <a:t>クラウド運用</a:t>
            </a:r>
            <a:r>
              <a:rPr lang="en-US" altLang="ja-JP" sz="3600" b="1" dirty="0"/>
              <a:t>(</a:t>
            </a:r>
            <a:r>
              <a:rPr lang="ja-JP" altLang="en-US" sz="3600" b="1" dirty="0"/>
              <a:t>グリーン</a:t>
            </a:r>
            <a:r>
              <a:rPr lang="en-US" altLang="ja-JP" sz="3600" b="1" dirty="0"/>
              <a:t>)</a:t>
            </a:r>
            <a:endParaRPr lang="en-US" altLang="ja-JP" sz="3600" b="1" dirty="0">
              <a:cs typeface="+mj-cs"/>
            </a:endParaRPr>
          </a:p>
        </p:txBody>
      </p:sp>
      <p:sp>
        <p:nvSpPr>
          <p:cNvPr id="5" name="フッター プレースホルダー 4"/>
          <p:cNvSpPr>
            <a:spLocks noGrp="1"/>
          </p:cNvSpPr>
          <p:nvPr>
            <p:ph type="ftr" sz="quarter" idx="11"/>
          </p:nvPr>
        </p:nvSpPr>
        <p:spPr/>
        <p:txBody>
          <a:bodyPr/>
          <a:lstStyle/>
          <a:p>
            <a:r>
              <a:rPr lang="de-DE" altLang="ja-JP" smtClean="0">
                <a:latin typeface="Meiryo UI" panose="020B0604030504040204" pitchFamily="50" charset="-128"/>
                <a:ea typeface="Meiryo UI" panose="020B0604030504040204" pitchFamily="50" charset="-128"/>
                <a:cs typeface="Meiryo UI" panose="020B0604030504040204" pitchFamily="50" charset="-128"/>
              </a:rPr>
              <a:t>Copyright 2017 FUJITSU LIMITED</a:t>
            </a:r>
            <a:endParaRPr lang="de-DE"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D159623-77C8-4406-A8A6-BCE976FBDC61}" type="slidenum">
              <a:rPr lang="de-DE" altLang="ja-JP" smtClean="0"/>
              <a:pPr>
                <a:defRPr/>
              </a:pPr>
              <a:t>9</a:t>
            </a:fld>
            <a:endParaRPr lang="de-DE" altLang="ja-JP"/>
          </a:p>
        </p:txBody>
      </p:sp>
      <p:sp>
        <p:nvSpPr>
          <p:cNvPr id="2" name="テキスト ボックス 1"/>
          <p:cNvSpPr txBox="1"/>
          <p:nvPr/>
        </p:nvSpPr>
        <p:spPr>
          <a:xfrm>
            <a:off x="1290613" y="1628800"/>
            <a:ext cx="2808312" cy="369332"/>
          </a:xfrm>
          <a:prstGeom prst="rect">
            <a:avLst/>
          </a:prstGeom>
          <a:noFill/>
        </p:spPr>
        <p:txBody>
          <a:bodyPr wrap="square" rtlCol="0">
            <a:spAutoFit/>
          </a:bodyPr>
          <a:lstStyle/>
          <a:p>
            <a:r>
              <a:rPr lang="ja-JP" altLang="en-US" dirty="0"/>
              <a:t>２</a:t>
            </a:r>
            <a:r>
              <a:rPr kumimoji="1" lang="en-US" altLang="ja-JP" dirty="0" smtClean="0"/>
              <a:t>VM</a:t>
            </a:r>
            <a:r>
              <a:rPr kumimoji="1" lang="ja-JP" altLang="en-US" dirty="0" smtClean="0"/>
              <a:t>で学習した場合</a:t>
            </a:r>
            <a:endParaRPr kumimoji="1" lang="ja-JP" altLang="en-US" dirty="0"/>
          </a:p>
        </p:txBody>
      </p:sp>
    </p:spTree>
    <p:extLst>
      <p:ext uri="{BB962C8B-B14F-4D97-AF65-F5344CB8AC3E}">
        <p14:creationId xmlns:p14="http://schemas.microsoft.com/office/powerpoint/2010/main" val="1143383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0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Meiryo">
      <a:majorFont>
        <a:latin typeface="Meiryo UI"/>
        <a:ea typeface="メイリオ"/>
        <a:cs typeface=""/>
      </a:majorFont>
      <a:minorFont>
        <a:latin typeface="Meiryo UI"/>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wrap="none" anchor="ctr"/>
      <a:lstStyle>
        <a:defPPr>
          <a:defRPr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1">
          <a:schemeClr val="accent4"/>
        </a:lnRef>
        <a:fillRef idx="2">
          <a:schemeClr val="accent4"/>
        </a:fillRef>
        <a:effectRef idx="1">
          <a:schemeClr val="accent4"/>
        </a:effectRef>
        <a:fontRef idx="minor">
          <a:schemeClr val="dk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1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Meiryo">
      <a:majorFont>
        <a:latin typeface="Meiryo UI"/>
        <a:ea typeface="メイリオ"/>
        <a:cs typeface=""/>
      </a:majorFont>
      <a:minorFont>
        <a:latin typeface="Meiryo UI"/>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wrap="none" anchor="ctr"/>
      <a:lstStyle>
        <a:defPPr>
          <a:defRPr sz="1000" dirty="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1">
          <a:schemeClr val="accent4"/>
        </a:lnRef>
        <a:fillRef idx="2">
          <a:schemeClr val="accent4"/>
        </a:fillRef>
        <a:effectRef idx="1">
          <a:schemeClr val="accent4"/>
        </a:effectRef>
        <a:fontRef idx="minor">
          <a:schemeClr val="dk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4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ユーザー定義 1">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a:solidFill>
            <a:srgbClr val="B1B1AC"/>
          </a:solidFill>
        </a:ln>
        <a:extLst/>
      </a:spPr>
      <a:bodyPr vert="horz" wrap="square" lIns="0" tIns="0" rIns="0" bIns="0" numCol="1" rtlCol="0" anchor="ctr" anchorCtr="0" compatLnSpc="1">
        <a:prstTxWarp prst="textNoShape">
          <a:avLst/>
        </a:prstTxWarp>
      </a:bodyPr>
      <a:lstStyle>
        <a:defPPr defTabSz="457200" fontAlgn="base">
          <a:lnSpc>
            <a:spcPct val="95000"/>
          </a:lnSpc>
          <a:spcBef>
            <a:spcPct val="20000"/>
          </a:spcBef>
          <a:spcAft>
            <a:spcPct val="25000"/>
          </a:spcAft>
          <a:buClr>
            <a:srgbClr val="A30B1A"/>
          </a:buClr>
          <a:defRPr kumimoji="1" sz="2400" kern="0" dirty="0" smtClean="0">
            <a:solidFill>
              <a:srgbClr val="000000"/>
            </a:solidFill>
            <a:latin typeface="Meiryo UI" panose="020B0604030504040204" pitchFamily="50" charset="-128"/>
            <a:ea typeface="Meiryo UI" panose="020B0604030504040204" pitchFamily="50" charset="-128"/>
          </a:defRPr>
        </a:defPPr>
      </a:lstStyle>
      <a:style>
        <a:lnRef idx="2">
          <a:schemeClr val="accent2"/>
        </a:lnRef>
        <a:fillRef idx="1">
          <a:schemeClr val="lt1"/>
        </a:fillRef>
        <a:effectRef idx="0">
          <a:schemeClr val="accent2"/>
        </a:effectRef>
        <a:fontRef idx="minor">
          <a:schemeClr val="dk1"/>
        </a:fontRef>
      </a:style>
    </a:spDef>
    <a:lnDef>
      <a:spPr bwMode="auto">
        <a:gradFill rotWithShape="0">
          <a:gsLst>
            <a:gs pos="0">
              <a:srgbClr val="FFFFFF"/>
            </a:gs>
            <a:gs pos="100000">
              <a:srgbClr val="CACAC7"/>
            </a:gs>
          </a:gsLst>
          <a:lin ang="5400000" scaled="1"/>
        </a:gradFill>
        <a:ln w="5715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none" rtlCol="0">
        <a:spAutoFit/>
      </a:bodyPr>
      <a:lstStyle>
        <a:defPPr algn="l">
          <a:defRPr kumimoji="1" sz="2400" dirty="0" err="1" smtClean="0">
            <a:latin typeface="Meiryo UI" panose="020B0604030504040204" pitchFamily="50" charset="-128"/>
            <a:ea typeface="Meiryo UI" panose="020B0604030504040204" pitchFamily="50" charset="-128"/>
          </a:defRPr>
        </a:defPPr>
      </a:lstStyle>
    </a:tx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ユーザー定義 1">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a:solidFill>
            <a:srgbClr val="B1B1AC"/>
          </a:solidFill>
        </a:ln>
        <a:extLst/>
      </a:spPr>
      <a:bodyPr vert="horz" wrap="square" lIns="0" tIns="0" rIns="0" bIns="0" numCol="1" rtlCol="0" anchor="ctr" anchorCtr="0" compatLnSpc="1">
        <a:prstTxWarp prst="textNoShape">
          <a:avLst/>
        </a:prstTxWarp>
      </a:bodyPr>
      <a:lstStyle>
        <a:defPPr defTabSz="457200" fontAlgn="base">
          <a:lnSpc>
            <a:spcPct val="95000"/>
          </a:lnSpc>
          <a:spcBef>
            <a:spcPct val="20000"/>
          </a:spcBef>
          <a:spcAft>
            <a:spcPct val="25000"/>
          </a:spcAft>
          <a:buClr>
            <a:srgbClr val="A30B1A"/>
          </a:buClr>
          <a:defRPr kumimoji="1" sz="2400" kern="0" dirty="0" smtClean="0">
            <a:solidFill>
              <a:srgbClr val="000000"/>
            </a:solidFill>
            <a:latin typeface="Meiryo UI" panose="020B0604030504040204" pitchFamily="50" charset="-128"/>
            <a:ea typeface="Meiryo UI" panose="020B0604030504040204" pitchFamily="50" charset="-128"/>
          </a:defRPr>
        </a:defPPr>
      </a:lstStyle>
      <a:style>
        <a:lnRef idx="2">
          <a:schemeClr val="accent2"/>
        </a:lnRef>
        <a:fillRef idx="1">
          <a:schemeClr val="lt1"/>
        </a:fillRef>
        <a:effectRef idx="0">
          <a:schemeClr val="accent2"/>
        </a:effectRef>
        <a:fontRef idx="minor">
          <a:schemeClr val="dk1"/>
        </a:fontRef>
      </a:style>
    </a:spDef>
    <a:lnDef>
      <a:spPr bwMode="auto">
        <a:gradFill rotWithShape="0">
          <a:gsLst>
            <a:gs pos="0">
              <a:srgbClr val="FFFFFF"/>
            </a:gs>
            <a:gs pos="100000">
              <a:srgbClr val="CACAC7"/>
            </a:gs>
          </a:gsLst>
          <a:lin ang="5400000" scaled="1"/>
        </a:gradFill>
        <a:ln w="5715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none" rtlCol="0">
        <a:spAutoFit/>
      </a:bodyPr>
      <a:lstStyle>
        <a:defPPr algn="l">
          <a:defRPr kumimoji="1" sz="2400" dirty="0" err="1" smtClean="0">
            <a:latin typeface="Meiryo UI" panose="020B0604030504040204" pitchFamily="50" charset="-128"/>
            <a:ea typeface="Meiryo UI" panose="020B0604030504040204" pitchFamily="50" charset="-128"/>
          </a:defRPr>
        </a:defPPr>
      </a:lstStyle>
    </a:tx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2060"/>
        </a:solidFill>
        <a:ln>
          <a:headEnd/>
          <a:tailEnd/>
        </a:ln>
        <a:scene3d>
          <a:camera prst="orthographicFront">
            <a:rot lat="0" lon="0" rev="0"/>
          </a:camera>
          <a:lightRig rig="threePt" dir="t">
            <a:rot lat="0" lon="0" rev="1200000"/>
          </a:lightRig>
        </a:scene3d>
      </a:spPr>
      <a:bodyPr wrap="none" rtlCol="0" anchor="ctr"/>
      <a:lstStyle>
        <a:defPPr algn="l">
          <a:defRPr sz="2000" dirty="0" smtClean="0">
            <a:solidFill>
              <a:schemeClr val="bg1"/>
            </a:solidFill>
            <a:latin typeface="HG創英角ｺﾞｼｯｸUB" pitchFamily="49" charset="-128"/>
            <a:ea typeface="HG創英角ｺﾞｼｯｸUB" pitchFamily="49" charset="-128"/>
          </a:defRPr>
        </a:defPPr>
      </a:lstStyle>
      <a:style>
        <a:lnRef idx="0">
          <a:schemeClr val="accent1"/>
        </a:lnRef>
        <a:fillRef idx="3">
          <a:schemeClr val="accent1"/>
        </a:fillRef>
        <a:effectRef idx="3">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ujitsu">
      <a:majorFont>
        <a:latin typeface="Meiryo UI"/>
        <a:ea typeface="メイリオ"/>
        <a:cs typeface=""/>
      </a:majorFont>
      <a:minorFont>
        <a:latin typeface="Meiryo UI"/>
        <a:ea typeface="メイリオ"/>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2060"/>
        </a:solidFill>
        <a:ln>
          <a:headEnd/>
          <a:tailEnd/>
        </a:ln>
        <a:scene3d>
          <a:camera prst="orthographicFront">
            <a:rot lat="0" lon="0" rev="0"/>
          </a:camera>
          <a:lightRig rig="threePt" dir="t">
            <a:rot lat="0" lon="0" rev="1200000"/>
          </a:lightRig>
        </a:scene3d>
      </a:spPr>
      <a:bodyPr wrap="none" rtlCol="0" anchor="ctr"/>
      <a:lstStyle>
        <a:defPPr algn="l">
          <a:defRPr sz="2000" dirty="0" smtClean="0">
            <a:solidFill>
              <a:schemeClr val="bg1"/>
            </a:solidFill>
            <a:latin typeface="HG創英角ｺﾞｼｯｸUB" pitchFamily="49" charset="-128"/>
            <a:ea typeface="HG創英角ｺﾞｼｯｸUB" pitchFamily="49" charset="-128"/>
          </a:defRPr>
        </a:defPPr>
      </a:lstStyle>
      <a:style>
        <a:lnRef idx="0">
          <a:schemeClr val="accent1"/>
        </a:lnRef>
        <a:fillRef idx="3">
          <a:schemeClr val="accent1"/>
        </a:fillRef>
        <a:effectRef idx="3">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Standarddesign">
  <a:themeElements>
    <a:clrScheme name="Standarddesign 1">
      <a:dk1>
        <a:srgbClr val="000000"/>
      </a:dk1>
      <a:lt1>
        <a:srgbClr val="FFFFFF"/>
      </a:lt1>
      <a:dk2>
        <a:srgbClr val="000000"/>
      </a:dk2>
      <a:lt2>
        <a:srgbClr val="A5A5A5"/>
      </a:lt2>
      <a:accent1>
        <a:srgbClr val="F3BBBB"/>
      </a:accent1>
      <a:accent2>
        <a:srgbClr val="AE2222"/>
      </a:accent2>
      <a:accent3>
        <a:srgbClr val="FFFFFF"/>
      </a:accent3>
      <a:accent4>
        <a:srgbClr val="000000"/>
      </a:accent4>
      <a:accent5>
        <a:srgbClr val="F8DADA"/>
      </a:accent5>
      <a:accent6>
        <a:srgbClr val="9D1E1E"/>
      </a:accent6>
      <a:hlink>
        <a:srgbClr val="105D9C"/>
      </a:hlink>
      <a:folHlink>
        <a:srgbClr val="4B4595"/>
      </a:folHlink>
    </a:clrScheme>
    <a:fontScheme name="Standarddesign">
      <a:majorFont>
        <a:latin typeface="HGP創英角ｺﾞｼｯｸUB"/>
        <a:ea typeface="HGP創英角ｺﾞｼｯｸUB"/>
        <a:cs typeface=""/>
      </a:majorFont>
      <a:minorFont>
        <a:latin typeface="Tahoma"/>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CFF99"/>
        </a:solidFill>
        <a:ln>
          <a:headEnd/>
          <a:tailEnd/>
        </a:ln>
        <a:scene3d>
          <a:camera prst="orthographicFront">
            <a:rot lat="0" lon="0" rev="0"/>
          </a:camera>
          <a:lightRig rig="threePt" dir="t">
            <a:rot lat="0" lon="0" rev="1200000"/>
          </a:lightRig>
        </a:scene3d>
      </a:spPr>
      <a:bodyPr wrap="none" anchor="ctr"/>
      <a:lstStyle>
        <a:defPPr algn="ctr" fontAlgn="auto">
          <a:spcBef>
            <a:spcPts val="0"/>
          </a:spcBef>
          <a:spcAft>
            <a:spcPts val="0"/>
          </a:spcAft>
          <a:defRPr sz="2400" dirty="0" smtClean="0">
            <a:solidFill>
              <a:schemeClr val="tx1"/>
            </a:solidFill>
            <a:latin typeface="Times New Roman" pitchFamily="18" charset="0"/>
            <a:cs typeface="Times New Roman" pitchFamily="18" charset="0"/>
          </a:defRPr>
        </a:defPPr>
      </a:lstStyle>
      <a:style>
        <a:lnRef idx="0">
          <a:schemeClr val="accent1"/>
        </a:lnRef>
        <a:fillRef idx="3">
          <a:schemeClr val="accent1"/>
        </a:fillRef>
        <a:effectRef idx="3">
          <a:schemeClr val="accent1"/>
        </a:effectRef>
        <a:fontRef idx="minor">
          <a:schemeClr val="lt1"/>
        </a:fontRef>
      </a:style>
    </a:spDef>
    <a:lnDef>
      <a:spPr bwMode="auto">
        <a:xfrm>
          <a:off x="0" y="0"/>
          <a:ext cx="1" cy="1"/>
        </a:xfrm>
        <a:custGeom>
          <a:avLst/>
          <a:gdLst/>
          <a:ahLst/>
          <a:cxnLst/>
          <a:rect l="0" t="0" r="0" b="0"/>
          <a:pathLst/>
        </a:custGeom>
        <a:solidFill>
          <a:srgbClr val="D2E8FA"/>
        </a:solidFill>
        <a:ln w="9525" cap="flat" cmpd="sng" algn="ctr">
          <a:solidFill>
            <a:srgbClr val="105D9C"/>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sz="3600" b="0" i="0" u="none" strike="noStrike" cap="none" normalizeH="0" baseline="0" smtClean="0">
            <a:ln>
              <a:noFill/>
            </a:ln>
            <a:solidFill>
              <a:srgbClr val="FFFFFF"/>
            </a:solidFill>
            <a:effectLst/>
            <a:latin typeface="HGP創英角ｺﾞｼｯｸUB" pitchFamily="50" charset="-128"/>
            <a:ea typeface="HGP創英角ｺﾞｼｯｸUB" pitchFamily="50" charset="-128"/>
          </a:defRPr>
        </a:defPPr>
      </a:lstStyle>
    </a:lnDef>
    <a:txDef>
      <a:spPr>
        <a:solidFill>
          <a:schemeClr val="bg1"/>
        </a:solidFill>
        <a:ln/>
      </a:spPr>
      <a:bodyPr wrap="square">
        <a:spAutoFit/>
      </a:bodyPr>
      <a:lstStyle>
        <a:defPPr algn="ctr">
          <a:defRPr sz="2800" dirty="0">
            <a:latin typeface="HG創英角ｺﾞｼｯｸUB" pitchFamily="49" charset="-128"/>
            <a:ea typeface="HG創英角ｺﾞｼｯｸUB" pitchFamily="49" charset="-128"/>
          </a:defRPr>
        </a:defPPr>
      </a:lstStyle>
      <a:style>
        <a:lnRef idx="1">
          <a:schemeClr val="dk1"/>
        </a:lnRef>
        <a:fillRef idx="2">
          <a:schemeClr val="dk1"/>
        </a:fillRef>
        <a:effectRef idx="1">
          <a:schemeClr val="dk1"/>
        </a:effectRef>
        <a:fontRef idx="minor">
          <a:schemeClr val="dk1"/>
        </a:fontRef>
      </a:style>
    </a:txDef>
  </a:objectDefaults>
  <a:extraClrSchemeLst>
    <a:extraClrScheme>
      <a:clrScheme name="Standarddesign 1">
        <a:dk1>
          <a:srgbClr val="000000"/>
        </a:dk1>
        <a:lt1>
          <a:srgbClr val="FFFFFF"/>
        </a:lt1>
        <a:dk2>
          <a:srgbClr val="000000"/>
        </a:dk2>
        <a:lt2>
          <a:srgbClr val="A5A5A5"/>
        </a:lt2>
        <a:accent1>
          <a:srgbClr val="F3BBBB"/>
        </a:accent1>
        <a:accent2>
          <a:srgbClr val="AE2222"/>
        </a:accent2>
        <a:accent3>
          <a:srgbClr val="FFFFFF"/>
        </a:accent3>
        <a:accent4>
          <a:srgbClr val="000000"/>
        </a:accent4>
        <a:accent5>
          <a:srgbClr val="F8DADA"/>
        </a:accent5>
        <a:accent6>
          <a:srgbClr val="9D1E1E"/>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2FCA632317B63A479906F8B2A0F70B76" ma:contentTypeVersion="0" ma:contentTypeDescription="新しいドキュメントを作成します。" ma:contentTypeScope="" ma:versionID="444e82a96a3bed24ea3c6a1e249339b3">
  <xsd:schema xmlns:xsd="http://www.w3.org/2001/XMLSchema" xmlns:xs="http://www.w3.org/2001/XMLSchema" xmlns:p="http://schemas.microsoft.com/office/2006/metadata/properties" targetNamespace="http://schemas.microsoft.com/office/2006/metadata/properties" ma:root="true" ma:fieldsID="e3fc15230516dd5e85220f060eed4ba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01D7B4-49E4-443C-9873-B9DB90FA95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4EFE89D-0609-450B-ABA2-D39BF6355616}">
  <ds:schemaRefs>
    <ds:schemaRef ds:uri="http://purl.org/dc/terms/"/>
    <ds:schemaRef ds:uri="http://purl.org/dc/elements/1.1/"/>
    <ds:schemaRef ds:uri="http://schemas.microsoft.com/office/infopath/2007/PartnerControls"/>
    <ds:schemaRef ds:uri="http://purl.org/dc/dcmitype/"/>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179C9A8-F03E-4170-BF9D-BBED3ED204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465</Words>
  <Application>Microsoft Office PowerPoint</Application>
  <PresentationFormat>画面に合わせる (4:3)</PresentationFormat>
  <Paragraphs>199</Paragraphs>
  <Slides>11</Slides>
  <Notes>11</Notes>
  <HiddenSlides>0</HiddenSlides>
  <MMClips>0</MMClips>
  <ScaleCrop>false</ScaleCrop>
  <HeadingPairs>
    <vt:vector size="6" baseType="variant">
      <vt:variant>
        <vt:lpstr>使用されているフォント</vt:lpstr>
      </vt:variant>
      <vt:variant>
        <vt:i4>10</vt:i4>
      </vt:variant>
      <vt:variant>
        <vt:lpstr>テーマ</vt:lpstr>
      </vt:variant>
      <vt:variant>
        <vt:i4>12</vt:i4>
      </vt:variant>
      <vt:variant>
        <vt:lpstr>スライド タイトル</vt:lpstr>
      </vt:variant>
      <vt:variant>
        <vt:i4>11</vt:i4>
      </vt:variant>
    </vt:vector>
  </HeadingPairs>
  <TitlesOfParts>
    <vt:vector size="33" baseType="lpstr">
      <vt:lpstr>Arial Unicode MS</vt:lpstr>
      <vt:lpstr>HGP創英角ｺﾞｼｯｸUB</vt:lpstr>
      <vt:lpstr>Meiryo UI</vt:lpstr>
      <vt:lpstr>ＭＳ Ｐゴシック</vt:lpstr>
      <vt:lpstr>メイリオ</vt:lpstr>
      <vt:lpstr>Arial</vt:lpstr>
      <vt:lpstr>Arial Black</vt:lpstr>
      <vt:lpstr>Century Gothic</vt:lpstr>
      <vt:lpstr>Tahoma</vt:lpstr>
      <vt:lpstr>Wingdings</vt:lpstr>
      <vt:lpstr>F_Tool_2_JA_R</vt:lpstr>
      <vt:lpstr>F_Tool_2_JA_G</vt:lpstr>
      <vt:lpstr>1_F_Tool_2_JA_G</vt:lpstr>
      <vt:lpstr>2_F_Tool_2_JA_G</vt:lpstr>
      <vt:lpstr>1_F_Tool_2_JA_R</vt:lpstr>
      <vt:lpstr>10_F_Tool_2_JA_R</vt:lpstr>
      <vt:lpstr>2_F_Tool_2_JA_R</vt:lpstr>
      <vt:lpstr>2_Standarddesign</vt:lpstr>
      <vt:lpstr>3_F_Tool_2_JA_G</vt:lpstr>
      <vt:lpstr>20_F_Tool_2_JA_R</vt:lpstr>
      <vt:lpstr>21_F_Tool_2_JA_R</vt:lpstr>
      <vt:lpstr>24_F_Tool_2_JA_R</vt:lpstr>
      <vt:lpstr>Thema：クラウド運用(グリーン)2017年10月18日</vt:lpstr>
      <vt:lpstr>テーマ名：クラウド運用(グリーン)</vt:lpstr>
      <vt:lpstr>テーマ名：クラウド運用(グリーン)</vt:lpstr>
      <vt:lpstr>テーマ名：クラウド運用(グリーン)</vt:lpstr>
      <vt:lpstr>テーマ名：クラウド運用(グリーン)</vt:lpstr>
      <vt:lpstr>テーマ名：クラウド運用(グリーン)</vt:lpstr>
      <vt:lpstr>テーマ名：クラウド運用(グリーン)</vt:lpstr>
      <vt:lpstr>テーマ名：クラウド運用(グリーン)</vt:lpstr>
      <vt:lpstr>テーマ名：クラウド運用(グリーン)</vt:lpstr>
      <vt:lpstr>テーマ名：クラウド運用(グリーン)</vt:lpstr>
      <vt:lpstr>テーマ名：クラウド運用(グリーン)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2018-07-25T05:33:33Z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0x0101002FCA632317B63A479906F8B2A0F70B76</vt:lpwstr>
  </property>
</Properties>
</file>