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0.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1.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5" r:id="rId4"/>
    <p:sldMasterId id="2147483990" r:id="rId5"/>
    <p:sldMasterId id="2147484002" r:id="rId6"/>
    <p:sldMasterId id="2147484014" r:id="rId7"/>
    <p:sldMasterId id="2147484026" r:id="rId8"/>
    <p:sldMasterId id="2147484038" r:id="rId9"/>
    <p:sldMasterId id="2147484050" r:id="rId10"/>
    <p:sldMasterId id="2147484055" r:id="rId11"/>
    <p:sldMasterId id="2147484060" r:id="rId12"/>
    <p:sldMasterId id="2147484066" r:id="rId13"/>
    <p:sldMasterId id="2147484079" r:id="rId14"/>
    <p:sldMasterId id="2147484091" r:id="rId15"/>
  </p:sldMasterIdLst>
  <p:notesMasterIdLst>
    <p:notesMasterId r:id="rId24"/>
  </p:notesMasterIdLst>
  <p:handoutMasterIdLst>
    <p:handoutMasterId r:id="rId25"/>
  </p:handoutMasterIdLst>
  <p:sldIdLst>
    <p:sldId id="375" r:id="rId16"/>
    <p:sldId id="374" r:id="rId17"/>
    <p:sldId id="351" r:id="rId18"/>
    <p:sldId id="378" r:id="rId19"/>
    <p:sldId id="376" r:id="rId20"/>
    <p:sldId id="373" r:id="rId21"/>
    <p:sldId id="377" r:id="rId22"/>
    <p:sldId id="362" r:id="rId23"/>
  </p:sldIdLst>
  <p:sldSz cx="9144000" cy="6858000" type="screen4x3"/>
  <p:notesSz cx="6807200"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guide id="3" orient="horz" pos="3149" userDrawn="1">
          <p15:clr>
            <a:srgbClr val="A4A3A4"/>
          </p15:clr>
        </p15:guide>
        <p15:guide id="4" pos="2165" userDrawn="1">
          <p15:clr>
            <a:srgbClr val="A4A3A4"/>
          </p15:clr>
        </p15:guide>
        <p15:guide id="5" orient="horz" pos="3111" userDrawn="1">
          <p15:clr>
            <a:srgbClr val="A4A3A4"/>
          </p15:clr>
        </p15:guide>
        <p15:guide id="6" pos="21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73440"/>
    <a:srgbClr val="1BA12B"/>
    <a:srgbClr val="CCECFF"/>
    <a:srgbClr val="E79A9D"/>
    <a:srgbClr val="1782DB"/>
    <a:srgbClr val="706ABA"/>
    <a:srgbClr val="8B8807"/>
    <a:srgbClr val="C07000"/>
    <a:srgbClr val="7E7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907" autoAdjust="0"/>
  </p:normalViewPr>
  <p:slideViewPr>
    <p:cSldViewPr>
      <p:cViewPr varScale="1">
        <p:scale>
          <a:sx n="76" d="100"/>
          <a:sy n="76" d="100"/>
        </p:scale>
        <p:origin x="1452" y="8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0" d="100"/>
          <a:sy n="70" d="100"/>
        </p:scale>
        <p:origin x="-2340" y="-102"/>
      </p:cViewPr>
      <p:guideLst>
        <p:guide orient="horz" pos="3130"/>
        <p:guide pos="2145"/>
        <p:guide orient="horz" pos="3149"/>
        <p:guide pos="2165"/>
        <p:guide orient="horz" pos="3111"/>
        <p:guide pos="212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19" name="Rectangle 3"/>
          <p:cNvSpPr>
            <a:spLocks noGrp="1" noChangeArrowheads="1"/>
          </p:cNvSpPr>
          <p:nvPr>
            <p:ph type="dt" sz="quarter"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20" name="Rectangle 4"/>
          <p:cNvSpPr>
            <a:spLocks noGrp="1" noChangeArrowheads="1"/>
          </p:cNvSpPr>
          <p:nvPr>
            <p:ph type="ftr" sz="quarter" idx="2"/>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12F36A59-1F17-4B2E-B87B-8893709A0E24}" type="slidenum">
              <a:rPr lang="en-GB" altLang="ja-JP"/>
              <a:pPr>
                <a:defRPr/>
              </a:pPr>
              <a:t>‹#›</a:t>
            </a:fld>
            <a:endParaRPr lang="en-GB"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13540822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US" altLang="ja-JP"/>
          </a:p>
        </p:txBody>
      </p:sp>
      <p:sp>
        <p:nvSpPr>
          <p:cNvPr id="167939" name="Rectangle 3"/>
          <p:cNvSpPr>
            <a:spLocks noGrp="1" noChangeArrowheads="1"/>
          </p:cNvSpPr>
          <p:nvPr>
            <p:ph type="dt"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17575" y="744538"/>
            <a:ext cx="4973638" cy="3729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80241" y="4720985"/>
            <a:ext cx="5446723" cy="447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0A80843C-5B4D-41EE-B422-6C1EAC4B5944}" type="slidenum">
              <a:rPr lang="en-US" altLang="ja-JP"/>
              <a:pPr>
                <a:defRPr/>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22129727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97193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8</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343535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t>Copyright 2015 FUJITSU LIMITED</a:t>
            </a:r>
            <a:endParaRPr lang="de-DE" altLang="ja-JP"/>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81361816"/>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791015724"/>
      </p:ext>
    </p:extLst>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36754740"/>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410723737"/>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749553018"/>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637115203"/>
      </p:ext>
    </p:extLst>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885018952"/>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582306294"/>
      </p:ext>
    </p:extLst>
  </p:cSld>
  <p:clrMapOvr>
    <a:masterClrMapping/>
  </p:clrMapOvr>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413691103"/>
      </p:ext>
    </p:extLst>
  </p:cSld>
  <p:clrMapOvr>
    <a:masterClrMapping/>
  </p:clrMapOvr>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40612630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2809567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677058430"/>
      </p:ext>
    </p:extLst>
  </p:cSld>
  <p:clrMapOvr>
    <a:masterClrMapping/>
  </p:clrMapOvr>
  <p:timing>
    <p:tnLst>
      <p:par>
        <p:cTn id="1" dur="indefinite" restart="never" nodeType="tmRoot"/>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19941690"/>
      </p:ext>
    </p:extLst>
  </p:cSld>
  <p:clrMapOvr>
    <a:masterClrMapping/>
  </p:clrMapOvr>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3990040470"/>
      </p:ext>
    </p:extLst>
  </p:cSld>
  <p:clrMapOvr>
    <a:masterClrMapping/>
  </p:clrMapOvr>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07272732"/>
      </p:ext>
    </p:extLst>
  </p:cSld>
  <p:clrMapOvr>
    <a:masterClrMapping/>
  </p:clrMapOvr>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454703822"/>
      </p:ext>
    </p:extLst>
  </p:cSld>
  <p:clrMapOvr>
    <a:masterClrMapping/>
  </p:clrMapOvr>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616292270"/>
      </p:ext>
    </p:extLst>
  </p:cSld>
  <p:clrMapOvr>
    <a:masterClrMapping/>
  </p:clrMapOvr>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7215" name="Rectangle 47"/>
          <p:cNvSpPr>
            <a:spLocks noGrp="1" noChangeArrowheads="1"/>
          </p:cNvSpPr>
          <p:nvPr>
            <p:ph type="ftr" sz="quarter" idx="3"/>
          </p:nvPr>
        </p:nvSpPr>
        <p:spPr/>
        <p:txBody>
          <a:bodyPr/>
          <a:lstStyle>
            <a:lvl1pPr>
              <a:defRPr sz="800"/>
            </a:lvl1pPr>
          </a:lstStyle>
          <a:p>
            <a:r>
              <a:rPr kumimoji="1" lang="en-US" altLang="ja-JP" smtClean="0">
                <a:solidFill>
                  <a:srgbClr val="000000"/>
                </a:solidFill>
              </a:rPr>
              <a:t>Copyright FUJITSU LIMITED 2015</a:t>
            </a:r>
            <a:endParaRPr kumimoji="1" lang="ja-JP" altLang="en-US">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252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39181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65618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8618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1941108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28230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145473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203901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583539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1744301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70263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459458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37" name="テキスト ボックス 36"/>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a:solidFill>
                  <a:srgbClr val="000000"/>
                </a:solidFill>
              </a:rPr>
              <a:t>Copyright 2014 FUJITSU LIMITED</a:t>
            </a:r>
          </a:p>
        </p:txBody>
      </p:sp>
    </p:spTree>
    <p:extLst>
      <p:ext uri="{BB962C8B-B14F-4D97-AF65-F5344CB8AC3E}">
        <p14:creationId xmlns:p14="http://schemas.microsoft.com/office/powerpoint/2010/main" val="194127095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4700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32280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499537947"/>
      </p:ext>
    </p:extLst>
  </p:cSld>
  <p:clrMapOvr>
    <a:masterClrMapping/>
  </p:clrMapOvr>
  <p:timing>
    <p:tnLst>
      <p:par>
        <p:cTn id="1" dur="indefinite" restart="never" nodeType="tmRoot"/>
      </p:par>
    </p:tnLst>
  </p:timing>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8166644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014946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4207486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98913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8720421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4293645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232663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751263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1796198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410156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010031258"/>
      </p:ext>
    </p:extLst>
  </p:cSld>
  <p:clrMapOvr>
    <a:masterClrMapping/>
  </p:clrMapOvr>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476008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80942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8144346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27813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1631323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505151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7763675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2532980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333528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212216440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38011107"/>
      </p:ext>
    </p:extLst>
  </p:cSld>
  <p:clrMapOvr>
    <a:masterClrMapping/>
  </p:clrMapOvr>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2868508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7345674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TitleRed_L150"/>
          <p:cNvPicPr>
            <a:picLocks noChangeAspect="1" noChangeArrowheads="1"/>
          </p:cNvPicPr>
          <p:nvPr/>
        </p:nvPicPr>
        <p:blipFill>
          <a:blip r:embed="rId2" cstate="print"/>
          <a:srcRect/>
          <a:stretch>
            <a:fillRect/>
          </a:stretch>
        </p:blipFill>
        <p:spPr bwMode="gray">
          <a:xfrm>
            <a:off x="0" y="0"/>
            <a:ext cx="9144000" cy="4852988"/>
          </a:xfrm>
          <a:prstGeom prst="rect">
            <a:avLst/>
          </a:prstGeom>
          <a:noFill/>
          <a:ln w="9525">
            <a:noFill/>
            <a:miter lim="800000"/>
            <a:headEnd/>
            <a:tailEnd/>
          </a:ln>
        </p:spPr>
      </p:pic>
      <p:grpSp>
        <p:nvGrpSpPr>
          <p:cNvPr id="5" name="Group 6"/>
          <p:cNvGrpSpPr>
            <a:grpSpLocks noChangeAspect="1"/>
          </p:cNvGrpSpPr>
          <p:nvPr/>
        </p:nvGrpSpPr>
        <p:grpSpPr bwMode="auto">
          <a:xfrm>
            <a:off x="7308850" y="185738"/>
            <a:ext cx="1647825" cy="920750"/>
            <a:chOff x="4604" y="117"/>
            <a:chExt cx="1038" cy="580"/>
          </a:xfrm>
        </p:grpSpPr>
        <p:sp>
          <p:nvSpPr>
            <p:cNvPr id="6" name="AutoShape 7"/>
            <p:cNvSpPr>
              <a:spLocks noChangeAspect="1" noChangeArrowheads="1" noTextEdit="1"/>
            </p:cNvSpPr>
            <p:nvPr userDrawn="1"/>
          </p:nvSpPr>
          <p:spPr bwMode="gray">
            <a:xfrm>
              <a:off x="4604" y="117"/>
              <a:ext cx="1038" cy="580"/>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7" name="Freeform 8"/>
            <p:cNvSpPr>
              <a:spLocks/>
            </p:cNvSpPr>
            <p:nvPr userDrawn="1"/>
          </p:nvSpPr>
          <p:spPr bwMode="gray">
            <a:xfrm>
              <a:off x="4655" y="604"/>
              <a:ext cx="26" cy="43"/>
            </a:xfrm>
            <a:custGeom>
              <a:avLst/>
              <a:gdLst/>
              <a:ahLst/>
              <a:cxnLst>
                <a:cxn ang="0">
                  <a:pos x="0" y="731"/>
                </a:cxn>
                <a:cxn ang="0">
                  <a:pos x="0" y="643"/>
                </a:cxn>
                <a:cxn ang="0">
                  <a:pos x="177" y="684"/>
                </a:cxn>
                <a:cxn ang="0">
                  <a:pos x="355" y="568"/>
                </a:cxn>
                <a:cxn ang="0">
                  <a:pos x="325" y="493"/>
                </a:cxn>
                <a:cxn ang="0">
                  <a:pos x="271" y="452"/>
                </a:cxn>
                <a:cxn ang="0">
                  <a:pos x="203" y="417"/>
                </a:cxn>
                <a:cxn ang="0">
                  <a:pos x="62" y="323"/>
                </a:cxn>
                <a:cxn ang="0">
                  <a:pos x="12" y="190"/>
                </a:cxn>
                <a:cxn ang="0">
                  <a:pos x="90" y="41"/>
                </a:cxn>
                <a:cxn ang="0">
                  <a:pos x="257" y="0"/>
                </a:cxn>
                <a:cxn ang="0">
                  <a:pos x="411" y="24"/>
                </a:cxn>
                <a:cxn ang="0">
                  <a:pos x="411" y="106"/>
                </a:cxn>
                <a:cxn ang="0">
                  <a:pos x="262" y="74"/>
                </a:cxn>
                <a:cxn ang="0">
                  <a:pos x="162" y="98"/>
                </a:cxn>
                <a:cxn ang="0">
                  <a:pos x="120" y="178"/>
                </a:cxn>
                <a:cxn ang="0">
                  <a:pos x="149" y="253"/>
                </a:cxn>
                <a:cxn ang="0">
                  <a:pos x="273" y="331"/>
                </a:cxn>
                <a:cxn ang="0">
                  <a:pos x="374" y="388"/>
                </a:cxn>
                <a:cxn ang="0">
                  <a:pos x="444" y="465"/>
                </a:cxn>
                <a:cxn ang="0">
                  <a:pos x="463" y="556"/>
                </a:cxn>
                <a:cxn ang="0">
                  <a:pos x="184" y="762"/>
                </a:cxn>
                <a:cxn ang="0">
                  <a:pos x="0" y="731"/>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8" name="Freeform 9"/>
            <p:cNvSpPr>
              <a:spLocks/>
            </p:cNvSpPr>
            <p:nvPr userDrawn="1"/>
          </p:nvSpPr>
          <p:spPr bwMode="gray">
            <a:xfrm>
              <a:off x="4691" y="585"/>
              <a:ext cx="30"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9" name="Freeform 10"/>
            <p:cNvSpPr>
              <a:spLocks noEditPoints="1"/>
            </p:cNvSpPr>
            <p:nvPr userDrawn="1"/>
          </p:nvSpPr>
          <p:spPr bwMode="gray">
            <a:xfrm>
              <a:off x="4730" y="604"/>
              <a:ext cx="32" cy="43"/>
            </a:xfrm>
            <a:custGeom>
              <a:avLst/>
              <a:gdLst/>
              <a:ahLst/>
              <a:cxnLst>
                <a:cxn ang="0">
                  <a:pos x="437" y="286"/>
                </a:cxn>
                <a:cxn ang="0">
                  <a:pos x="437" y="248"/>
                </a:cxn>
                <a:cxn ang="0">
                  <a:pos x="415" y="138"/>
                </a:cxn>
                <a:cxn ang="0">
                  <a:pos x="271" y="77"/>
                </a:cxn>
                <a:cxn ang="0">
                  <a:pos x="70" y="118"/>
                </a:cxn>
                <a:cxn ang="0">
                  <a:pos x="70" y="31"/>
                </a:cxn>
                <a:cxn ang="0">
                  <a:pos x="284" y="0"/>
                </a:cxn>
                <a:cxn ang="0">
                  <a:pos x="516" y="76"/>
                </a:cxn>
                <a:cxn ang="0">
                  <a:pos x="558" y="200"/>
                </a:cxn>
                <a:cxn ang="0">
                  <a:pos x="561" y="290"/>
                </a:cxn>
                <a:cxn ang="0">
                  <a:pos x="561" y="727"/>
                </a:cxn>
                <a:cxn ang="0">
                  <a:pos x="293" y="762"/>
                </a:cxn>
                <a:cxn ang="0">
                  <a:pos x="83" y="720"/>
                </a:cxn>
                <a:cxn ang="0">
                  <a:pos x="0" y="558"/>
                </a:cxn>
                <a:cxn ang="0">
                  <a:pos x="96" y="363"/>
                </a:cxn>
                <a:cxn ang="0">
                  <a:pos x="336" y="297"/>
                </a:cxn>
                <a:cxn ang="0">
                  <a:pos x="437" y="286"/>
                </a:cxn>
                <a:cxn ang="0">
                  <a:pos x="437" y="356"/>
                </a:cxn>
                <a:cxn ang="0">
                  <a:pos x="267" y="382"/>
                </a:cxn>
                <a:cxn ang="0">
                  <a:pos x="127" y="545"/>
                </a:cxn>
                <a:cxn ang="0">
                  <a:pos x="168" y="650"/>
                </a:cxn>
                <a:cxn ang="0">
                  <a:pos x="312" y="687"/>
                </a:cxn>
                <a:cxn ang="0">
                  <a:pos x="437" y="670"/>
                </a:cxn>
                <a:cxn ang="0">
                  <a:pos x="437" y="356"/>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0" name="Freeform 11"/>
            <p:cNvSpPr>
              <a:spLocks noEditPoints="1"/>
            </p:cNvSpPr>
            <p:nvPr userDrawn="1"/>
          </p:nvSpPr>
          <p:spPr bwMode="gray">
            <a:xfrm>
              <a:off x="4774" y="604"/>
              <a:ext cx="32" cy="61"/>
            </a:xfrm>
            <a:custGeom>
              <a:avLst/>
              <a:gdLst/>
              <a:ahLst/>
              <a:cxnLst>
                <a:cxn ang="0">
                  <a:pos x="123" y="711"/>
                </a:cxn>
                <a:cxn ang="0">
                  <a:pos x="123" y="1087"/>
                </a:cxn>
                <a:cxn ang="0">
                  <a:pos x="0" y="1087"/>
                </a:cxn>
                <a:cxn ang="0">
                  <a:pos x="0" y="28"/>
                </a:cxn>
                <a:cxn ang="0">
                  <a:pos x="249" y="0"/>
                </a:cxn>
                <a:cxn ang="0">
                  <a:pos x="505" y="113"/>
                </a:cxn>
                <a:cxn ang="0">
                  <a:pos x="567" y="379"/>
                </a:cxn>
                <a:cxn ang="0">
                  <a:pos x="489" y="662"/>
                </a:cxn>
                <a:cxn ang="0">
                  <a:pos x="274" y="762"/>
                </a:cxn>
                <a:cxn ang="0">
                  <a:pos x="172" y="742"/>
                </a:cxn>
                <a:cxn ang="0">
                  <a:pos x="123" y="711"/>
                </a:cxn>
                <a:cxn ang="0">
                  <a:pos x="123" y="625"/>
                </a:cxn>
                <a:cxn ang="0">
                  <a:pos x="260" y="687"/>
                </a:cxn>
                <a:cxn ang="0">
                  <a:pos x="400" y="591"/>
                </a:cxn>
                <a:cxn ang="0">
                  <a:pos x="441" y="378"/>
                </a:cxn>
                <a:cxn ang="0">
                  <a:pos x="386" y="140"/>
                </a:cxn>
                <a:cxn ang="0">
                  <a:pos x="230" y="74"/>
                </a:cxn>
                <a:cxn ang="0">
                  <a:pos x="123" y="83"/>
                </a:cxn>
                <a:cxn ang="0">
                  <a:pos x="123" y="625"/>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1" name="Freeform 12"/>
            <p:cNvSpPr>
              <a:spLocks noEditPoints="1"/>
            </p:cNvSpPr>
            <p:nvPr userDrawn="1"/>
          </p:nvSpPr>
          <p:spPr bwMode="gray">
            <a:xfrm>
              <a:off x="4815" y="591"/>
              <a:ext cx="9" cy="55"/>
            </a:xfrm>
            <a:custGeom>
              <a:avLst/>
              <a:gdLst/>
              <a:ahLst/>
              <a:cxnLst>
                <a:cxn ang="0">
                  <a:pos x="75" y="0"/>
                </a:cxn>
                <a:cxn ang="0">
                  <a:pos x="131" y="25"/>
                </a:cxn>
                <a:cxn ang="0">
                  <a:pos x="150" y="76"/>
                </a:cxn>
                <a:cxn ang="0">
                  <a:pos x="126" y="132"/>
                </a:cxn>
                <a:cxn ang="0">
                  <a:pos x="74" y="151"/>
                </a:cxn>
                <a:cxn ang="0">
                  <a:pos x="19" y="127"/>
                </a:cxn>
                <a:cxn ang="0">
                  <a:pos x="0" y="75"/>
                </a:cxn>
                <a:cxn ang="0">
                  <a:pos x="24" y="20"/>
                </a:cxn>
                <a:cxn ang="0">
                  <a:pos x="75" y="0"/>
                </a:cxn>
                <a:cxn ang="0">
                  <a:pos x="15" y="987"/>
                </a:cxn>
                <a:cxn ang="0">
                  <a:pos x="15" y="265"/>
                </a:cxn>
                <a:cxn ang="0">
                  <a:pos x="138" y="265"/>
                </a:cxn>
                <a:cxn ang="0">
                  <a:pos x="138" y="987"/>
                </a:cxn>
                <a:cxn ang="0">
                  <a:pos x="15" y="98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2" name="Freeform 13"/>
            <p:cNvSpPr>
              <a:spLocks/>
            </p:cNvSpPr>
            <p:nvPr userDrawn="1"/>
          </p:nvSpPr>
          <p:spPr bwMode="gray">
            <a:xfrm>
              <a:off x="4836" y="604"/>
              <a:ext cx="31" cy="42"/>
            </a:xfrm>
            <a:custGeom>
              <a:avLst/>
              <a:gdLst/>
              <a:ahLst/>
              <a:cxnLst>
                <a:cxn ang="0">
                  <a:pos x="0" y="742"/>
                </a:cxn>
                <a:cxn ang="0">
                  <a:pos x="0" y="28"/>
                </a:cxn>
                <a:cxn ang="0">
                  <a:pos x="289" y="0"/>
                </a:cxn>
                <a:cxn ang="0">
                  <a:pos x="526" y="113"/>
                </a:cxn>
                <a:cxn ang="0">
                  <a:pos x="548" y="299"/>
                </a:cxn>
                <a:cxn ang="0">
                  <a:pos x="548" y="742"/>
                </a:cxn>
                <a:cxn ang="0">
                  <a:pos x="424" y="742"/>
                </a:cxn>
                <a:cxn ang="0">
                  <a:pos x="424" y="306"/>
                </a:cxn>
                <a:cxn ang="0">
                  <a:pos x="403" y="134"/>
                </a:cxn>
                <a:cxn ang="0">
                  <a:pos x="277" y="74"/>
                </a:cxn>
                <a:cxn ang="0">
                  <a:pos x="123" y="90"/>
                </a:cxn>
                <a:cxn ang="0">
                  <a:pos x="123" y="742"/>
                </a:cxn>
                <a:cxn ang="0">
                  <a:pos x="0" y="742"/>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3" name="Freeform 14"/>
            <p:cNvSpPr>
              <a:spLocks noEditPoints="1"/>
            </p:cNvSpPr>
            <p:nvPr userDrawn="1"/>
          </p:nvSpPr>
          <p:spPr bwMode="gray">
            <a:xfrm>
              <a:off x="4876" y="604"/>
              <a:ext cx="32" cy="62"/>
            </a:xfrm>
            <a:custGeom>
              <a:avLst/>
              <a:gdLst/>
              <a:ahLst/>
              <a:cxnLst>
                <a:cxn ang="0">
                  <a:pos x="445" y="677"/>
                </a:cxn>
                <a:cxn ang="0">
                  <a:pos x="399" y="721"/>
                </a:cxn>
                <a:cxn ang="0">
                  <a:pos x="257" y="762"/>
                </a:cxn>
                <a:cxn ang="0">
                  <a:pos x="97" y="708"/>
                </a:cxn>
                <a:cxn ang="0">
                  <a:pos x="0" y="414"/>
                </a:cxn>
                <a:cxn ang="0">
                  <a:pos x="71" y="131"/>
                </a:cxn>
                <a:cxn ang="0">
                  <a:pos x="340" y="0"/>
                </a:cxn>
                <a:cxn ang="0">
                  <a:pos x="569" y="28"/>
                </a:cxn>
                <a:cxn ang="0">
                  <a:pos x="569" y="601"/>
                </a:cxn>
                <a:cxn ang="0">
                  <a:pos x="555" y="843"/>
                </a:cxn>
                <a:cxn ang="0">
                  <a:pos x="422" y="1052"/>
                </a:cxn>
                <a:cxn ang="0">
                  <a:pos x="191" y="1098"/>
                </a:cxn>
                <a:cxn ang="0">
                  <a:pos x="98" y="1092"/>
                </a:cxn>
                <a:cxn ang="0">
                  <a:pos x="98" y="1018"/>
                </a:cxn>
                <a:cxn ang="0">
                  <a:pos x="190" y="1024"/>
                </a:cxn>
                <a:cxn ang="0">
                  <a:pos x="341" y="997"/>
                </a:cxn>
                <a:cxn ang="0">
                  <a:pos x="434" y="858"/>
                </a:cxn>
                <a:cxn ang="0">
                  <a:pos x="445" y="716"/>
                </a:cxn>
                <a:cxn ang="0">
                  <a:pos x="445" y="677"/>
                </a:cxn>
                <a:cxn ang="0">
                  <a:pos x="445" y="81"/>
                </a:cxn>
                <a:cxn ang="0">
                  <a:pos x="353" y="74"/>
                </a:cxn>
                <a:cxn ang="0">
                  <a:pos x="231" y="106"/>
                </a:cxn>
                <a:cxn ang="0">
                  <a:pos x="152" y="233"/>
                </a:cxn>
                <a:cxn ang="0">
                  <a:pos x="126" y="419"/>
                </a:cxn>
                <a:cxn ang="0">
                  <a:pos x="174" y="633"/>
                </a:cxn>
                <a:cxn ang="0">
                  <a:pos x="274" y="687"/>
                </a:cxn>
                <a:cxn ang="0">
                  <a:pos x="371" y="654"/>
                </a:cxn>
                <a:cxn ang="0">
                  <a:pos x="435" y="566"/>
                </a:cxn>
                <a:cxn ang="0">
                  <a:pos x="445" y="483"/>
                </a:cxn>
                <a:cxn ang="0">
                  <a:pos x="445" y="81"/>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4" name="Freeform 15"/>
            <p:cNvSpPr>
              <a:spLocks/>
            </p:cNvSpPr>
            <p:nvPr userDrawn="1"/>
          </p:nvSpPr>
          <p:spPr bwMode="gray">
            <a:xfrm>
              <a:off x="4939"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5" name="Freeform 16"/>
            <p:cNvSpPr>
              <a:spLocks noEditPoints="1"/>
            </p:cNvSpPr>
            <p:nvPr userDrawn="1"/>
          </p:nvSpPr>
          <p:spPr bwMode="gray">
            <a:xfrm>
              <a:off x="4963"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6" name="Freeform 17"/>
            <p:cNvSpPr>
              <a:spLocks/>
            </p:cNvSpPr>
            <p:nvPr userDrawn="1"/>
          </p:nvSpPr>
          <p:spPr bwMode="gray">
            <a:xfrm>
              <a:off x="5007" y="604"/>
              <a:ext cx="52" cy="42"/>
            </a:xfrm>
            <a:custGeom>
              <a:avLst/>
              <a:gdLst/>
              <a:ahLst/>
              <a:cxnLst>
                <a:cxn ang="0">
                  <a:pos x="0" y="742"/>
                </a:cxn>
                <a:cxn ang="0">
                  <a:pos x="0" y="28"/>
                </a:cxn>
                <a:cxn ang="0">
                  <a:pos x="267" y="0"/>
                </a:cxn>
                <a:cxn ang="0">
                  <a:pos x="460" y="46"/>
                </a:cxn>
                <a:cxn ang="0">
                  <a:pos x="691" y="0"/>
                </a:cxn>
                <a:cxn ang="0">
                  <a:pos x="912" y="114"/>
                </a:cxn>
                <a:cxn ang="0">
                  <a:pos x="933" y="299"/>
                </a:cxn>
                <a:cxn ang="0">
                  <a:pos x="933" y="742"/>
                </a:cxn>
                <a:cxn ang="0">
                  <a:pos x="809" y="742"/>
                </a:cxn>
                <a:cxn ang="0">
                  <a:pos x="809" y="306"/>
                </a:cxn>
                <a:cxn ang="0">
                  <a:pos x="790" y="135"/>
                </a:cxn>
                <a:cxn ang="0">
                  <a:pos x="675" y="74"/>
                </a:cxn>
                <a:cxn ang="0">
                  <a:pos x="528" y="108"/>
                </a:cxn>
                <a:cxn ang="0">
                  <a:pos x="528" y="742"/>
                </a:cxn>
                <a:cxn ang="0">
                  <a:pos x="405" y="742"/>
                </a:cxn>
                <a:cxn ang="0">
                  <a:pos x="405" y="301"/>
                </a:cxn>
                <a:cxn ang="0">
                  <a:pos x="385" y="135"/>
                </a:cxn>
                <a:cxn ang="0">
                  <a:pos x="267" y="74"/>
                </a:cxn>
                <a:cxn ang="0">
                  <a:pos x="124" y="90"/>
                </a:cxn>
                <a:cxn ang="0">
                  <a:pos x="124" y="742"/>
                </a:cxn>
                <a:cxn ang="0">
                  <a:pos x="0" y="742"/>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7" name="Freeform 18"/>
            <p:cNvSpPr>
              <a:spLocks noEditPoints="1"/>
            </p:cNvSpPr>
            <p:nvPr userDrawn="1"/>
          </p:nvSpPr>
          <p:spPr bwMode="gray">
            <a:xfrm>
              <a:off x="5069"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8" name="Freeform 19"/>
            <p:cNvSpPr>
              <a:spLocks/>
            </p:cNvSpPr>
            <p:nvPr userDrawn="1"/>
          </p:nvSpPr>
          <p:spPr bwMode="gray">
            <a:xfrm>
              <a:off x="5113"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9" name="Freeform 20"/>
            <p:cNvSpPr>
              <a:spLocks/>
            </p:cNvSpPr>
            <p:nvPr userDrawn="1"/>
          </p:nvSpPr>
          <p:spPr bwMode="gray">
            <a:xfrm>
              <a:off x="5138"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0" name="Freeform 21"/>
            <p:cNvSpPr>
              <a:spLocks noEditPoints="1"/>
            </p:cNvSpPr>
            <p:nvPr userDrawn="1"/>
          </p:nvSpPr>
          <p:spPr bwMode="gray">
            <a:xfrm>
              <a:off x="5160" y="604"/>
              <a:ext cx="34" cy="43"/>
            </a:xfrm>
            <a:custGeom>
              <a:avLst/>
              <a:gdLst/>
              <a:ahLst/>
              <a:cxnLst>
                <a:cxn ang="0">
                  <a:pos x="304" y="0"/>
                </a:cxn>
                <a:cxn ang="0">
                  <a:pos x="534" y="103"/>
                </a:cxn>
                <a:cxn ang="0">
                  <a:pos x="607" y="381"/>
                </a:cxn>
                <a:cxn ang="0">
                  <a:pos x="534" y="659"/>
                </a:cxn>
                <a:cxn ang="0">
                  <a:pos x="305"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1" name="Freeform 22"/>
            <p:cNvSpPr>
              <a:spLocks/>
            </p:cNvSpPr>
            <p:nvPr userDrawn="1"/>
          </p:nvSpPr>
          <p:spPr bwMode="gray">
            <a:xfrm>
              <a:off x="5198" y="605"/>
              <a:ext cx="52" cy="41"/>
            </a:xfrm>
            <a:custGeom>
              <a:avLst/>
              <a:gdLst/>
              <a:ahLst/>
              <a:cxnLst>
                <a:cxn ang="0">
                  <a:pos x="204" y="722"/>
                </a:cxn>
                <a:cxn ang="0">
                  <a:pos x="0" y="0"/>
                </a:cxn>
                <a:cxn ang="0">
                  <a:pos x="124" y="0"/>
                </a:cxn>
                <a:cxn ang="0">
                  <a:pos x="277" y="588"/>
                </a:cxn>
                <a:cxn ang="0">
                  <a:pos x="412" y="0"/>
                </a:cxn>
                <a:cxn ang="0">
                  <a:pos x="534" y="0"/>
                </a:cxn>
                <a:cxn ang="0">
                  <a:pos x="676" y="588"/>
                </a:cxn>
                <a:cxn ang="0">
                  <a:pos x="828" y="0"/>
                </a:cxn>
                <a:cxn ang="0">
                  <a:pos x="929" y="0"/>
                </a:cxn>
                <a:cxn ang="0">
                  <a:pos x="726" y="722"/>
                </a:cxn>
                <a:cxn ang="0">
                  <a:pos x="603" y="722"/>
                </a:cxn>
                <a:cxn ang="0">
                  <a:pos x="495" y="255"/>
                </a:cxn>
                <a:cxn ang="0">
                  <a:pos x="468" y="107"/>
                </a:cxn>
                <a:cxn ang="0">
                  <a:pos x="440" y="254"/>
                </a:cxn>
                <a:cxn ang="0">
                  <a:pos x="332" y="722"/>
                </a:cxn>
                <a:cxn ang="0">
                  <a:pos x="204" y="722"/>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2" name="Freeform 23"/>
            <p:cNvSpPr>
              <a:spLocks/>
            </p:cNvSpPr>
            <p:nvPr userDrawn="1"/>
          </p:nvSpPr>
          <p:spPr bwMode="gray">
            <a:xfrm>
              <a:off x="5270" y="605"/>
              <a:ext cx="52" cy="41"/>
            </a:xfrm>
            <a:custGeom>
              <a:avLst/>
              <a:gdLst/>
              <a:ahLst/>
              <a:cxnLst>
                <a:cxn ang="0">
                  <a:pos x="204" y="722"/>
                </a:cxn>
                <a:cxn ang="0">
                  <a:pos x="0" y="0"/>
                </a:cxn>
                <a:cxn ang="0">
                  <a:pos x="125" y="0"/>
                </a:cxn>
                <a:cxn ang="0">
                  <a:pos x="277" y="588"/>
                </a:cxn>
                <a:cxn ang="0">
                  <a:pos x="412" y="0"/>
                </a:cxn>
                <a:cxn ang="0">
                  <a:pos x="535" y="0"/>
                </a:cxn>
                <a:cxn ang="0">
                  <a:pos x="676" y="588"/>
                </a:cxn>
                <a:cxn ang="0">
                  <a:pos x="829" y="0"/>
                </a:cxn>
                <a:cxn ang="0">
                  <a:pos x="930" y="0"/>
                </a:cxn>
                <a:cxn ang="0">
                  <a:pos x="726" y="722"/>
                </a:cxn>
                <a:cxn ang="0">
                  <a:pos x="604" y="722"/>
                </a:cxn>
                <a:cxn ang="0">
                  <a:pos x="495" y="255"/>
                </a:cxn>
                <a:cxn ang="0">
                  <a:pos x="468" y="107"/>
                </a:cxn>
                <a:cxn ang="0">
                  <a:pos x="441" y="254"/>
                </a:cxn>
                <a:cxn ang="0">
                  <a:pos x="332" y="722"/>
                </a:cxn>
                <a:cxn ang="0">
                  <a:pos x="204" y="722"/>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3" name="Freeform 24"/>
            <p:cNvSpPr>
              <a:spLocks noEditPoints="1"/>
            </p:cNvSpPr>
            <p:nvPr userDrawn="1"/>
          </p:nvSpPr>
          <p:spPr bwMode="gray">
            <a:xfrm>
              <a:off x="5329" y="591"/>
              <a:ext cx="9" cy="55"/>
            </a:xfrm>
            <a:custGeom>
              <a:avLst/>
              <a:gdLst/>
              <a:ahLst/>
              <a:cxnLst>
                <a:cxn ang="0">
                  <a:pos x="76" y="0"/>
                </a:cxn>
                <a:cxn ang="0">
                  <a:pos x="132" y="25"/>
                </a:cxn>
                <a:cxn ang="0">
                  <a:pos x="151" y="76"/>
                </a:cxn>
                <a:cxn ang="0">
                  <a:pos x="126" y="132"/>
                </a:cxn>
                <a:cxn ang="0">
                  <a:pos x="75" y="151"/>
                </a:cxn>
                <a:cxn ang="0">
                  <a:pos x="20" y="127"/>
                </a:cxn>
                <a:cxn ang="0">
                  <a:pos x="0" y="75"/>
                </a:cxn>
                <a:cxn ang="0">
                  <a:pos x="25" y="20"/>
                </a:cxn>
                <a:cxn ang="0">
                  <a:pos x="76" y="0"/>
                </a:cxn>
                <a:cxn ang="0">
                  <a:pos x="15" y="987"/>
                </a:cxn>
                <a:cxn ang="0">
                  <a:pos x="15" y="265"/>
                </a:cxn>
                <a:cxn ang="0">
                  <a:pos x="139" y="265"/>
                </a:cxn>
                <a:cxn ang="0">
                  <a:pos x="139" y="987"/>
                </a:cxn>
                <a:cxn ang="0">
                  <a:pos x="15" y="98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4" name="Freeform 25"/>
            <p:cNvSpPr>
              <a:spLocks/>
            </p:cNvSpPr>
            <p:nvPr userDrawn="1"/>
          </p:nvSpPr>
          <p:spPr bwMode="gray">
            <a:xfrm>
              <a:off x="5350"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5" name="Freeform 26"/>
            <p:cNvSpPr>
              <a:spLocks/>
            </p:cNvSpPr>
            <p:nvPr userDrawn="1"/>
          </p:nvSpPr>
          <p:spPr bwMode="gray">
            <a:xfrm>
              <a:off x="5376" y="585"/>
              <a:ext cx="31"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6" name="Freeform 27"/>
            <p:cNvSpPr>
              <a:spLocks/>
            </p:cNvSpPr>
            <p:nvPr userDrawn="1"/>
          </p:nvSpPr>
          <p:spPr bwMode="gray">
            <a:xfrm>
              <a:off x="5432" y="605"/>
              <a:ext cx="34" cy="60"/>
            </a:xfrm>
            <a:custGeom>
              <a:avLst/>
              <a:gdLst/>
              <a:ahLst/>
              <a:cxnLst>
                <a:cxn ang="0">
                  <a:pos x="15" y="41"/>
                </a:cxn>
                <a:cxn ang="0">
                  <a:pos x="0" y="0"/>
                </a:cxn>
                <a:cxn ang="0">
                  <a:pos x="7" y="0"/>
                </a:cxn>
                <a:cxn ang="0">
                  <a:pos x="18" y="33"/>
                </a:cxn>
                <a:cxn ang="0">
                  <a:pos x="28" y="0"/>
                </a:cxn>
                <a:cxn ang="0">
                  <a:pos x="34" y="0"/>
                </a:cxn>
                <a:cxn ang="0">
                  <a:pos x="14" y="60"/>
                </a:cxn>
                <a:cxn ang="0">
                  <a:pos x="8" y="60"/>
                </a:cxn>
                <a:cxn ang="0">
                  <a:pos x="15" y="41"/>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7" name="Freeform 28"/>
            <p:cNvSpPr>
              <a:spLocks noEditPoints="1"/>
            </p:cNvSpPr>
            <p:nvPr userDrawn="1"/>
          </p:nvSpPr>
          <p:spPr bwMode="gray">
            <a:xfrm>
              <a:off x="5470"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8" name="Freeform 29"/>
            <p:cNvSpPr>
              <a:spLocks/>
            </p:cNvSpPr>
            <p:nvPr userDrawn="1"/>
          </p:nvSpPr>
          <p:spPr bwMode="gray">
            <a:xfrm>
              <a:off x="5514" y="605"/>
              <a:ext cx="29" cy="42"/>
            </a:xfrm>
            <a:custGeom>
              <a:avLst/>
              <a:gdLst/>
              <a:ahLst/>
              <a:cxnLst>
                <a:cxn ang="0">
                  <a:pos x="0" y="0"/>
                </a:cxn>
                <a:cxn ang="0">
                  <a:pos x="123" y="0"/>
                </a:cxn>
                <a:cxn ang="0">
                  <a:pos x="123" y="445"/>
                </a:cxn>
                <a:cxn ang="0">
                  <a:pos x="145" y="609"/>
                </a:cxn>
                <a:cxn ang="0">
                  <a:pos x="197" y="656"/>
                </a:cxn>
                <a:cxn ang="0">
                  <a:pos x="276" y="667"/>
                </a:cxn>
                <a:cxn ang="0">
                  <a:pos x="403" y="648"/>
                </a:cxn>
                <a:cxn ang="0">
                  <a:pos x="403" y="0"/>
                </a:cxn>
                <a:cxn ang="0">
                  <a:pos x="527" y="0"/>
                </a:cxn>
                <a:cxn ang="0">
                  <a:pos x="527" y="710"/>
                </a:cxn>
                <a:cxn ang="0">
                  <a:pos x="269" y="742"/>
                </a:cxn>
                <a:cxn ang="0">
                  <a:pos x="86" y="703"/>
                </a:cxn>
                <a:cxn ang="0">
                  <a:pos x="6" y="567"/>
                </a:cxn>
                <a:cxn ang="0">
                  <a:pos x="0" y="454"/>
                </a:cxn>
                <a:cxn ang="0">
                  <a:pos x="0" y="0"/>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9" name="Freeform 30"/>
            <p:cNvSpPr>
              <a:spLocks/>
            </p:cNvSpPr>
            <p:nvPr userDrawn="1"/>
          </p:nvSpPr>
          <p:spPr bwMode="gray">
            <a:xfrm>
              <a:off x="5115" y="216"/>
              <a:ext cx="132" cy="10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0" name="Freeform 31"/>
            <p:cNvSpPr>
              <a:spLocks/>
            </p:cNvSpPr>
            <p:nvPr userDrawn="1"/>
          </p:nvSpPr>
          <p:spPr bwMode="gray">
            <a:xfrm>
              <a:off x="4899" y="327"/>
              <a:ext cx="91" cy="148"/>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1" name="Freeform 32"/>
            <p:cNvSpPr>
              <a:spLocks/>
            </p:cNvSpPr>
            <p:nvPr userDrawn="1"/>
          </p:nvSpPr>
          <p:spPr bwMode="gray">
            <a:xfrm>
              <a:off x="5114" y="327"/>
              <a:ext cx="60" cy="20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2" name="Freeform 33"/>
            <p:cNvSpPr>
              <a:spLocks/>
            </p:cNvSpPr>
            <p:nvPr userDrawn="1"/>
          </p:nvSpPr>
          <p:spPr bwMode="gray">
            <a:xfrm>
              <a:off x="5180" y="327"/>
              <a:ext cx="47" cy="148"/>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3" name="Freeform 34"/>
            <p:cNvSpPr>
              <a:spLocks/>
            </p:cNvSpPr>
            <p:nvPr userDrawn="1"/>
          </p:nvSpPr>
          <p:spPr bwMode="gray">
            <a:xfrm>
              <a:off x="5227" y="327"/>
              <a:ext cx="111" cy="148"/>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4" name="Freeform 35"/>
            <p:cNvSpPr>
              <a:spLocks/>
            </p:cNvSpPr>
            <p:nvPr userDrawn="1"/>
          </p:nvSpPr>
          <p:spPr bwMode="gray">
            <a:xfrm>
              <a:off x="5429" y="327"/>
              <a:ext cx="124" cy="151"/>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5" name="Freeform 36"/>
            <p:cNvSpPr>
              <a:spLocks/>
            </p:cNvSpPr>
            <p:nvPr userDrawn="1"/>
          </p:nvSpPr>
          <p:spPr bwMode="gray">
            <a:xfrm>
              <a:off x="4994" y="327"/>
              <a:ext cx="125" cy="151"/>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6" name="Freeform 37"/>
            <p:cNvSpPr>
              <a:spLocks/>
            </p:cNvSpPr>
            <p:nvPr userDrawn="1"/>
          </p:nvSpPr>
          <p:spPr bwMode="gray">
            <a:xfrm>
              <a:off x="5333" y="324"/>
              <a:ext cx="95" cy="154"/>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sp>
        <p:nvSpPr>
          <p:cNvPr id="504835" name="Rectangle 3"/>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r>
              <a:rPr lang="ja-JP" altLang="en-US"/>
              <a:t>マスタ サブタイトルの書式設定</a:t>
            </a:r>
          </a:p>
        </p:txBody>
      </p:sp>
      <p:sp>
        <p:nvSpPr>
          <p:cNvPr id="504836" name="Rectangle 4"/>
          <p:cNvSpPr>
            <a:spLocks noGrp="1" noChangeArrowheads="1"/>
          </p:cNvSpPr>
          <p:nvPr>
            <p:ph type="ctrTitle"/>
          </p:nvPr>
        </p:nvSpPr>
        <p:spPr>
          <a:xfrm>
            <a:off x="323850" y="1738313"/>
            <a:ext cx="7920038" cy="2360612"/>
          </a:xfrm>
        </p:spPr>
        <p:txBody>
          <a:bodyPr anchor="b"/>
          <a:lstStyle>
            <a:lvl1pPr>
              <a:defRPr sz="4400">
                <a:solidFill>
                  <a:srgbClr val="FFFFFF"/>
                </a:solidFill>
              </a:defRPr>
            </a:lvl1pPr>
          </a:lstStyle>
          <a:p>
            <a:r>
              <a:rPr lang="ja-JP" altLang="en-US"/>
              <a:t/>
            </a:r>
            <a:br>
              <a:rPr lang="ja-JP" altLang="en-US"/>
            </a:br>
            <a:r>
              <a:rPr lang="ja-JP" altLang="en-US"/>
              <a:t>マスタ タイトルの書式設定</a:t>
            </a:r>
            <a:endParaRPr lang="de-DE" altLang="ja-JP"/>
          </a:p>
        </p:txBody>
      </p:sp>
      <p:sp>
        <p:nvSpPr>
          <p:cNvPr id="39" name="Rectangle 5"/>
          <p:cNvSpPr>
            <a:spLocks noGrp="1" noChangeArrowheads="1"/>
          </p:cNvSpPr>
          <p:nvPr>
            <p:ph type="ftr" sz="quarter" idx="10"/>
          </p:nvPr>
        </p:nvSpPr>
        <p:spPr>
          <a:xfrm>
            <a:off x="4935537" y="6653212"/>
            <a:ext cx="4022725" cy="201612"/>
          </a:xfrm>
        </p:spPr>
        <p:txBody>
          <a:bodyPr anchor="ctr"/>
          <a:lstStyle>
            <a:lvl1pPr>
              <a:defRPr>
                <a:latin typeface="Arial" charset="0"/>
                <a:ea typeface="+mn-ea"/>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pic>
        <p:nvPicPr>
          <p:cNvPr id="45" name="BP_INTERNAL USE ONLY" descr="SD_INTERNAL USE ONLY2.emf"/>
          <p:cNvPicPr>
            <a:picLocks noChangeAspect="1"/>
          </p:cNvPicPr>
          <p:nvPr userDrawn="1"/>
        </p:nvPicPr>
        <p:blipFill>
          <a:blip r:embed="rId3"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1613686365"/>
      </p:ext>
    </p:extLst>
  </p:cSld>
  <p:clrMapOvr>
    <a:masterClrMapping/>
  </p:clrMapOvr>
  <p:transition spd="med"/>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Rectangle 3"/>
          <p:cNvSpPr>
            <a:spLocks noGrp="1" noChangeArrowheads="1"/>
          </p:cNvSpPr>
          <p:nvPr>
            <p:ph type="ftr" sz="quarter" idx="10"/>
          </p:nvPr>
        </p:nvSpPr>
        <p:spPr/>
        <p:txBody>
          <a:bodyPr/>
          <a:lstStyle>
            <a:lvl1pPr>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sp>
        <p:nvSpPr>
          <p:cNvPr id="7" name="Rectangle 5"/>
          <p:cNvSpPr>
            <a:spLocks noGrp="1" noChangeArrowheads="1"/>
          </p:cNvSpPr>
          <p:nvPr>
            <p:ph type="sldNum" sz="quarter" idx="11"/>
          </p:nvPr>
        </p:nvSpPr>
        <p:spPr/>
        <p:txBody>
          <a:bodyPr/>
          <a:lstStyle>
            <a:lvl1pPr>
              <a:defRPr/>
            </a:lvl1pPr>
          </a:lstStyle>
          <a:p>
            <a:pPr>
              <a:defRPr/>
            </a:pPr>
            <a:fld id="{C46BF964-C4E2-4D88-B859-6393787F4489}" type="slidenum">
              <a:rPr lang="ja-JP" altLang="de-DE">
                <a:solidFill>
                  <a:srgbClr val="000000"/>
                </a:solidFill>
              </a:rPr>
              <a:pPr>
                <a:defRPr/>
              </a:pPr>
              <a:t>‹#›</a:t>
            </a:fld>
            <a:endParaRPr lang="de-DE" altLang="ja-JP">
              <a:solidFill>
                <a:srgbClr val="000000"/>
              </a:solidFill>
            </a:endParaRPr>
          </a:p>
        </p:txBody>
      </p:sp>
    </p:spTree>
    <p:extLst>
      <p:ext uri="{BB962C8B-B14F-4D97-AF65-F5344CB8AC3E}">
        <p14:creationId xmlns:p14="http://schemas.microsoft.com/office/powerpoint/2010/main" val="2232794167"/>
      </p:ext>
    </p:extLst>
  </p:cSld>
  <p:clrMapOvr>
    <a:masterClrMapping/>
  </p:clrMapOvr>
  <p:transition spd="med"/>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sz="1000">
                <a:latin typeface="Arial Black" pitchFamily="34" charset="0"/>
              </a:defRPr>
            </a:lvl1pPr>
          </a:lstStyle>
          <a:p>
            <a:fld id="{90D7B0DB-C4B2-47DA-A4B0-B1EEFF5FAF73}" type="slidenum">
              <a:rPr lang="de-DE" altLang="ja-JP" smtClean="0">
                <a:solidFill>
                  <a:srgbClr val="000000"/>
                </a:solidFill>
              </a:rPr>
              <a:pPr/>
              <a:t>‹#›</a:t>
            </a:fld>
            <a:endParaRPr lang="de-DE" altLang="ja-JP" dirty="0">
              <a:solidFill>
                <a:srgbClr val="000000"/>
              </a:solidFill>
            </a:endParaRPr>
          </a:p>
        </p:txBody>
      </p:sp>
      <p:sp>
        <p:nvSpPr>
          <p:cNvPr id="5" name="フッター プレースホルダー 4"/>
          <p:cNvSpPr>
            <a:spLocks noGrp="1"/>
          </p:cNvSpPr>
          <p:nvPr>
            <p:ph type="ftr" sz="quarter" idx="11"/>
          </p:nvPr>
        </p:nvSpPr>
        <p:spPr/>
        <p:txBody>
          <a:bodyPr/>
          <a:lstStyle>
            <a:lvl1pPr>
              <a:defRPr sz="1000"/>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904473386"/>
      </p:ext>
    </p:extLst>
  </p:cSld>
  <p:clrMapOvr>
    <a:masterClrMapping/>
  </p:clrMapOvr>
  <p:transition spd="med"/>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203883461"/>
      </p:ext>
    </p:extLst>
  </p:cSld>
  <p:clrMapOvr>
    <a:masterClrMapping/>
  </p:clrMapOvr>
  <p:transition spd="med"/>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noChangeAspect="1"/>
          </p:cNvGrpSpPr>
          <p:nvPr userDrawn="1"/>
        </p:nvGrpSpPr>
        <p:grpSpPr bwMode="auto">
          <a:xfrm>
            <a:off x="7308850" y="185738"/>
            <a:ext cx="1647825" cy="920750"/>
            <a:chOff x="4604" y="117"/>
            <a:chExt cx="1038" cy="580"/>
          </a:xfrm>
        </p:grpSpPr>
        <p:sp>
          <p:nvSpPr>
            <p:cNvPr id="6"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15"/>
            <p:cNvSpPr>
              <a:spLocks/>
            </p:cNvSpPr>
            <p:nvPr userDrawn="1"/>
          </p:nvSpPr>
          <p:spPr bwMode="gray">
            <a:xfrm>
              <a:off x="5115" y="216"/>
              <a:ext cx="132" cy="102"/>
            </a:xfrm>
            <a:custGeom>
              <a:avLst/>
              <a:gdLst>
                <a:gd name="T0" fmla="*/ 54 w 2365"/>
                <a:gd name="T1" fmla="*/ 43 h 1825"/>
                <a:gd name="T2" fmla="*/ 33 w 2365"/>
                <a:gd name="T3" fmla="*/ 36 h 1825"/>
                <a:gd name="T4" fmla="*/ 0 w 2365"/>
                <a:gd name="T5" fmla="*/ 69 h 1825"/>
                <a:gd name="T6" fmla="*/ 33 w 2365"/>
                <a:gd name="T7" fmla="*/ 102 h 1825"/>
                <a:gd name="T8" fmla="*/ 59 w 2365"/>
                <a:gd name="T9" fmla="*/ 90 h 1825"/>
                <a:gd name="T10" fmla="*/ 59 w 2365"/>
                <a:gd name="T11" fmla="*/ 72 h 1825"/>
                <a:gd name="T12" fmla="*/ 43 w 2365"/>
                <a:gd name="T13" fmla="*/ 88 h 1825"/>
                <a:gd name="T14" fmla="*/ 33 w 2365"/>
                <a:gd name="T15" fmla="*/ 90 h 1825"/>
                <a:gd name="T16" fmla="*/ 13 w 2365"/>
                <a:gd name="T17" fmla="*/ 69 h 1825"/>
                <a:gd name="T18" fmla="*/ 33 w 2365"/>
                <a:gd name="T19" fmla="*/ 48 h 1825"/>
                <a:gd name="T20" fmla="*/ 48 w 2365"/>
                <a:gd name="T21" fmla="*/ 54 h 1825"/>
                <a:gd name="T22" fmla="*/ 61 w 2365"/>
                <a:gd name="T23" fmla="*/ 69 h 1825"/>
                <a:gd name="T24" fmla="*/ 91 w 2365"/>
                <a:gd name="T25" fmla="*/ 82 h 1825"/>
                <a:gd name="T26" fmla="*/ 132 w 2365"/>
                <a:gd name="T27" fmla="*/ 41 h 1825"/>
                <a:gd name="T28" fmla="*/ 91 w 2365"/>
                <a:gd name="T29" fmla="*/ 0 h 1825"/>
                <a:gd name="T30" fmla="*/ 59 w 2365"/>
                <a:gd name="T31" fmla="*/ 16 h 1825"/>
                <a:gd name="T32" fmla="*/ 59 w 2365"/>
                <a:gd name="T33" fmla="*/ 41 h 1825"/>
                <a:gd name="T34" fmla="*/ 91 w 2365"/>
                <a:gd name="T35" fmla="*/ 13 h 1825"/>
                <a:gd name="T36" fmla="*/ 119 w 2365"/>
                <a:gd name="T37" fmla="*/ 41 h 1825"/>
                <a:gd name="T38" fmla="*/ 91 w 2365"/>
                <a:gd name="T39" fmla="*/ 70 h 1825"/>
                <a:gd name="T40" fmla="*/ 73 w 2365"/>
                <a:gd name="T41" fmla="*/ 63 h 1825"/>
                <a:gd name="T42" fmla="*/ 54 w 2365"/>
                <a:gd name="T43" fmla="*/ 43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16"/>
            <p:cNvSpPr>
              <a:spLocks/>
            </p:cNvSpPr>
            <p:nvPr userDrawn="1"/>
          </p:nvSpPr>
          <p:spPr bwMode="gray">
            <a:xfrm>
              <a:off x="4899" y="327"/>
              <a:ext cx="91" cy="148"/>
            </a:xfrm>
            <a:custGeom>
              <a:avLst/>
              <a:gdLst>
                <a:gd name="T0" fmla="*/ 0 w 1624"/>
                <a:gd name="T1" fmla="*/ 0 h 2651"/>
                <a:gd name="T2" fmla="*/ 91 w 1624"/>
                <a:gd name="T3" fmla="*/ 0 h 2651"/>
                <a:gd name="T4" fmla="*/ 91 w 1624"/>
                <a:gd name="T5" fmla="*/ 25 h 2651"/>
                <a:gd name="T6" fmla="*/ 76 w 1624"/>
                <a:gd name="T7" fmla="*/ 15 h 2651"/>
                <a:gd name="T8" fmla="*/ 34 w 1624"/>
                <a:gd name="T9" fmla="*/ 15 h 2651"/>
                <a:gd name="T10" fmla="*/ 34 w 1624"/>
                <a:gd name="T11" fmla="*/ 59 h 2651"/>
                <a:gd name="T12" fmla="*/ 80 w 1624"/>
                <a:gd name="T13" fmla="*/ 59 h 2651"/>
                <a:gd name="T14" fmla="*/ 80 w 1624"/>
                <a:gd name="T15" fmla="*/ 82 h 2651"/>
                <a:gd name="T16" fmla="*/ 68 w 1624"/>
                <a:gd name="T17" fmla="*/ 75 h 2651"/>
                <a:gd name="T18" fmla="*/ 34 w 1624"/>
                <a:gd name="T19" fmla="*/ 75 h 2651"/>
                <a:gd name="T20" fmla="*/ 34 w 1624"/>
                <a:gd name="T21" fmla="*/ 134 h 2651"/>
                <a:gd name="T22" fmla="*/ 44 w 1624"/>
                <a:gd name="T23" fmla="*/ 148 h 2651"/>
                <a:gd name="T24" fmla="*/ 1 w 1624"/>
                <a:gd name="T25" fmla="*/ 148 h 2651"/>
                <a:gd name="T26" fmla="*/ 10 w 1624"/>
                <a:gd name="T27" fmla="*/ 134 h 2651"/>
                <a:gd name="T28" fmla="*/ 10 w 1624"/>
                <a:gd name="T29" fmla="*/ 16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17"/>
            <p:cNvSpPr>
              <a:spLocks/>
            </p:cNvSpPr>
            <p:nvPr userDrawn="1"/>
          </p:nvSpPr>
          <p:spPr bwMode="gray">
            <a:xfrm>
              <a:off x="5114" y="327"/>
              <a:ext cx="60" cy="207"/>
            </a:xfrm>
            <a:custGeom>
              <a:avLst/>
              <a:gdLst>
                <a:gd name="T0" fmla="*/ 14 w 1072"/>
                <a:gd name="T1" fmla="*/ 0 h 3696"/>
                <a:gd name="T2" fmla="*/ 60 w 1072"/>
                <a:gd name="T3" fmla="*/ 0 h 3696"/>
                <a:gd name="T4" fmla="*/ 50 w 1072"/>
                <a:gd name="T5" fmla="*/ 13 h 3696"/>
                <a:gd name="T6" fmla="*/ 50 w 1072"/>
                <a:gd name="T7" fmla="*/ 152 h 3696"/>
                <a:gd name="T8" fmla="*/ 0 w 1072"/>
                <a:gd name="T9" fmla="*/ 207 h 3696"/>
                <a:gd name="T10" fmla="*/ 24 w 1072"/>
                <a:gd name="T11" fmla="*/ 152 h 3696"/>
                <a:gd name="T12" fmla="*/ 24 w 1072"/>
                <a:gd name="T13" fmla="*/ 13 h 3696"/>
                <a:gd name="T14" fmla="*/ 14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18"/>
            <p:cNvSpPr>
              <a:spLocks/>
            </p:cNvSpPr>
            <p:nvPr userDrawn="1"/>
          </p:nvSpPr>
          <p:spPr bwMode="gray">
            <a:xfrm>
              <a:off x="5180" y="327"/>
              <a:ext cx="47" cy="148"/>
            </a:xfrm>
            <a:custGeom>
              <a:avLst/>
              <a:gdLst>
                <a:gd name="T0" fmla="*/ 0 w 828"/>
                <a:gd name="T1" fmla="*/ 0 h 2653"/>
                <a:gd name="T2" fmla="*/ 47 w 828"/>
                <a:gd name="T3" fmla="*/ 0 h 2653"/>
                <a:gd name="T4" fmla="*/ 37 w 828"/>
                <a:gd name="T5" fmla="*/ 13 h 2653"/>
                <a:gd name="T6" fmla="*/ 37 w 828"/>
                <a:gd name="T7" fmla="*/ 134 h 2653"/>
                <a:gd name="T8" fmla="*/ 47 w 828"/>
                <a:gd name="T9" fmla="*/ 148 h 2653"/>
                <a:gd name="T10" fmla="*/ 0 w 828"/>
                <a:gd name="T11" fmla="*/ 148 h 2653"/>
                <a:gd name="T12" fmla="*/ 10 w 828"/>
                <a:gd name="T13" fmla="*/ 134 h 2653"/>
                <a:gd name="T14" fmla="*/ 10 w 828"/>
                <a:gd name="T15" fmla="*/ 13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19"/>
            <p:cNvSpPr>
              <a:spLocks/>
            </p:cNvSpPr>
            <p:nvPr userDrawn="1"/>
          </p:nvSpPr>
          <p:spPr bwMode="gray">
            <a:xfrm>
              <a:off x="5227" y="327"/>
              <a:ext cx="111" cy="148"/>
            </a:xfrm>
            <a:custGeom>
              <a:avLst/>
              <a:gdLst>
                <a:gd name="T0" fmla="*/ 9 w 1984"/>
                <a:gd name="T1" fmla="*/ 0 h 2651"/>
                <a:gd name="T2" fmla="*/ 111 w 1984"/>
                <a:gd name="T3" fmla="*/ 0 h 2651"/>
                <a:gd name="T4" fmla="*/ 102 w 1984"/>
                <a:gd name="T5" fmla="*/ 27 h 2651"/>
                <a:gd name="T6" fmla="*/ 90 w 1984"/>
                <a:gd name="T7" fmla="*/ 16 h 2651"/>
                <a:gd name="T8" fmla="*/ 69 w 1984"/>
                <a:gd name="T9" fmla="*/ 16 h 2651"/>
                <a:gd name="T10" fmla="*/ 69 w 1984"/>
                <a:gd name="T11" fmla="*/ 134 h 2651"/>
                <a:gd name="T12" fmla="*/ 79 w 1984"/>
                <a:gd name="T13" fmla="*/ 148 h 2651"/>
                <a:gd name="T14" fmla="*/ 33 w 1984"/>
                <a:gd name="T15" fmla="*/ 148 h 2651"/>
                <a:gd name="T16" fmla="*/ 43 w 1984"/>
                <a:gd name="T17" fmla="*/ 134 h 2651"/>
                <a:gd name="T18" fmla="*/ 43 w 1984"/>
                <a:gd name="T19" fmla="*/ 16 h 2651"/>
                <a:gd name="T20" fmla="*/ 18 w 1984"/>
                <a:gd name="T21" fmla="*/ 16 h 2651"/>
                <a:gd name="T22" fmla="*/ 0 w 1984"/>
                <a:gd name="T23" fmla="*/ 29 h 2651"/>
                <a:gd name="T24" fmla="*/ 9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20"/>
            <p:cNvSpPr>
              <a:spLocks/>
            </p:cNvSpPr>
            <p:nvPr userDrawn="1"/>
          </p:nvSpPr>
          <p:spPr bwMode="gray">
            <a:xfrm>
              <a:off x="5429" y="327"/>
              <a:ext cx="124" cy="151"/>
            </a:xfrm>
            <a:custGeom>
              <a:avLst/>
              <a:gdLst>
                <a:gd name="T0" fmla="*/ 79 w 2219"/>
                <a:gd name="T1" fmla="*/ 0 h 2693"/>
                <a:gd name="T2" fmla="*/ 124 w 2219"/>
                <a:gd name="T3" fmla="*/ 0 h 2693"/>
                <a:gd name="T4" fmla="*/ 114 w 2219"/>
                <a:gd name="T5" fmla="*/ 13 h 2693"/>
                <a:gd name="T6" fmla="*/ 114 w 2219"/>
                <a:gd name="T7" fmla="*/ 103 h 2693"/>
                <a:gd name="T8" fmla="*/ 63 w 2219"/>
                <a:gd name="T9" fmla="*/ 151 h 2693"/>
                <a:gd name="T10" fmla="*/ 10 w 2219"/>
                <a:gd name="T11" fmla="*/ 103 h 2693"/>
                <a:gd name="T12" fmla="*/ 10 w 2219"/>
                <a:gd name="T13" fmla="*/ 13 h 2693"/>
                <a:gd name="T14" fmla="*/ 0 w 2219"/>
                <a:gd name="T15" fmla="*/ 0 h 2693"/>
                <a:gd name="T16" fmla="*/ 46 w 2219"/>
                <a:gd name="T17" fmla="*/ 0 h 2693"/>
                <a:gd name="T18" fmla="*/ 36 w 2219"/>
                <a:gd name="T19" fmla="*/ 13 h 2693"/>
                <a:gd name="T20" fmla="*/ 36 w 2219"/>
                <a:gd name="T21" fmla="*/ 103 h 2693"/>
                <a:gd name="T22" fmla="*/ 63 w 2219"/>
                <a:gd name="T23" fmla="*/ 135 h 2693"/>
                <a:gd name="T24" fmla="*/ 89 w 2219"/>
                <a:gd name="T25" fmla="*/ 103 h 2693"/>
                <a:gd name="T26" fmla="*/ 89 w 2219"/>
                <a:gd name="T27" fmla="*/ 13 h 2693"/>
                <a:gd name="T28" fmla="*/ 79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21"/>
            <p:cNvSpPr>
              <a:spLocks/>
            </p:cNvSpPr>
            <p:nvPr userDrawn="1"/>
          </p:nvSpPr>
          <p:spPr bwMode="gray">
            <a:xfrm>
              <a:off x="4994" y="327"/>
              <a:ext cx="125" cy="151"/>
            </a:xfrm>
            <a:custGeom>
              <a:avLst/>
              <a:gdLst>
                <a:gd name="T0" fmla="*/ 80 w 2240"/>
                <a:gd name="T1" fmla="*/ 0 h 2700"/>
                <a:gd name="T2" fmla="*/ 125 w 2240"/>
                <a:gd name="T3" fmla="*/ 0 h 2700"/>
                <a:gd name="T4" fmla="*/ 115 w 2240"/>
                <a:gd name="T5" fmla="*/ 13 h 2700"/>
                <a:gd name="T6" fmla="*/ 115 w 2240"/>
                <a:gd name="T7" fmla="*/ 103 h 2700"/>
                <a:gd name="T8" fmla="*/ 63 w 2240"/>
                <a:gd name="T9" fmla="*/ 151 h 2700"/>
                <a:gd name="T10" fmla="*/ 9 w 2240"/>
                <a:gd name="T11" fmla="*/ 103 h 2700"/>
                <a:gd name="T12" fmla="*/ 9 w 2240"/>
                <a:gd name="T13" fmla="*/ 13 h 2700"/>
                <a:gd name="T14" fmla="*/ 0 w 2240"/>
                <a:gd name="T15" fmla="*/ 0 h 2700"/>
                <a:gd name="T16" fmla="*/ 46 w 2240"/>
                <a:gd name="T17" fmla="*/ 0 h 2700"/>
                <a:gd name="T18" fmla="*/ 35 w 2240"/>
                <a:gd name="T19" fmla="*/ 13 h 2700"/>
                <a:gd name="T20" fmla="*/ 35 w 2240"/>
                <a:gd name="T21" fmla="*/ 103 h 2700"/>
                <a:gd name="T22" fmla="*/ 63 w 2240"/>
                <a:gd name="T23" fmla="*/ 135 h 2700"/>
                <a:gd name="T24" fmla="*/ 89 w 2240"/>
                <a:gd name="T25" fmla="*/ 103 h 2700"/>
                <a:gd name="T26" fmla="*/ 89 w 2240"/>
                <a:gd name="T27" fmla="*/ 13 h 2700"/>
                <a:gd name="T28" fmla="*/ 8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22"/>
            <p:cNvSpPr>
              <a:spLocks/>
            </p:cNvSpPr>
            <p:nvPr userDrawn="1"/>
          </p:nvSpPr>
          <p:spPr bwMode="gray">
            <a:xfrm>
              <a:off x="5333" y="324"/>
              <a:ext cx="95" cy="154"/>
            </a:xfrm>
            <a:custGeom>
              <a:avLst/>
              <a:gdLst>
                <a:gd name="T0" fmla="*/ 82 w 1707"/>
                <a:gd name="T1" fmla="*/ 27 h 2755"/>
                <a:gd name="T2" fmla="*/ 57 w 1707"/>
                <a:gd name="T3" fmla="*/ 15 h 2755"/>
                <a:gd name="T4" fmla="*/ 28 w 1707"/>
                <a:gd name="T5" fmla="*/ 38 h 2755"/>
                <a:gd name="T6" fmla="*/ 55 w 1707"/>
                <a:gd name="T7" fmla="*/ 66 h 2755"/>
                <a:gd name="T8" fmla="*/ 95 w 1707"/>
                <a:gd name="T9" fmla="*/ 110 h 2755"/>
                <a:gd name="T10" fmla="*/ 36 w 1707"/>
                <a:gd name="T11" fmla="*/ 154 h 2755"/>
                <a:gd name="T12" fmla="*/ 9 w 1707"/>
                <a:gd name="T13" fmla="*/ 150 h 2755"/>
                <a:gd name="T14" fmla="*/ 0 w 1707"/>
                <a:gd name="T15" fmla="*/ 122 h 2755"/>
                <a:gd name="T16" fmla="*/ 37 w 1707"/>
                <a:gd name="T17" fmla="*/ 138 h 2755"/>
                <a:gd name="T18" fmla="*/ 70 w 1707"/>
                <a:gd name="T19" fmla="*/ 113 h 2755"/>
                <a:gd name="T20" fmla="*/ 3 w 1707"/>
                <a:gd name="T21" fmla="*/ 41 h 2755"/>
                <a:gd name="T22" fmla="*/ 54 w 1707"/>
                <a:gd name="T23" fmla="*/ 0 h 2755"/>
                <a:gd name="T24" fmla="*/ 82 w 1707"/>
                <a:gd name="T25" fmla="*/ 4 h 2755"/>
                <a:gd name="T26" fmla="*/ 82 w 1707"/>
                <a:gd name="T27" fmla="*/ 27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23"/>
            <p:cNvSpPr>
              <a:spLocks/>
            </p:cNvSpPr>
            <p:nvPr userDrawn="1"/>
          </p:nvSpPr>
          <p:spPr bwMode="gray">
            <a:xfrm>
              <a:off x="4655" y="604"/>
              <a:ext cx="26" cy="43"/>
            </a:xfrm>
            <a:custGeom>
              <a:avLst/>
              <a:gdLst>
                <a:gd name="T0" fmla="*/ 0 w 463"/>
                <a:gd name="T1" fmla="*/ 41 h 762"/>
                <a:gd name="T2" fmla="*/ 0 w 463"/>
                <a:gd name="T3" fmla="*/ 36 h 762"/>
                <a:gd name="T4" fmla="*/ 10 w 463"/>
                <a:gd name="T5" fmla="*/ 39 h 762"/>
                <a:gd name="T6" fmla="*/ 20 w 463"/>
                <a:gd name="T7" fmla="*/ 32 h 762"/>
                <a:gd name="T8" fmla="*/ 18 w 463"/>
                <a:gd name="T9" fmla="*/ 28 h 762"/>
                <a:gd name="T10" fmla="*/ 15 w 463"/>
                <a:gd name="T11" fmla="*/ 26 h 762"/>
                <a:gd name="T12" fmla="*/ 11 w 463"/>
                <a:gd name="T13" fmla="*/ 24 h 762"/>
                <a:gd name="T14" fmla="*/ 3 w 463"/>
                <a:gd name="T15" fmla="*/ 18 h 762"/>
                <a:gd name="T16" fmla="*/ 1 w 463"/>
                <a:gd name="T17" fmla="*/ 11 h 762"/>
                <a:gd name="T18" fmla="*/ 5 w 463"/>
                <a:gd name="T19" fmla="*/ 2 h 762"/>
                <a:gd name="T20" fmla="*/ 14 w 463"/>
                <a:gd name="T21" fmla="*/ 0 h 762"/>
                <a:gd name="T22" fmla="*/ 23 w 463"/>
                <a:gd name="T23" fmla="*/ 1 h 762"/>
                <a:gd name="T24" fmla="*/ 23 w 463"/>
                <a:gd name="T25" fmla="*/ 6 h 762"/>
                <a:gd name="T26" fmla="*/ 15 w 463"/>
                <a:gd name="T27" fmla="*/ 4 h 762"/>
                <a:gd name="T28" fmla="*/ 9 w 463"/>
                <a:gd name="T29" fmla="*/ 6 h 762"/>
                <a:gd name="T30" fmla="*/ 7 w 463"/>
                <a:gd name="T31" fmla="*/ 10 h 762"/>
                <a:gd name="T32" fmla="*/ 8 w 463"/>
                <a:gd name="T33" fmla="*/ 14 h 762"/>
                <a:gd name="T34" fmla="*/ 15 w 463"/>
                <a:gd name="T35" fmla="*/ 19 h 762"/>
                <a:gd name="T36" fmla="*/ 21 w 463"/>
                <a:gd name="T37" fmla="*/ 22 h 762"/>
                <a:gd name="T38" fmla="*/ 25 w 463"/>
                <a:gd name="T39" fmla="*/ 26 h 762"/>
                <a:gd name="T40" fmla="*/ 26 w 463"/>
                <a:gd name="T41" fmla="*/ 31 h 762"/>
                <a:gd name="T42" fmla="*/ 10 w 463"/>
                <a:gd name="T43" fmla="*/ 43 h 762"/>
                <a:gd name="T44" fmla="*/ 0 w 463"/>
                <a:gd name="T45" fmla="*/ 41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24"/>
            <p:cNvSpPr>
              <a:spLocks/>
            </p:cNvSpPr>
            <p:nvPr userDrawn="1"/>
          </p:nvSpPr>
          <p:spPr bwMode="gray">
            <a:xfrm>
              <a:off x="4691" y="585"/>
              <a:ext cx="30"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29 w 548"/>
                <a:gd name="T11" fmla="*/ 26 h 1087"/>
                <a:gd name="T12" fmla="*/ 30 w 548"/>
                <a:gd name="T13" fmla="*/ 36 h 1087"/>
                <a:gd name="T14" fmla="*/ 30 w 548"/>
                <a:gd name="T15" fmla="*/ 61 h 1087"/>
                <a:gd name="T16" fmla="*/ 23 w 548"/>
                <a:gd name="T17" fmla="*/ 61 h 1087"/>
                <a:gd name="T18" fmla="*/ 23 w 548"/>
                <a:gd name="T19" fmla="*/ 35 h 1087"/>
                <a:gd name="T20" fmla="*/ 22 w 548"/>
                <a:gd name="T21" fmla="*/ 27 h 1087"/>
                <a:gd name="T22" fmla="*/ 16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25"/>
            <p:cNvSpPr>
              <a:spLocks noEditPoints="1"/>
            </p:cNvSpPr>
            <p:nvPr userDrawn="1"/>
          </p:nvSpPr>
          <p:spPr bwMode="gray">
            <a:xfrm>
              <a:off x="4730" y="604"/>
              <a:ext cx="32" cy="43"/>
            </a:xfrm>
            <a:custGeom>
              <a:avLst/>
              <a:gdLst>
                <a:gd name="T0" fmla="*/ 25 w 561"/>
                <a:gd name="T1" fmla="*/ 16 h 762"/>
                <a:gd name="T2" fmla="*/ 25 w 561"/>
                <a:gd name="T3" fmla="*/ 14 h 762"/>
                <a:gd name="T4" fmla="*/ 24 w 561"/>
                <a:gd name="T5" fmla="*/ 8 h 762"/>
                <a:gd name="T6" fmla="*/ 15 w 561"/>
                <a:gd name="T7" fmla="*/ 4 h 762"/>
                <a:gd name="T8" fmla="*/ 4 w 561"/>
                <a:gd name="T9" fmla="*/ 7 h 762"/>
                <a:gd name="T10" fmla="*/ 4 w 561"/>
                <a:gd name="T11" fmla="*/ 2 h 762"/>
                <a:gd name="T12" fmla="*/ 16 w 561"/>
                <a:gd name="T13" fmla="*/ 0 h 762"/>
                <a:gd name="T14" fmla="*/ 29 w 561"/>
                <a:gd name="T15" fmla="*/ 4 h 762"/>
                <a:gd name="T16" fmla="*/ 32 w 561"/>
                <a:gd name="T17" fmla="*/ 11 h 762"/>
                <a:gd name="T18" fmla="*/ 32 w 561"/>
                <a:gd name="T19" fmla="*/ 16 h 762"/>
                <a:gd name="T20" fmla="*/ 32 w 561"/>
                <a:gd name="T21" fmla="*/ 41 h 762"/>
                <a:gd name="T22" fmla="*/ 17 w 561"/>
                <a:gd name="T23" fmla="*/ 43 h 762"/>
                <a:gd name="T24" fmla="*/ 5 w 561"/>
                <a:gd name="T25" fmla="*/ 41 h 762"/>
                <a:gd name="T26" fmla="*/ 0 w 561"/>
                <a:gd name="T27" fmla="*/ 31 h 762"/>
                <a:gd name="T28" fmla="*/ 5 w 561"/>
                <a:gd name="T29" fmla="*/ 20 h 762"/>
                <a:gd name="T30" fmla="*/ 19 w 561"/>
                <a:gd name="T31" fmla="*/ 17 h 762"/>
                <a:gd name="T32" fmla="*/ 25 w 561"/>
                <a:gd name="T33" fmla="*/ 16 h 762"/>
                <a:gd name="T34" fmla="*/ 25 w 561"/>
                <a:gd name="T35" fmla="*/ 20 h 762"/>
                <a:gd name="T36" fmla="*/ 15 w 561"/>
                <a:gd name="T37" fmla="*/ 22 h 762"/>
                <a:gd name="T38" fmla="*/ 7 w 561"/>
                <a:gd name="T39" fmla="*/ 31 h 762"/>
                <a:gd name="T40" fmla="*/ 10 w 561"/>
                <a:gd name="T41" fmla="*/ 37 h 762"/>
                <a:gd name="T42" fmla="*/ 18 w 561"/>
                <a:gd name="T43" fmla="*/ 39 h 762"/>
                <a:gd name="T44" fmla="*/ 25 w 561"/>
                <a:gd name="T45" fmla="*/ 38 h 762"/>
                <a:gd name="T46" fmla="*/ 25 w 561"/>
                <a:gd name="T47" fmla="*/ 2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26"/>
            <p:cNvSpPr>
              <a:spLocks noEditPoints="1"/>
            </p:cNvSpPr>
            <p:nvPr userDrawn="1"/>
          </p:nvSpPr>
          <p:spPr bwMode="gray">
            <a:xfrm>
              <a:off x="4774" y="604"/>
              <a:ext cx="32" cy="61"/>
            </a:xfrm>
            <a:custGeom>
              <a:avLst/>
              <a:gdLst>
                <a:gd name="T0" fmla="*/ 7 w 567"/>
                <a:gd name="T1" fmla="*/ 40 h 1087"/>
                <a:gd name="T2" fmla="*/ 7 w 567"/>
                <a:gd name="T3" fmla="*/ 61 h 1087"/>
                <a:gd name="T4" fmla="*/ 0 w 567"/>
                <a:gd name="T5" fmla="*/ 61 h 1087"/>
                <a:gd name="T6" fmla="*/ 0 w 567"/>
                <a:gd name="T7" fmla="*/ 2 h 1087"/>
                <a:gd name="T8" fmla="*/ 14 w 567"/>
                <a:gd name="T9" fmla="*/ 0 h 1087"/>
                <a:gd name="T10" fmla="*/ 29 w 567"/>
                <a:gd name="T11" fmla="*/ 6 h 1087"/>
                <a:gd name="T12" fmla="*/ 32 w 567"/>
                <a:gd name="T13" fmla="*/ 21 h 1087"/>
                <a:gd name="T14" fmla="*/ 28 w 567"/>
                <a:gd name="T15" fmla="*/ 37 h 1087"/>
                <a:gd name="T16" fmla="*/ 15 w 567"/>
                <a:gd name="T17" fmla="*/ 43 h 1087"/>
                <a:gd name="T18" fmla="*/ 10 w 567"/>
                <a:gd name="T19" fmla="*/ 42 h 1087"/>
                <a:gd name="T20" fmla="*/ 7 w 567"/>
                <a:gd name="T21" fmla="*/ 40 h 1087"/>
                <a:gd name="T22" fmla="*/ 7 w 567"/>
                <a:gd name="T23" fmla="*/ 35 h 1087"/>
                <a:gd name="T24" fmla="*/ 15 w 567"/>
                <a:gd name="T25" fmla="*/ 39 h 1087"/>
                <a:gd name="T26" fmla="*/ 23 w 567"/>
                <a:gd name="T27" fmla="*/ 33 h 1087"/>
                <a:gd name="T28" fmla="*/ 25 w 567"/>
                <a:gd name="T29" fmla="*/ 21 h 1087"/>
                <a:gd name="T30" fmla="*/ 22 w 567"/>
                <a:gd name="T31" fmla="*/ 8 h 1087"/>
                <a:gd name="T32" fmla="*/ 13 w 567"/>
                <a:gd name="T33" fmla="*/ 4 h 1087"/>
                <a:gd name="T34" fmla="*/ 7 w 567"/>
                <a:gd name="T35" fmla="*/ 5 h 1087"/>
                <a:gd name="T36" fmla="*/ 7 w 567"/>
                <a:gd name="T37" fmla="*/ 35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27"/>
            <p:cNvSpPr>
              <a:spLocks noEditPoints="1"/>
            </p:cNvSpPr>
            <p:nvPr userDrawn="1"/>
          </p:nvSpPr>
          <p:spPr bwMode="gray">
            <a:xfrm>
              <a:off x="4815" y="591"/>
              <a:ext cx="9" cy="55"/>
            </a:xfrm>
            <a:custGeom>
              <a:avLst/>
              <a:gdLst>
                <a:gd name="T0" fmla="*/ 5 w 150"/>
                <a:gd name="T1" fmla="*/ 0 h 987"/>
                <a:gd name="T2" fmla="*/ 8 w 150"/>
                <a:gd name="T3" fmla="*/ 1 h 987"/>
                <a:gd name="T4" fmla="*/ 9 w 150"/>
                <a:gd name="T5" fmla="*/ 4 h 987"/>
                <a:gd name="T6" fmla="*/ 8 w 150"/>
                <a:gd name="T7" fmla="*/ 7 h 987"/>
                <a:gd name="T8" fmla="*/ 4 w 150"/>
                <a:gd name="T9" fmla="*/ 8 h 987"/>
                <a:gd name="T10" fmla="*/ 1 w 150"/>
                <a:gd name="T11" fmla="*/ 7 h 987"/>
                <a:gd name="T12" fmla="*/ 0 w 150"/>
                <a:gd name="T13" fmla="*/ 4 h 987"/>
                <a:gd name="T14" fmla="*/ 1 w 150"/>
                <a:gd name="T15" fmla="*/ 1 h 987"/>
                <a:gd name="T16" fmla="*/ 5 w 150"/>
                <a:gd name="T17" fmla="*/ 0 h 987"/>
                <a:gd name="T18" fmla="*/ 1 w 150"/>
                <a:gd name="T19" fmla="*/ 55 h 987"/>
                <a:gd name="T20" fmla="*/ 1 w 150"/>
                <a:gd name="T21" fmla="*/ 15 h 987"/>
                <a:gd name="T22" fmla="*/ 8 w 150"/>
                <a:gd name="T23" fmla="*/ 15 h 987"/>
                <a:gd name="T24" fmla="*/ 8 w 150"/>
                <a:gd name="T25" fmla="*/ 55 h 987"/>
                <a:gd name="T26" fmla="*/ 1 w 150"/>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28"/>
            <p:cNvSpPr>
              <a:spLocks/>
            </p:cNvSpPr>
            <p:nvPr userDrawn="1"/>
          </p:nvSpPr>
          <p:spPr bwMode="gray">
            <a:xfrm>
              <a:off x="4836" y="604"/>
              <a:ext cx="31" cy="42"/>
            </a:xfrm>
            <a:custGeom>
              <a:avLst/>
              <a:gdLst>
                <a:gd name="T0" fmla="*/ 0 w 548"/>
                <a:gd name="T1" fmla="*/ 42 h 742"/>
                <a:gd name="T2" fmla="*/ 0 w 548"/>
                <a:gd name="T3" fmla="*/ 2 h 742"/>
                <a:gd name="T4" fmla="*/ 16 w 548"/>
                <a:gd name="T5" fmla="*/ 0 h 742"/>
                <a:gd name="T6" fmla="*/ 30 w 548"/>
                <a:gd name="T7" fmla="*/ 6 h 742"/>
                <a:gd name="T8" fmla="*/ 31 w 548"/>
                <a:gd name="T9" fmla="*/ 17 h 742"/>
                <a:gd name="T10" fmla="*/ 31 w 548"/>
                <a:gd name="T11" fmla="*/ 42 h 742"/>
                <a:gd name="T12" fmla="*/ 24 w 548"/>
                <a:gd name="T13" fmla="*/ 42 h 742"/>
                <a:gd name="T14" fmla="*/ 24 w 548"/>
                <a:gd name="T15" fmla="*/ 17 h 742"/>
                <a:gd name="T16" fmla="*/ 23 w 548"/>
                <a:gd name="T17" fmla="*/ 8 h 742"/>
                <a:gd name="T18" fmla="*/ 16 w 548"/>
                <a:gd name="T19" fmla="*/ 4 h 742"/>
                <a:gd name="T20" fmla="*/ 7 w 548"/>
                <a:gd name="T21" fmla="*/ 5 h 742"/>
                <a:gd name="T22" fmla="*/ 7 w 548"/>
                <a:gd name="T23" fmla="*/ 42 h 742"/>
                <a:gd name="T24" fmla="*/ 0 w 548"/>
                <a:gd name="T25" fmla="*/ 42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29"/>
            <p:cNvSpPr>
              <a:spLocks noEditPoints="1"/>
            </p:cNvSpPr>
            <p:nvPr userDrawn="1"/>
          </p:nvSpPr>
          <p:spPr bwMode="gray">
            <a:xfrm>
              <a:off x="4876" y="604"/>
              <a:ext cx="32" cy="62"/>
            </a:xfrm>
            <a:custGeom>
              <a:avLst/>
              <a:gdLst>
                <a:gd name="T0" fmla="*/ 25 w 569"/>
                <a:gd name="T1" fmla="*/ 38 h 1098"/>
                <a:gd name="T2" fmla="*/ 22 w 569"/>
                <a:gd name="T3" fmla="*/ 41 h 1098"/>
                <a:gd name="T4" fmla="*/ 14 w 569"/>
                <a:gd name="T5" fmla="*/ 43 h 1098"/>
                <a:gd name="T6" fmla="*/ 5 w 569"/>
                <a:gd name="T7" fmla="*/ 40 h 1098"/>
                <a:gd name="T8" fmla="*/ 0 w 569"/>
                <a:gd name="T9" fmla="*/ 23 h 1098"/>
                <a:gd name="T10" fmla="*/ 4 w 569"/>
                <a:gd name="T11" fmla="*/ 7 h 1098"/>
                <a:gd name="T12" fmla="*/ 19 w 569"/>
                <a:gd name="T13" fmla="*/ 0 h 1098"/>
                <a:gd name="T14" fmla="*/ 32 w 569"/>
                <a:gd name="T15" fmla="*/ 2 h 1098"/>
                <a:gd name="T16" fmla="*/ 32 w 569"/>
                <a:gd name="T17" fmla="*/ 34 h 1098"/>
                <a:gd name="T18" fmla="*/ 31 w 569"/>
                <a:gd name="T19" fmla="*/ 48 h 1098"/>
                <a:gd name="T20" fmla="*/ 24 w 569"/>
                <a:gd name="T21" fmla="*/ 59 h 1098"/>
                <a:gd name="T22" fmla="*/ 11 w 569"/>
                <a:gd name="T23" fmla="*/ 62 h 1098"/>
                <a:gd name="T24" fmla="*/ 6 w 569"/>
                <a:gd name="T25" fmla="*/ 62 h 1098"/>
                <a:gd name="T26" fmla="*/ 6 w 569"/>
                <a:gd name="T27" fmla="*/ 57 h 1098"/>
                <a:gd name="T28" fmla="*/ 11 w 569"/>
                <a:gd name="T29" fmla="*/ 58 h 1098"/>
                <a:gd name="T30" fmla="*/ 19 w 569"/>
                <a:gd name="T31" fmla="*/ 56 h 1098"/>
                <a:gd name="T32" fmla="*/ 24 w 569"/>
                <a:gd name="T33" fmla="*/ 48 h 1098"/>
                <a:gd name="T34" fmla="*/ 25 w 569"/>
                <a:gd name="T35" fmla="*/ 40 h 1098"/>
                <a:gd name="T36" fmla="*/ 25 w 569"/>
                <a:gd name="T37" fmla="*/ 38 h 1098"/>
                <a:gd name="T38" fmla="*/ 25 w 569"/>
                <a:gd name="T39" fmla="*/ 5 h 1098"/>
                <a:gd name="T40" fmla="*/ 20 w 569"/>
                <a:gd name="T41" fmla="*/ 4 h 1098"/>
                <a:gd name="T42" fmla="*/ 13 w 569"/>
                <a:gd name="T43" fmla="*/ 6 h 1098"/>
                <a:gd name="T44" fmla="*/ 9 w 569"/>
                <a:gd name="T45" fmla="*/ 13 h 1098"/>
                <a:gd name="T46" fmla="*/ 7 w 569"/>
                <a:gd name="T47" fmla="*/ 24 h 1098"/>
                <a:gd name="T48" fmla="*/ 10 w 569"/>
                <a:gd name="T49" fmla="*/ 36 h 1098"/>
                <a:gd name="T50" fmla="*/ 15 w 569"/>
                <a:gd name="T51" fmla="*/ 39 h 1098"/>
                <a:gd name="T52" fmla="*/ 21 w 569"/>
                <a:gd name="T53" fmla="*/ 37 h 1098"/>
                <a:gd name="T54" fmla="*/ 24 w 569"/>
                <a:gd name="T55" fmla="*/ 32 h 1098"/>
                <a:gd name="T56" fmla="*/ 25 w 569"/>
                <a:gd name="T57" fmla="*/ 27 h 1098"/>
                <a:gd name="T58" fmla="*/ 25 w 569"/>
                <a:gd name="T59" fmla="*/ 5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30"/>
            <p:cNvSpPr>
              <a:spLocks/>
            </p:cNvSpPr>
            <p:nvPr userDrawn="1"/>
          </p:nvSpPr>
          <p:spPr bwMode="gray">
            <a:xfrm>
              <a:off x="4939"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31"/>
            <p:cNvSpPr>
              <a:spLocks noEditPoints="1"/>
            </p:cNvSpPr>
            <p:nvPr userDrawn="1"/>
          </p:nvSpPr>
          <p:spPr bwMode="gray">
            <a:xfrm>
              <a:off x="4963"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32"/>
            <p:cNvSpPr>
              <a:spLocks/>
            </p:cNvSpPr>
            <p:nvPr userDrawn="1"/>
          </p:nvSpPr>
          <p:spPr bwMode="gray">
            <a:xfrm>
              <a:off x="5007" y="604"/>
              <a:ext cx="52" cy="42"/>
            </a:xfrm>
            <a:custGeom>
              <a:avLst/>
              <a:gdLst>
                <a:gd name="T0" fmla="*/ 0 w 933"/>
                <a:gd name="T1" fmla="*/ 42 h 742"/>
                <a:gd name="T2" fmla="*/ 0 w 933"/>
                <a:gd name="T3" fmla="*/ 2 h 742"/>
                <a:gd name="T4" fmla="*/ 15 w 933"/>
                <a:gd name="T5" fmla="*/ 0 h 742"/>
                <a:gd name="T6" fmla="*/ 26 w 933"/>
                <a:gd name="T7" fmla="*/ 3 h 742"/>
                <a:gd name="T8" fmla="*/ 39 w 933"/>
                <a:gd name="T9" fmla="*/ 0 h 742"/>
                <a:gd name="T10" fmla="*/ 51 w 933"/>
                <a:gd name="T11" fmla="*/ 6 h 742"/>
                <a:gd name="T12" fmla="*/ 52 w 933"/>
                <a:gd name="T13" fmla="*/ 17 h 742"/>
                <a:gd name="T14" fmla="*/ 52 w 933"/>
                <a:gd name="T15" fmla="*/ 42 h 742"/>
                <a:gd name="T16" fmla="*/ 45 w 933"/>
                <a:gd name="T17" fmla="*/ 42 h 742"/>
                <a:gd name="T18" fmla="*/ 45 w 933"/>
                <a:gd name="T19" fmla="*/ 17 h 742"/>
                <a:gd name="T20" fmla="*/ 44 w 933"/>
                <a:gd name="T21" fmla="*/ 8 h 742"/>
                <a:gd name="T22" fmla="*/ 38 w 933"/>
                <a:gd name="T23" fmla="*/ 4 h 742"/>
                <a:gd name="T24" fmla="*/ 29 w 933"/>
                <a:gd name="T25" fmla="*/ 6 h 742"/>
                <a:gd name="T26" fmla="*/ 29 w 933"/>
                <a:gd name="T27" fmla="*/ 42 h 742"/>
                <a:gd name="T28" fmla="*/ 23 w 933"/>
                <a:gd name="T29" fmla="*/ 42 h 742"/>
                <a:gd name="T30" fmla="*/ 23 w 933"/>
                <a:gd name="T31" fmla="*/ 17 h 742"/>
                <a:gd name="T32" fmla="*/ 21 w 933"/>
                <a:gd name="T33" fmla="*/ 8 h 742"/>
                <a:gd name="T34" fmla="*/ 15 w 933"/>
                <a:gd name="T35" fmla="*/ 4 h 742"/>
                <a:gd name="T36" fmla="*/ 7 w 933"/>
                <a:gd name="T37" fmla="*/ 5 h 742"/>
                <a:gd name="T38" fmla="*/ 7 w 933"/>
                <a:gd name="T39" fmla="*/ 42 h 742"/>
                <a:gd name="T40" fmla="*/ 0 w 933"/>
                <a:gd name="T41" fmla="*/ 42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33"/>
            <p:cNvSpPr>
              <a:spLocks noEditPoints="1"/>
            </p:cNvSpPr>
            <p:nvPr userDrawn="1"/>
          </p:nvSpPr>
          <p:spPr bwMode="gray">
            <a:xfrm>
              <a:off x="5069"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34"/>
            <p:cNvSpPr>
              <a:spLocks/>
            </p:cNvSpPr>
            <p:nvPr userDrawn="1"/>
          </p:nvSpPr>
          <p:spPr bwMode="gray">
            <a:xfrm>
              <a:off x="5113"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35"/>
            <p:cNvSpPr>
              <a:spLocks/>
            </p:cNvSpPr>
            <p:nvPr userDrawn="1"/>
          </p:nvSpPr>
          <p:spPr bwMode="gray">
            <a:xfrm>
              <a:off x="5138"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36"/>
            <p:cNvSpPr>
              <a:spLocks noEditPoints="1"/>
            </p:cNvSpPr>
            <p:nvPr userDrawn="1"/>
          </p:nvSpPr>
          <p:spPr bwMode="gray">
            <a:xfrm>
              <a:off x="516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37"/>
            <p:cNvSpPr>
              <a:spLocks/>
            </p:cNvSpPr>
            <p:nvPr userDrawn="1"/>
          </p:nvSpPr>
          <p:spPr bwMode="gray">
            <a:xfrm>
              <a:off x="5198" y="605"/>
              <a:ext cx="52" cy="41"/>
            </a:xfrm>
            <a:custGeom>
              <a:avLst/>
              <a:gdLst>
                <a:gd name="T0" fmla="*/ 11 w 929"/>
                <a:gd name="T1" fmla="*/ 41 h 722"/>
                <a:gd name="T2" fmla="*/ 0 w 929"/>
                <a:gd name="T3" fmla="*/ 0 h 722"/>
                <a:gd name="T4" fmla="*/ 7 w 929"/>
                <a:gd name="T5" fmla="*/ 0 h 722"/>
                <a:gd name="T6" fmla="*/ 16 w 929"/>
                <a:gd name="T7" fmla="*/ 33 h 722"/>
                <a:gd name="T8" fmla="*/ 23 w 929"/>
                <a:gd name="T9" fmla="*/ 0 h 722"/>
                <a:gd name="T10" fmla="*/ 30 w 929"/>
                <a:gd name="T11" fmla="*/ 0 h 722"/>
                <a:gd name="T12" fmla="*/ 38 w 929"/>
                <a:gd name="T13" fmla="*/ 33 h 722"/>
                <a:gd name="T14" fmla="*/ 46 w 929"/>
                <a:gd name="T15" fmla="*/ 0 h 722"/>
                <a:gd name="T16" fmla="*/ 52 w 929"/>
                <a:gd name="T17" fmla="*/ 0 h 722"/>
                <a:gd name="T18" fmla="*/ 41 w 929"/>
                <a:gd name="T19" fmla="*/ 41 h 722"/>
                <a:gd name="T20" fmla="*/ 34 w 929"/>
                <a:gd name="T21" fmla="*/ 41 h 722"/>
                <a:gd name="T22" fmla="*/ 28 w 929"/>
                <a:gd name="T23" fmla="*/ 14 h 722"/>
                <a:gd name="T24" fmla="*/ 26 w 929"/>
                <a:gd name="T25" fmla="*/ 6 h 722"/>
                <a:gd name="T26" fmla="*/ 25 w 929"/>
                <a:gd name="T27" fmla="*/ 14 h 722"/>
                <a:gd name="T28" fmla="*/ 19 w 929"/>
                <a:gd name="T29" fmla="*/ 41 h 722"/>
                <a:gd name="T30" fmla="*/ 11 w 929"/>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38"/>
            <p:cNvSpPr>
              <a:spLocks/>
            </p:cNvSpPr>
            <p:nvPr userDrawn="1"/>
          </p:nvSpPr>
          <p:spPr bwMode="gray">
            <a:xfrm>
              <a:off x="5270" y="605"/>
              <a:ext cx="52" cy="41"/>
            </a:xfrm>
            <a:custGeom>
              <a:avLst/>
              <a:gdLst>
                <a:gd name="T0" fmla="*/ 11 w 930"/>
                <a:gd name="T1" fmla="*/ 41 h 722"/>
                <a:gd name="T2" fmla="*/ 0 w 930"/>
                <a:gd name="T3" fmla="*/ 0 h 722"/>
                <a:gd name="T4" fmla="*/ 7 w 930"/>
                <a:gd name="T5" fmla="*/ 0 h 722"/>
                <a:gd name="T6" fmla="*/ 15 w 930"/>
                <a:gd name="T7" fmla="*/ 33 h 722"/>
                <a:gd name="T8" fmla="*/ 23 w 930"/>
                <a:gd name="T9" fmla="*/ 0 h 722"/>
                <a:gd name="T10" fmla="*/ 30 w 930"/>
                <a:gd name="T11" fmla="*/ 0 h 722"/>
                <a:gd name="T12" fmla="*/ 38 w 930"/>
                <a:gd name="T13" fmla="*/ 33 h 722"/>
                <a:gd name="T14" fmla="*/ 46 w 930"/>
                <a:gd name="T15" fmla="*/ 0 h 722"/>
                <a:gd name="T16" fmla="*/ 52 w 930"/>
                <a:gd name="T17" fmla="*/ 0 h 722"/>
                <a:gd name="T18" fmla="*/ 41 w 930"/>
                <a:gd name="T19" fmla="*/ 41 h 722"/>
                <a:gd name="T20" fmla="*/ 34 w 930"/>
                <a:gd name="T21" fmla="*/ 41 h 722"/>
                <a:gd name="T22" fmla="*/ 28 w 930"/>
                <a:gd name="T23" fmla="*/ 14 h 722"/>
                <a:gd name="T24" fmla="*/ 26 w 930"/>
                <a:gd name="T25" fmla="*/ 6 h 722"/>
                <a:gd name="T26" fmla="*/ 25 w 930"/>
                <a:gd name="T27" fmla="*/ 14 h 722"/>
                <a:gd name="T28" fmla="*/ 19 w 930"/>
                <a:gd name="T29" fmla="*/ 41 h 722"/>
                <a:gd name="T30" fmla="*/ 11 w 930"/>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39"/>
            <p:cNvSpPr>
              <a:spLocks noEditPoints="1"/>
            </p:cNvSpPr>
            <p:nvPr userDrawn="1"/>
          </p:nvSpPr>
          <p:spPr bwMode="gray">
            <a:xfrm>
              <a:off x="5329" y="591"/>
              <a:ext cx="9" cy="55"/>
            </a:xfrm>
            <a:custGeom>
              <a:avLst/>
              <a:gdLst>
                <a:gd name="T0" fmla="*/ 5 w 151"/>
                <a:gd name="T1" fmla="*/ 0 h 987"/>
                <a:gd name="T2" fmla="*/ 8 w 151"/>
                <a:gd name="T3" fmla="*/ 1 h 987"/>
                <a:gd name="T4" fmla="*/ 9 w 151"/>
                <a:gd name="T5" fmla="*/ 4 h 987"/>
                <a:gd name="T6" fmla="*/ 8 w 151"/>
                <a:gd name="T7" fmla="*/ 7 h 987"/>
                <a:gd name="T8" fmla="*/ 4 w 151"/>
                <a:gd name="T9" fmla="*/ 8 h 987"/>
                <a:gd name="T10" fmla="*/ 1 w 151"/>
                <a:gd name="T11" fmla="*/ 7 h 987"/>
                <a:gd name="T12" fmla="*/ 0 w 151"/>
                <a:gd name="T13" fmla="*/ 4 h 987"/>
                <a:gd name="T14" fmla="*/ 1 w 151"/>
                <a:gd name="T15" fmla="*/ 1 h 987"/>
                <a:gd name="T16" fmla="*/ 5 w 151"/>
                <a:gd name="T17" fmla="*/ 0 h 987"/>
                <a:gd name="T18" fmla="*/ 1 w 151"/>
                <a:gd name="T19" fmla="*/ 55 h 987"/>
                <a:gd name="T20" fmla="*/ 1 w 151"/>
                <a:gd name="T21" fmla="*/ 15 h 987"/>
                <a:gd name="T22" fmla="*/ 8 w 151"/>
                <a:gd name="T23" fmla="*/ 15 h 987"/>
                <a:gd name="T24" fmla="*/ 8 w 151"/>
                <a:gd name="T25" fmla="*/ 55 h 987"/>
                <a:gd name="T26" fmla="*/ 1 w 151"/>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40"/>
            <p:cNvSpPr>
              <a:spLocks/>
            </p:cNvSpPr>
            <p:nvPr userDrawn="1"/>
          </p:nvSpPr>
          <p:spPr bwMode="gray">
            <a:xfrm>
              <a:off x="5350"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41"/>
            <p:cNvSpPr>
              <a:spLocks/>
            </p:cNvSpPr>
            <p:nvPr userDrawn="1"/>
          </p:nvSpPr>
          <p:spPr bwMode="gray">
            <a:xfrm>
              <a:off x="5376" y="585"/>
              <a:ext cx="31"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30 w 548"/>
                <a:gd name="T11" fmla="*/ 26 h 1087"/>
                <a:gd name="T12" fmla="*/ 31 w 548"/>
                <a:gd name="T13" fmla="*/ 36 h 1087"/>
                <a:gd name="T14" fmla="*/ 31 w 548"/>
                <a:gd name="T15" fmla="*/ 61 h 1087"/>
                <a:gd name="T16" fmla="*/ 24 w 548"/>
                <a:gd name="T17" fmla="*/ 61 h 1087"/>
                <a:gd name="T18" fmla="*/ 24 w 548"/>
                <a:gd name="T19" fmla="*/ 35 h 1087"/>
                <a:gd name="T20" fmla="*/ 23 w 548"/>
                <a:gd name="T21" fmla="*/ 27 h 1087"/>
                <a:gd name="T22" fmla="*/ 17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43"/>
            <p:cNvSpPr>
              <a:spLocks noEditPoints="1"/>
            </p:cNvSpPr>
            <p:nvPr userDrawn="1"/>
          </p:nvSpPr>
          <p:spPr bwMode="gray">
            <a:xfrm>
              <a:off x="547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44"/>
            <p:cNvSpPr>
              <a:spLocks/>
            </p:cNvSpPr>
            <p:nvPr userDrawn="1"/>
          </p:nvSpPr>
          <p:spPr bwMode="gray">
            <a:xfrm>
              <a:off x="5514" y="605"/>
              <a:ext cx="29" cy="42"/>
            </a:xfrm>
            <a:custGeom>
              <a:avLst/>
              <a:gdLst>
                <a:gd name="T0" fmla="*/ 0 w 527"/>
                <a:gd name="T1" fmla="*/ 0 h 742"/>
                <a:gd name="T2" fmla="*/ 7 w 527"/>
                <a:gd name="T3" fmla="*/ 0 h 742"/>
                <a:gd name="T4" fmla="*/ 7 w 527"/>
                <a:gd name="T5" fmla="*/ 25 h 742"/>
                <a:gd name="T6" fmla="*/ 8 w 527"/>
                <a:gd name="T7" fmla="*/ 34 h 742"/>
                <a:gd name="T8" fmla="*/ 11 w 527"/>
                <a:gd name="T9" fmla="*/ 37 h 742"/>
                <a:gd name="T10" fmla="*/ 15 w 527"/>
                <a:gd name="T11" fmla="*/ 38 h 742"/>
                <a:gd name="T12" fmla="*/ 22 w 527"/>
                <a:gd name="T13" fmla="*/ 37 h 742"/>
                <a:gd name="T14" fmla="*/ 22 w 527"/>
                <a:gd name="T15" fmla="*/ 0 h 742"/>
                <a:gd name="T16" fmla="*/ 29 w 527"/>
                <a:gd name="T17" fmla="*/ 0 h 742"/>
                <a:gd name="T18" fmla="*/ 29 w 527"/>
                <a:gd name="T19" fmla="*/ 40 h 742"/>
                <a:gd name="T20" fmla="*/ 15 w 527"/>
                <a:gd name="T21" fmla="*/ 42 h 742"/>
                <a:gd name="T22" fmla="*/ 5 w 527"/>
                <a:gd name="T23" fmla="*/ 40 h 742"/>
                <a:gd name="T24" fmla="*/ 0 w 527"/>
                <a:gd name="T25" fmla="*/ 32 h 742"/>
                <a:gd name="T26" fmla="*/ 0 w 527"/>
                <a:gd name="T27" fmla="*/ 26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37" name="Picture 48" descr="SD_INTERNAL USE ONLY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dirty="0" smtClean="0"/>
            </a:lvl1pPr>
          </a:lstStyle>
          <a:p>
            <a:pPr>
              <a:defRPr/>
            </a:pPr>
            <a:r>
              <a:rPr lang="de-DE" altLang="ja-JP">
                <a:solidFill>
                  <a:srgbClr val="000000"/>
                </a:solidFill>
              </a:rPr>
              <a:t>Copyright 2017 FUJITSU LIMITED</a:t>
            </a:r>
          </a:p>
        </p:txBody>
      </p:sp>
    </p:spTree>
    <p:extLst>
      <p:ext uri="{BB962C8B-B14F-4D97-AF65-F5344CB8AC3E}">
        <p14:creationId xmlns:p14="http://schemas.microsoft.com/office/powerpoint/2010/main" val="9753350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9"/>
          <p:cNvSpPr>
            <a:spLocks noGrp="1" noChangeArrowheads="1"/>
          </p:cNvSpPr>
          <p:nvPr>
            <p:ph type="sldNum" sz="quarter" idx="10"/>
          </p:nvPr>
        </p:nvSpPr>
        <p:spPr>
          <a:ln/>
        </p:spPr>
        <p:txBody>
          <a:bodyPr/>
          <a:lstStyle>
            <a:lvl1pPr>
              <a:defRPr/>
            </a:lvl1pPr>
          </a:lstStyle>
          <a:p>
            <a:pPr>
              <a:defRPr/>
            </a:pPr>
            <a:fld id="{9C514E6C-9D0F-4055-B760-E8A98C6AFE37}"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1469283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4463B882-5649-48D6-936C-7800154C35C8}"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3064182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Rectangle 29"/>
          <p:cNvSpPr>
            <a:spLocks noGrp="1" noChangeArrowheads="1"/>
          </p:cNvSpPr>
          <p:nvPr>
            <p:ph type="sldNum" sz="quarter" idx="10"/>
          </p:nvPr>
        </p:nvSpPr>
        <p:spPr>
          <a:ln/>
        </p:spPr>
        <p:txBody>
          <a:bodyPr/>
          <a:lstStyle>
            <a:lvl1pPr>
              <a:defRPr/>
            </a:lvl1pPr>
          </a:lstStyle>
          <a:p>
            <a:pPr>
              <a:defRPr/>
            </a:pPr>
            <a:fld id="{72BE0AB1-E21A-4569-86C2-A9758A39317A}" type="slidenum">
              <a:rPr lang="de-DE" altLang="ja-JP">
                <a:solidFill>
                  <a:srgbClr val="000000"/>
                </a:solidFill>
              </a:rPr>
              <a:pPr>
                <a:defRPr/>
              </a:pPr>
              <a:t>‹#›</a:t>
            </a:fld>
            <a:endParaRPr lang="de-DE" altLang="ja-JP">
              <a:solidFill>
                <a:srgbClr val="000000"/>
              </a:solidFill>
            </a:endParaRPr>
          </a:p>
        </p:txBody>
      </p:sp>
      <p:sp>
        <p:nvSpPr>
          <p:cNvPr id="4"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7006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2179007"/>
      </p:ext>
    </p:extLst>
  </p:cSld>
  <p:clrMapOvr>
    <a:masterClrMapping/>
  </p:clrMapOvr>
  <p:timing>
    <p:tnLst>
      <p:par>
        <p:cTn id="1" dur="indefinite" restart="never" nodeType="tmRoot"/>
      </p:par>
    </p:tnLst>
  </p:timing>
  <p:hf hdr="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BEB751F9-B30F-42D9-942F-9DC9A1C74093}" type="slidenum">
              <a:rPr lang="de-DE" altLang="ja-JP">
                <a:solidFill>
                  <a:srgbClr val="000000"/>
                </a:solidFill>
              </a:rPr>
              <a:pPr>
                <a:defRPr/>
              </a:pPr>
              <a:t>‹#›</a:t>
            </a:fld>
            <a:endParaRPr lang="de-DE" altLang="ja-JP">
              <a:solidFill>
                <a:srgbClr val="000000"/>
              </a:solidFill>
            </a:endParaRPr>
          </a:p>
        </p:txBody>
      </p:sp>
      <p:sp>
        <p:nvSpPr>
          <p:cNvPr id="3"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09315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6227984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65153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898649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0471244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84654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0366419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742814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7876477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54448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32106368"/>
      </p:ext>
    </p:extLst>
  </p:cSld>
  <p:clrMapOvr>
    <a:masterClrMapping/>
  </p:clrMapOvr>
  <p:timing>
    <p:tnLst>
      <p:par>
        <p:cTn id="1" dur="indefinite" restart="never" nodeType="tmRoot"/>
      </p:par>
    </p:tnLst>
  </p:timing>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524104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8129117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6687803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249496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508592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6448206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64291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0401587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933834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58247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40485415"/>
      </p:ext>
    </p:extLst>
  </p:cSld>
  <p:clrMapOvr>
    <a:masterClrMapping/>
  </p:clrMapOvr>
  <p:timing>
    <p:tnLst>
      <p:par>
        <p:cTn id="1" dur="indefinite" restart="never" nodeType="tmRoot"/>
      </p:par>
    </p:tnLst>
  </p:timing>
  <p:hf hdr="0"/>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5949383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06713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2600745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4290426925"/>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8765939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16686955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solidFill>
                  <a:srgbClr val="FFFFFF"/>
                </a:solidFill>
              </a:rPr>
              <a:pPr/>
              <a:t>‹#›</a:t>
            </a:fld>
            <a:endParaRPr lang="de-DE" altLang="ja-JP">
              <a:solidFill>
                <a:srgbClr val="FFFFFF"/>
              </a:solidFill>
            </a:endParaRPr>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solidFill>
                  <a:srgbClr val="FFFFFF"/>
                </a:solidFill>
              </a:rPr>
              <a:t>Copyright 2015 FUJITSU LIMITED</a:t>
            </a:r>
            <a:endParaRPr lang="de-DE" altLang="ja-JP">
              <a:solidFill>
                <a:srgbClr val="FFFFFF"/>
              </a:solidFill>
            </a:endParaRP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266474701"/>
      </p:ext>
    </p:extLst>
  </p:cSld>
  <p:clrMapOvr>
    <a:masterClrMapping/>
  </p:clrMapOvr>
  <p:timing>
    <p:tnLst>
      <p:par>
        <p:cTn id="1" dur="indefinite" restart="never" nodeType="tmRoot"/>
      </p:par>
    </p:tnLst>
  </p:timing>
  <p:hf hdr="0"/>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87171891"/>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1.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10.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3.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5.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11.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image" Target="../media/image3.jpeg"/><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5.emf"/></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95.xml"/><Relationship Id="rId7" Type="http://schemas.openxmlformats.org/officeDocument/2006/relationships/image" Target="../media/image1.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theme" Target="../theme/theme12.xml"/><Relationship Id="rId5" Type="http://schemas.openxmlformats.org/officeDocument/2006/relationships/slideLayout" Target="../slideLayouts/slideLayout97.xml"/><Relationship Id="rId4" Type="http://schemas.openxmlformats.org/officeDocument/2006/relationships/slideLayout" Target="../slideLayouts/slideLayout96.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3.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3.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5.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image" Target="../media/image3.jpe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64.xml"/><Relationship Id="rId7" Type="http://schemas.openxmlformats.org/officeDocument/2006/relationships/image" Target="../media/image5.emf"/><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image" Target="../media/image7.jpeg"/><Relationship Id="rId5" Type="http://schemas.openxmlformats.org/officeDocument/2006/relationships/theme" Target="../theme/theme8.xml"/><Relationship Id="rId4"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68.xml"/><Relationship Id="rId7" Type="http://schemas.openxmlformats.org/officeDocument/2006/relationships/image" Target="../media/image1.pn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9.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pPr>
                <a:defRPr/>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t>Copyright 2015 FUJITSU LIMITED</a:t>
            </a:r>
            <a:endParaRPr lang="de-DE" altLang="ja-JP"/>
          </a:p>
        </p:txBody>
      </p:sp>
      <p:pic>
        <p:nvPicPr>
          <p:cNvPr id="2" name="図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557385297"/>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64154615"/>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図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3091782286"/>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881276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243992181"/>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auto">
              <a:spcBef>
                <a:spcPts val="0"/>
              </a:spcBef>
              <a:spcAft>
                <a:spcPts val="0"/>
              </a:spcAft>
            </a:pPr>
            <a:endParaRPr lang="ja-JP" altLang="en-US">
              <a:latin typeface="Arial"/>
              <a:ea typeface="ＭＳ Ｐゴシック"/>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lgn="l">
              <a:spcBef>
                <a:spcPts val="0"/>
              </a:spcBef>
              <a:spcAft>
                <a:spcPts val="0"/>
              </a:spcAft>
            </a:pPr>
            <a:fld id="{D2D8002D-B5B0-4BAC-B1F6-782DDCCE6D9C}" type="slidenum">
              <a:rPr kumimoji="1" lang="ja-JP" altLang="en-US" smtClean="0">
                <a:solidFill>
                  <a:srgbClr val="000000"/>
                </a:solidFill>
                <a:ea typeface="ＭＳ Ｐゴシック"/>
              </a:rPr>
              <a:pPr algn="l">
                <a:spcBef>
                  <a:spcPts val="0"/>
                </a:spcBef>
                <a:spcAft>
                  <a:spcPts val="0"/>
                </a:spcAft>
              </a:pPr>
              <a:t>‹#›</a:t>
            </a:fld>
            <a:endParaRPr kumimoji="1" lang="ja-JP" altLang="en-US">
              <a:solidFill>
                <a:srgbClr val="000000"/>
              </a:solidFill>
              <a:ea typeface="ＭＳ Ｐゴシック"/>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spcBef>
                <a:spcPts val="0"/>
              </a:spcBef>
              <a:spcAft>
                <a:spcPts val="0"/>
              </a:spcAft>
            </a:pPr>
            <a:r>
              <a:rPr kumimoji="1" lang="en-US" altLang="ja-JP" smtClean="0">
                <a:solidFill>
                  <a:srgbClr val="000000"/>
                </a:solidFill>
                <a:ea typeface="ＭＳ Ｐゴシック"/>
              </a:rPr>
              <a:t>Copyright FUJITSU LIMITED 2015</a:t>
            </a:r>
            <a:endParaRPr kumimoji="1" lang="ja-JP" altLang="en-US">
              <a:solidFill>
                <a:srgbClr val="000000"/>
              </a:solidFill>
              <a:ea typeface="ＭＳ Ｐゴシック"/>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708516284"/>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a:solidFill>
                  <a:srgbClr val="000000"/>
                </a:solidFill>
                <a:ea typeface="ＭＳ Ｐゴシック" charset="-128"/>
              </a:rPr>
              <a:t>Copyright 2014 FUJITSU LIMITED</a:t>
            </a:r>
          </a:p>
        </p:txBody>
      </p:sp>
      <p:sp>
        <p:nvSpPr>
          <p:cNvPr id="1033" name="テキスト ボックス 1"/>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Tree>
    <p:extLst>
      <p:ext uri="{BB962C8B-B14F-4D97-AF65-F5344CB8AC3E}">
        <p14:creationId xmlns:p14="http://schemas.microsoft.com/office/powerpoint/2010/main" val="1026333402"/>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iming>
    <p:tnLst>
      <p:par>
        <p:cTn id="1" dur="indefinite" restart="never" nodeType="tmRoot"/>
      </p:par>
    </p:tnLst>
  </p:timing>
  <p:hf hdr="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ea typeface="ＭＳ Ｐゴシック" charset="-128"/>
              </a:rPr>
              <a:t>Copyright 2017 FUJITSU LIMITED</a:t>
            </a:r>
            <a:endParaRPr lang="de-DE" altLang="ja-JP">
              <a:solidFill>
                <a:srgbClr val="000000"/>
              </a:solidFill>
              <a:ea typeface="ＭＳ Ｐゴシック" charset="-128"/>
            </a:endParaRPr>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0480454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図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1366066056"/>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ContentGray20_L150"/>
          <p:cNvPicPr>
            <a:picLocks noChangeAspect="1" noChangeArrowheads="1"/>
          </p:cNvPicPr>
          <p:nvPr/>
        </p:nvPicPr>
        <p:blipFill>
          <a:blip r:embed="rId6" cstate="print"/>
          <a:srcRect/>
          <a:stretch>
            <a:fillRect/>
          </a:stretch>
        </p:blipFill>
        <p:spPr bwMode="gray">
          <a:xfrm>
            <a:off x="0" y="0"/>
            <a:ext cx="9144000" cy="1073150"/>
          </a:xfrm>
          <a:prstGeom prst="rect">
            <a:avLst/>
          </a:prstGeom>
          <a:noFill/>
          <a:ln w="9525">
            <a:noFill/>
            <a:miter lim="800000"/>
            <a:headEnd/>
            <a:tailEnd/>
          </a:ln>
        </p:spPr>
      </p:pic>
      <p:sp>
        <p:nvSpPr>
          <p:cNvPr id="503811" name="Rectangle 3"/>
          <p:cNvSpPr>
            <a:spLocks noGrp="1" noChangeArrowheads="1"/>
          </p:cNvSpPr>
          <p:nvPr>
            <p:ph type="ftr" sz="quarter" idx="3"/>
          </p:nvPr>
        </p:nvSpPr>
        <p:spPr bwMode="gray">
          <a:xfrm>
            <a:off x="4935537" y="6653212"/>
            <a:ext cx="4022725"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kumimoji="0" sz="800">
                <a:solidFill>
                  <a:schemeClr val="tx1"/>
                </a:solidFill>
                <a:latin typeface="+mn-ea"/>
                <a:ea typeface="+mn-ea"/>
              </a:defRPr>
            </a:lvl1pPr>
          </a:lstStyle>
          <a:p>
            <a:pPr fontAlgn="base">
              <a:defRPr/>
            </a:pPr>
            <a:r>
              <a:rPr lang="en-US" altLang="ja-JP" smtClean="0">
                <a:solidFill>
                  <a:srgbClr val="000000"/>
                </a:solidFill>
              </a:rPr>
              <a:t>Copyright 2017 FUJITSU LIMITED</a:t>
            </a:r>
            <a:endParaRPr lang="de-DE" altLang="ja-JP" dirty="0">
              <a:solidFill>
                <a:srgbClr val="000000"/>
              </a:solidFill>
            </a:endParaRPr>
          </a:p>
        </p:txBody>
      </p:sp>
      <p:sp>
        <p:nvSpPr>
          <p:cNvPr id="503812"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3" name="Rectangle 5"/>
          <p:cNvSpPr>
            <a:spLocks noGrp="1" noChangeArrowheads="1"/>
          </p:cNvSpPr>
          <p:nvPr>
            <p:ph type="sldNum" sz="quarter" idx="4"/>
          </p:nvPr>
        </p:nvSpPr>
        <p:spPr bwMode="gray">
          <a:xfrm>
            <a:off x="4300537" y="6653212"/>
            <a:ext cx="539750"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a:defRPr kumimoji="0" sz="800">
                <a:solidFill>
                  <a:schemeClr val="tx1"/>
                </a:solidFill>
              </a:defRPr>
            </a:lvl1pPr>
          </a:lstStyle>
          <a:p>
            <a:pPr fontAlgn="base">
              <a:defRPr/>
            </a:pPr>
            <a:fld id="{E84CC412-BD9A-49CB-A33B-27E5DC4BF640}" type="slidenum">
              <a:rPr lang="ja-JP" altLang="de-DE">
                <a:solidFill>
                  <a:srgbClr val="000000"/>
                </a:solidFill>
                <a:latin typeface="HGP創英角ｺﾞｼｯｸUB" pitchFamily="50" charset="-128"/>
                <a:ea typeface="HGP創英角ｺﾞｼｯｸUB" pitchFamily="50" charset="-128"/>
              </a:rPr>
              <a:pPr fontAlgn="base">
                <a:defRPr/>
              </a:pPr>
              <a:t>‹#›</a:t>
            </a:fld>
            <a:endParaRPr lang="de-DE" altLang="ja-JP">
              <a:solidFill>
                <a:srgbClr val="000000"/>
              </a:solidFill>
              <a:latin typeface="HGP創英角ｺﾞｼｯｸUB" pitchFamily="50" charset="-128"/>
              <a:ea typeface="HGP創英角ｺﾞｼｯｸUB" pitchFamily="50" charset="-128"/>
            </a:endParaRPr>
          </a:p>
        </p:txBody>
      </p:sp>
      <p:sp>
        <p:nvSpPr>
          <p:cNvPr id="1030" name="Rectangle 6"/>
          <p:cNvSpPr>
            <a:spLocks noGrp="1" noChangeArrowheads="1"/>
          </p:cNvSpPr>
          <p:nvPr>
            <p:ph type="title"/>
          </p:nvPr>
        </p:nvSpPr>
        <p:spPr bwMode="gray">
          <a:xfrm>
            <a:off x="169863" y="0"/>
            <a:ext cx="7858125" cy="69373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31" name="Rectangle 7"/>
          <p:cNvSpPr>
            <a:spLocks noGrp="1" noChangeArrowheads="1"/>
          </p:cNvSpPr>
          <p:nvPr>
            <p:ph type="body" idx="1"/>
          </p:nvPr>
        </p:nvSpPr>
        <p:spPr bwMode="gray">
          <a:xfrm>
            <a:off x="168275" y="869950"/>
            <a:ext cx="8786813" cy="5592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503816" name="Text Box 8"/>
          <p:cNvSpPr txBox="1">
            <a:spLocks noChangeArrowheads="1"/>
          </p:cNvSpPr>
          <p:nvPr/>
        </p:nvSpPr>
        <p:spPr bwMode="gray">
          <a:xfrm>
            <a:off x="188913" y="6675438"/>
            <a:ext cx="1835150" cy="152400"/>
          </a:xfrm>
          <a:prstGeom prst="rect">
            <a:avLst/>
          </a:prstGeom>
          <a:noFill/>
          <a:ln w="9525">
            <a:noFill/>
            <a:miter lim="800000"/>
            <a:headEnd/>
            <a:tailEnd/>
          </a:ln>
          <a:effectLst/>
        </p:spPr>
        <p:txBody>
          <a:bodyPr lIns="0" tIns="0" rIns="0" bIns="0" anchor="b">
            <a:spAutoFit/>
          </a:bodyPr>
          <a:lstStyle/>
          <a:p>
            <a:pPr algn="l" fontAlgn="base">
              <a:spcBef>
                <a:spcPct val="50000"/>
              </a:spcBef>
              <a:defRPr/>
            </a:pPr>
            <a:r>
              <a:rPr kumimoji="0" lang="ja-JP" altLang="en-US" sz="1000" b="1">
                <a:latin typeface="HGP創英角ｺﾞｼｯｸUB" pitchFamily="50" charset="-128"/>
                <a:ea typeface="HGP創英角ｺﾞｼｯｸUB" pitchFamily="50" charset="-128"/>
              </a:rPr>
              <a:t> </a:t>
            </a:r>
          </a:p>
        </p:txBody>
      </p:sp>
      <p:grpSp>
        <p:nvGrpSpPr>
          <p:cNvPr id="1033" name="Group 9"/>
          <p:cNvGrpSpPr>
            <a:grpSpLocks noChangeAspect="1"/>
          </p:cNvGrpSpPr>
          <p:nvPr/>
        </p:nvGrpSpPr>
        <p:grpSpPr bwMode="auto">
          <a:xfrm>
            <a:off x="7888288" y="79375"/>
            <a:ext cx="1176337" cy="657225"/>
            <a:chOff x="4969" y="50"/>
            <a:chExt cx="741" cy="414"/>
          </a:xfrm>
        </p:grpSpPr>
        <p:sp>
          <p:nvSpPr>
            <p:cNvPr id="503818" name="AutoShape 10"/>
            <p:cNvSpPr>
              <a:spLocks noChangeAspect="1" noChangeArrowheads="1" noTextEdit="1"/>
            </p:cNvSpPr>
            <p:nvPr userDrawn="1"/>
          </p:nvSpPr>
          <p:spPr bwMode="gray">
            <a:xfrm>
              <a:off x="4969" y="50"/>
              <a:ext cx="741" cy="414"/>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9" name="Freeform 11"/>
            <p:cNvSpPr>
              <a:spLocks/>
            </p:cNvSpPr>
            <p:nvPr userDrawn="1"/>
          </p:nvSpPr>
          <p:spPr bwMode="gray">
            <a:xfrm>
              <a:off x="5334" y="121"/>
              <a:ext cx="94" cy="7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0" name="Freeform 12"/>
            <p:cNvSpPr>
              <a:spLocks/>
            </p:cNvSpPr>
            <p:nvPr userDrawn="1"/>
          </p:nvSpPr>
          <p:spPr bwMode="gray">
            <a:xfrm>
              <a:off x="5180" y="200"/>
              <a:ext cx="65" cy="106"/>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1" name="Freeform 13"/>
            <p:cNvSpPr>
              <a:spLocks/>
            </p:cNvSpPr>
            <p:nvPr userDrawn="1"/>
          </p:nvSpPr>
          <p:spPr bwMode="gray">
            <a:xfrm>
              <a:off x="5333" y="200"/>
              <a:ext cx="43" cy="148"/>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2" name="Freeform 14"/>
            <p:cNvSpPr>
              <a:spLocks/>
            </p:cNvSpPr>
            <p:nvPr userDrawn="1"/>
          </p:nvSpPr>
          <p:spPr bwMode="gray">
            <a:xfrm>
              <a:off x="5380" y="200"/>
              <a:ext cx="33" cy="106"/>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3" name="Freeform 15"/>
            <p:cNvSpPr>
              <a:spLocks/>
            </p:cNvSpPr>
            <p:nvPr userDrawn="1"/>
          </p:nvSpPr>
          <p:spPr bwMode="gray">
            <a:xfrm>
              <a:off x="5414" y="200"/>
              <a:ext cx="79" cy="106"/>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4" name="Freeform 16"/>
            <p:cNvSpPr>
              <a:spLocks/>
            </p:cNvSpPr>
            <p:nvPr userDrawn="1"/>
          </p:nvSpPr>
          <p:spPr bwMode="gray">
            <a:xfrm>
              <a:off x="5558" y="200"/>
              <a:ext cx="88" cy="107"/>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5" name="Freeform 17"/>
            <p:cNvSpPr>
              <a:spLocks/>
            </p:cNvSpPr>
            <p:nvPr userDrawn="1"/>
          </p:nvSpPr>
          <p:spPr bwMode="gray">
            <a:xfrm>
              <a:off x="5248" y="200"/>
              <a:ext cx="89" cy="108"/>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6" name="Freeform 18"/>
            <p:cNvSpPr>
              <a:spLocks/>
            </p:cNvSpPr>
            <p:nvPr userDrawn="1"/>
          </p:nvSpPr>
          <p:spPr bwMode="gray">
            <a:xfrm>
              <a:off x="5489" y="198"/>
              <a:ext cx="69" cy="110"/>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pic>
        <p:nvPicPr>
          <p:cNvPr id="26" name="図 25" descr="SD_INTERNAL USE ONLY2.emf"/>
          <p:cNvPicPr>
            <a:picLocks noChangeAspect="1"/>
          </p:cNvPicPr>
          <p:nvPr userDrawn="1"/>
        </p:nvPicPr>
        <p:blipFill>
          <a:blip r:embed="rId7"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302616806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8"/>
        </a:buBlip>
        <a:defRPr kumimoji="1" sz="2000">
          <a:solidFill>
            <a:srgbClr val="000000"/>
          </a:solidFill>
          <a:latin typeface="Arial" charset="0"/>
          <a:ea typeface="+mn-ea"/>
          <a:cs typeface="+mn-cs"/>
        </a:defRPr>
      </a:lvl5pPr>
      <a:lvl6pPr marL="27622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6pPr>
      <a:lvl7pPr marL="32194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7pPr>
      <a:lvl8pPr marL="36766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8pPr>
      <a:lvl9pPr marL="41338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4" descr="ContentGray20_L15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38 w 2365"/>
                <a:gd name="T1" fmla="*/ 30 h 1825"/>
                <a:gd name="T2" fmla="*/ 24 w 2365"/>
                <a:gd name="T3" fmla="*/ 25 h 1825"/>
                <a:gd name="T4" fmla="*/ 0 w 2365"/>
                <a:gd name="T5" fmla="*/ 49 h 1825"/>
                <a:gd name="T6" fmla="*/ 24 w 2365"/>
                <a:gd name="T7" fmla="*/ 72 h 1825"/>
                <a:gd name="T8" fmla="*/ 42 w 2365"/>
                <a:gd name="T9" fmla="*/ 64 h 1825"/>
                <a:gd name="T10" fmla="*/ 42 w 2365"/>
                <a:gd name="T11" fmla="*/ 51 h 1825"/>
                <a:gd name="T12" fmla="*/ 31 w 2365"/>
                <a:gd name="T13" fmla="*/ 62 h 1825"/>
                <a:gd name="T14" fmla="*/ 24 w 2365"/>
                <a:gd name="T15" fmla="*/ 63 h 1825"/>
                <a:gd name="T16" fmla="*/ 9 w 2365"/>
                <a:gd name="T17" fmla="*/ 49 h 1825"/>
                <a:gd name="T18" fmla="*/ 24 w 2365"/>
                <a:gd name="T19" fmla="*/ 34 h 1825"/>
                <a:gd name="T20" fmla="*/ 34 w 2365"/>
                <a:gd name="T21" fmla="*/ 38 h 1825"/>
                <a:gd name="T22" fmla="*/ 43 w 2365"/>
                <a:gd name="T23" fmla="*/ 49 h 1825"/>
                <a:gd name="T24" fmla="*/ 65 w 2365"/>
                <a:gd name="T25" fmla="*/ 58 h 1825"/>
                <a:gd name="T26" fmla="*/ 94 w 2365"/>
                <a:gd name="T27" fmla="*/ 29 h 1825"/>
                <a:gd name="T28" fmla="*/ 65 w 2365"/>
                <a:gd name="T29" fmla="*/ 0 h 1825"/>
                <a:gd name="T30" fmla="*/ 42 w 2365"/>
                <a:gd name="T31" fmla="*/ 12 h 1825"/>
                <a:gd name="T32" fmla="*/ 42 w 2365"/>
                <a:gd name="T33" fmla="*/ 29 h 1825"/>
                <a:gd name="T34" fmla="*/ 65 w 2365"/>
                <a:gd name="T35" fmla="*/ 9 h 1825"/>
                <a:gd name="T36" fmla="*/ 85 w 2365"/>
                <a:gd name="T37" fmla="*/ 29 h 1825"/>
                <a:gd name="T38" fmla="*/ 65 w 2365"/>
                <a:gd name="T39" fmla="*/ 49 h 1825"/>
                <a:gd name="T40" fmla="*/ 52 w 2365"/>
                <a:gd name="T41" fmla="*/ 44 h 1825"/>
                <a:gd name="T42" fmla="*/ 38 w 2365"/>
                <a:gd name="T43" fmla="*/ 3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65 w 1624"/>
                <a:gd name="T3" fmla="*/ 0 h 2651"/>
                <a:gd name="T4" fmla="*/ 65 w 1624"/>
                <a:gd name="T5" fmla="*/ 18 h 2651"/>
                <a:gd name="T6" fmla="*/ 55 w 1624"/>
                <a:gd name="T7" fmla="*/ 11 h 2651"/>
                <a:gd name="T8" fmla="*/ 25 w 1624"/>
                <a:gd name="T9" fmla="*/ 11 h 2651"/>
                <a:gd name="T10" fmla="*/ 25 w 1624"/>
                <a:gd name="T11" fmla="*/ 42 h 2651"/>
                <a:gd name="T12" fmla="*/ 57 w 1624"/>
                <a:gd name="T13" fmla="*/ 42 h 2651"/>
                <a:gd name="T14" fmla="*/ 57 w 1624"/>
                <a:gd name="T15" fmla="*/ 59 h 2651"/>
                <a:gd name="T16" fmla="*/ 48 w 1624"/>
                <a:gd name="T17" fmla="*/ 53 h 2651"/>
                <a:gd name="T18" fmla="*/ 25 w 1624"/>
                <a:gd name="T19" fmla="*/ 53 h 2651"/>
                <a:gd name="T20" fmla="*/ 25 w 1624"/>
                <a:gd name="T21" fmla="*/ 96 h 2651"/>
                <a:gd name="T22" fmla="*/ 31 w 1624"/>
                <a:gd name="T23" fmla="*/ 106 h 2651"/>
                <a:gd name="T24" fmla="*/ 0 w 1624"/>
                <a:gd name="T25" fmla="*/ 106 h 2651"/>
                <a:gd name="T26" fmla="*/ 7 w 1624"/>
                <a:gd name="T27" fmla="*/ 96 h 2651"/>
                <a:gd name="T28" fmla="*/ 7 w 1624"/>
                <a:gd name="T29" fmla="*/ 11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10 w 1072"/>
                <a:gd name="T1" fmla="*/ 0 h 3696"/>
                <a:gd name="T2" fmla="*/ 43 w 1072"/>
                <a:gd name="T3" fmla="*/ 0 h 3696"/>
                <a:gd name="T4" fmla="*/ 36 w 1072"/>
                <a:gd name="T5" fmla="*/ 9 h 3696"/>
                <a:gd name="T6" fmla="*/ 36 w 1072"/>
                <a:gd name="T7" fmla="*/ 109 h 3696"/>
                <a:gd name="T8" fmla="*/ 0 w 1072"/>
                <a:gd name="T9" fmla="*/ 148 h 3696"/>
                <a:gd name="T10" fmla="*/ 17 w 1072"/>
                <a:gd name="T11" fmla="*/ 109 h 3696"/>
                <a:gd name="T12" fmla="*/ 17 w 1072"/>
                <a:gd name="T13" fmla="*/ 9 h 3696"/>
                <a:gd name="T14" fmla="*/ 1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33 w 828"/>
                <a:gd name="T3" fmla="*/ 0 h 2653"/>
                <a:gd name="T4" fmla="*/ 26 w 828"/>
                <a:gd name="T5" fmla="*/ 9 h 2653"/>
                <a:gd name="T6" fmla="*/ 26 w 828"/>
                <a:gd name="T7" fmla="*/ 96 h 2653"/>
                <a:gd name="T8" fmla="*/ 33 w 828"/>
                <a:gd name="T9" fmla="*/ 106 h 2653"/>
                <a:gd name="T10" fmla="*/ 0 w 828"/>
                <a:gd name="T11" fmla="*/ 106 h 2653"/>
                <a:gd name="T12" fmla="*/ 7 w 828"/>
                <a:gd name="T13" fmla="*/ 96 h 2653"/>
                <a:gd name="T14" fmla="*/ 7 w 828"/>
                <a:gd name="T15" fmla="*/ 9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6 w 1984"/>
                <a:gd name="T1" fmla="*/ 0 h 2651"/>
                <a:gd name="T2" fmla="*/ 79 w 1984"/>
                <a:gd name="T3" fmla="*/ 0 h 2651"/>
                <a:gd name="T4" fmla="*/ 73 w 1984"/>
                <a:gd name="T5" fmla="*/ 19 h 2651"/>
                <a:gd name="T6" fmla="*/ 64 w 1984"/>
                <a:gd name="T7" fmla="*/ 11 h 2651"/>
                <a:gd name="T8" fmla="*/ 49 w 1984"/>
                <a:gd name="T9" fmla="*/ 11 h 2651"/>
                <a:gd name="T10" fmla="*/ 49 w 1984"/>
                <a:gd name="T11" fmla="*/ 96 h 2651"/>
                <a:gd name="T12" fmla="*/ 56 w 1984"/>
                <a:gd name="T13" fmla="*/ 106 h 2651"/>
                <a:gd name="T14" fmla="*/ 24 w 1984"/>
                <a:gd name="T15" fmla="*/ 106 h 2651"/>
                <a:gd name="T16" fmla="*/ 31 w 1984"/>
                <a:gd name="T17" fmla="*/ 96 h 2651"/>
                <a:gd name="T18" fmla="*/ 31 w 1984"/>
                <a:gd name="T19" fmla="*/ 11 h 2651"/>
                <a:gd name="T20" fmla="*/ 13 w 1984"/>
                <a:gd name="T21" fmla="*/ 11 h 2651"/>
                <a:gd name="T22" fmla="*/ 0 w 1984"/>
                <a:gd name="T23" fmla="*/ 21 h 2651"/>
                <a:gd name="T24" fmla="*/ 6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56 w 2219"/>
                <a:gd name="T1" fmla="*/ 0 h 2693"/>
                <a:gd name="T2" fmla="*/ 88 w 2219"/>
                <a:gd name="T3" fmla="*/ 0 h 2693"/>
                <a:gd name="T4" fmla="*/ 81 w 2219"/>
                <a:gd name="T5" fmla="*/ 9 h 2693"/>
                <a:gd name="T6" fmla="*/ 81 w 2219"/>
                <a:gd name="T7" fmla="*/ 73 h 2693"/>
                <a:gd name="T8" fmla="*/ 45 w 2219"/>
                <a:gd name="T9" fmla="*/ 107 h 2693"/>
                <a:gd name="T10" fmla="*/ 7 w 2219"/>
                <a:gd name="T11" fmla="*/ 73 h 2693"/>
                <a:gd name="T12" fmla="*/ 7 w 2219"/>
                <a:gd name="T13" fmla="*/ 9 h 2693"/>
                <a:gd name="T14" fmla="*/ 0 w 2219"/>
                <a:gd name="T15" fmla="*/ 0 h 2693"/>
                <a:gd name="T16" fmla="*/ 33 w 2219"/>
                <a:gd name="T17" fmla="*/ 0 h 2693"/>
                <a:gd name="T18" fmla="*/ 25 w 2219"/>
                <a:gd name="T19" fmla="*/ 9 h 2693"/>
                <a:gd name="T20" fmla="*/ 25 w 2219"/>
                <a:gd name="T21" fmla="*/ 73 h 2693"/>
                <a:gd name="T22" fmla="*/ 45 w 2219"/>
                <a:gd name="T23" fmla="*/ 96 h 2693"/>
                <a:gd name="T24" fmla="*/ 63 w 2219"/>
                <a:gd name="T25" fmla="*/ 73 h 2693"/>
                <a:gd name="T26" fmla="*/ 63 w 2219"/>
                <a:gd name="T27" fmla="*/ 9 h 2693"/>
                <a:gd name="T28" fmla="*/ 56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57 w 2240"/>
                <a:gd name="T1" fmla="*/ 0 h 2700"/>
                <a:gd name="T2" fmla="*/ 89 w 2240"/>
                <a:gd name="T3" fmla="*/ 0 h 2700"/>
                <a:gd name="T4" fmla="*/ 82 w 2240"/>
                <a:gd name="T5" fmla="*/ 9 h 2700"/>
                <a:gd name="T6" fmla="*/ 82 w 2240"/>
                <a:gd name="T7" fmla="*/ 74 h 2700"/>
                <a:gd name="T8" fmla="*/ 45 w 2240"/>
                <a:gd name="T9" fmla="*/ 108 h 2700"/>
                <a:gd name="T10" fmla="*/ 7 w 2240"/>
                <a:gd name="T11" fmla="*/ 74 h 2700"/>
                <a:gd name="T12" fmla="*/ 7 w 2240"/>
                <a:gd name="T13" fmla="*/ 9 h 2700"/>
                <a:gd name="T14" fmla="*/ 0 w 2240"/>
                <a:gd name="T15" fmla="*/ 0 h 2700"/>
                <a:gd name="T16" fmla="*/ 33 w 2240"/>
                <a:gd name="T17" fmla="*/ 0 h 2700"/>
                <a:gd name="T18" fmla="*/ 25 w 2240"/>
                <a:gd name="T19" fmla="*/ 9 h 2700"/>
                <a:gd name="T20" fmla="*/ 25 w 2240"/>
                <a:gd name="T21" fmla="*/ 74 h 2700"/>
                <a:gd name="T22" fmla="*/ 45 w 2240"/>
                <a:gd name="T23" fmla="*/ 97 h 2700"/>
                <a:gd name="T24" fmla="*/ 64 w 2240"/>
                <a:gd name="T25" fmla="*/ 74 h 2700"/>
                <a:gd name="T26" fmla="*/ 64 w 2240"/>
                <a:gd name="T27" fmla="*/ 9 h 2700"/>
                <a:gd name="T28" fmla="*/ 57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59 w 1707"/>
                <a:gd name="T1" fmla="*/ 19 h 2755"/>
                <a:gd name="T2" fmla="*/ 41 w 1707"/>
                <a:gd name="T3" fmla="*/ 11 h 2755"/>
                <a:gd name="T4" fmla="*/ 20 w 1707"/>
                <a:gd name="T5" fmla="*/ 27 h 2755"/>
                <a:gd name="T6" fmla="*/ 40 w 1707"/>
                <a:gd name="T7" fmla="*/ 47 h 2755"/>
                <a:gd name="T8" fmla="*/ 69 w 1707"/>
                <a:gd name="T9" fmla="*/ 79 h 2755"/>
                <a:gd name="T10" fmla="*/ 26 w 1707"/>
                <a:gd name="T11" fmla="*/ 110 h 2755"/>
                <a:gd name="T12" fmla="*/ 6 w 1707"/>
                <a:gd name="T13" fmla="*/ 107 h 2755"/>
                <a:gd name="T14" fmla="*/ 0 w 1707"/>
                <a:gd name="T15" fmla="*/ 87 h 2755"/>
                <a:gd name="T16" fmla="*/ 27 w 1707"/>
                <a:gd name="T17" fmla="*/ 98 h 2755"/>
                <a:gd name="T18" fmla="*/ 51 w 1707"/>
                <a:gd name="T19" fmla="*/ 81 h 2755"/>
                <a:gd name="T20" fmla="*/ 2 w 1707"/>
                <a:gd name="T21" fmla="*/ 29 h 2755"/>
                <a:gd name="T22" fmla="*/ 39 w 1707"/>
                <a:gd name="T23" fmla="*/ 0 h 2755"/>
                <a:gd name="T24" fmla="*/ 59 w 1707"/>
                <a:gd name="T25" fmla="*/ 3 h 2755"/>
                <a:gd name="T26" fmla="*/ 59 w 1707"/>
                <a:gd name="T27" fmla="*/ 19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1031" name="Picture 28" descr="SD_INTERNAL USE ONLY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smtClean="0">
                <a:solidFill>
                  <a:schemeClr val="tx1"/>
                </a:solidFill>
                <a:latin typeface="+mn-lt"/>
              </a:defRPr>
            </a:lvl1pPr>
          </a:lstStyle>
          <a:p>
            <a:pPr>
              <a:defRPr/>
            </a:pPr>
            <a:fld id="{195E7641-76FD-4187-A462-D68A7CA8212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dirty="0" smtClean="0">
                <a:solidFill>
                  <a:schemeClr val="tx1"/>
                </a:solidFill>
                <a:latin typeface="+mn-lt"/>
              </a:defRPr>
            </a:lvl1pPr>
          </a:lstStyle>
          <a:p>
            <a:pPr>
              <a:defRPr/>
            </a:pPr>
            <a:r>
              <a:rPr lang="de-DE" altLang="ja-JP">
                <a:solidFill>
                  <a:srgbClr val="000000"/>
                </a:solidFill>
                <a:ea typeface="ＭＳ Ｐゴシック" charset="-128"/>
              </a:rPr>
              <a:t>Copyright 2017 FUJITSU LIMITED</a:t>
            </a:r>
          </a:p>
        </p:txBody>
      </p:sp>
    </p:spTree>
    <p:extLst>
      <p:ext uri="{BB962C8B-B14F-4D97-AF65-F5344CB8AC3E}">
        <p14:creationId xmlns:p14="http://schemas.microsoft.com/office/powerpoint/2010/main" val="3074290820"/>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Lst>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HUYNH THANH QUAN</a:t>
            </a:r>
            <a:endParaRPr lang="en-US" dirty="0"/>
          </a:p>
        </p:txBody>
      </p:sp>
      <p:sp>
        <p:nvSpPr>
          <p:cNvPr id="6" name="Title 5"/>
          <p:cNvSpPr>
            <a:spLocks noGrp="1"/>
          </p:cNvSpPr>
          <p:nvPr>
            <p:ph type="ctrTitle"/>
          </p:nvPr>
        </p:nvSpPr>
        <p:spPr/>
        <p:txBody>
          <a:bodyPr anchor="ctr" anchorCtr="0"/>
          <a:lstStyle/>
          <a:p>
            <a:r>
              <a:rPr lang="en-US" dirty="0" smtClean="0"/>
              <a:t>INTRODUCTION</a:t>
            </a:r>
            <a:endParaRPr lang="en-US" dirty="0"/>
          </a:p>
        </p:txBody>
      </p:sp>
      <p:sp>
        <p:nvSpPr>
          <p:cNvPr id="5" name="Footer Placeholder 4"/>
          <p:cNvSpPr>
            <a:spLocks noGrp="1"/>
          </p:cNvSpPr>
          <p:nvPr>
            <p:ph type="ftr" sz="quarter" idx="3"/>
          </p:nvPr>
        </p:nvSpPr>
        <p:spPr/>
        <p:txBody>
          <a:bodyPr/>
          <a:lstStyle/>
          <a:p>
            <a:pPr>
              <a:defRPr/>
            </a:pPr>
            <a:r>
              <a:rPr lang="de-DE" altLang="ja-JP" smtClean="0"/>
              <a:t>Copyright 2015 FUJITSU LIMITED</a:t>
            </a:r>
            <a:endParaRPr lang="de-DE" altLang="ja-JP"/>
          </a:p>
        </p:txBody>
      </p:sp>
      <p:sp>
        <p:nvSpPr>
          <p:cNvPr id="4" name="Slide Number Placeholder 3"/>
          <p:cNvSpPr>
            <a:spLocks noGrp="1"/>
          </p:cNvSpPr>
          <p:nvPr>
            <p:ph type="sldNum" sz="quarter" idx="4294967295"/>
          </p:nvPr>
        </p:nvSpPr>
        <p:spPr>
          <a:xfrm>
            <a:off x="0" y="6653213"/>
            <a:ext cx="539750" cy="201612"/>
          </a:xfrm>
        </p:spPr>
        <p:txBody>
          <a:bodyPr/>
          <a:lstStyle/>
          <a:p>
            <a:pPr>
              <a:defRPr/>
            </a:pPr>
            <a:fld id="{5D159623-77C8-4406-A8A6-BCE976FBDC61}" type="slidenum">
              <a:rPr lang="de-DE" altLang="ja-JP" smtClean="0"/>
              <a:pPr>
                <a:defRPr/>
              </a:pPr>
              <a:t>1</a:t>
            </a:fld>
            <a:endParaRPr lang="de-DE" altLang="ja-JP"/>
          </a:p>
        </p:txBody>
      </p:sp>
    </p:spTree>
    <p:extLst>
      <p:ext uri="{BB962C8B-B14F-4D97-AF65-F5344CB8AC3E}">
        <p14:creationId xmlns:p14="http://schemas.microsoft.com/office/powerpoint/2010/main" val="1154056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and Experience</a:t>
            </a:r>
            <a:endParaRPr lang="en-US" b="1" dirty="0"/>
          </a:p>
        </p:txBody>
      </p:sp>
      <p:sp>
        <p:nvSpPr>
          <p:cNvPr id="3" name="Content Placeholder 2"/>
          <p:cNvSpPr>
            <a:spLocks noGrp="1"/>
          </p:cNvSpPr>
          <p:nvPr>
            <p:ph idx="1"/>
          </p:nvPr>
        </p:nvSpPr>
        <p:spPr/>
        <p:txBody>
          <a:bodyPr/>
          <a:lstStyle/>
          <a:p>
            <a:r>
              <a:rPr lang="en-US" sz="2800" dirty="0"/>
              <a:t>Vietnamese German University</a:t>
            </a:r>
          </a:p>
          <a:p>
            <a:pPr lvl="1"/>
            <a:r>
              <a:rPr lang="en-US" dirty="0"/>
              <a:t>Electrical Engineering and Information Technology                                            </a:t>
            </a:r>
          </a:p>
          <a:p>
            <a:pPr lvl="1"/>
            <a:r>
              <a:rPr lang="en-US" dirty="0"/>
              <a:t>April – </a:t>
            </a:r>
            <a:r>
              <a:rPr lang="en-US" dirty="0" smtClean="0"/>
              <a:t>2018</a:t>
            </a:r>
          </a:p>
          <a:p>
            <a:pPr marL="338137" lvl="1" indent="0">
              <a:buNone/>
            </a:pPr>
            <a:endParaRPr lang="en-US" dirty="0" smtClean="0"/>
          </a:p>
          <a:p>
            <a:r>
              <a:rPr lang="en-US" sz="2800" b="1" dirty="0" smtClean="0"/>
              <a:t>Robert </a:t>
            </a:r>
            <a:r>
              <a:rPr lang="en-US" sz="2800" b="1" dirty="0"/>
              <a:t>Bosch Vietnam Engineering</a:t>
            </a:r>
          </a:p>
          <a:p>
            <a:pPr lvl="1"/>
            <a:r>
              <a:rPr lang="en-US" sz="2000" i="1" dirty="0"/>
              <a:t>Internship | </a:t>
            </a:r>
            <a:r>
              <a:rPr lang="en-US" i="1" dirty="0"/>
              <a:t>Feb – 2017 to July – 2017</a:t>
            </a:r>
          </a:p>
          <a:p>
            <a:pPr lvl="2">
              <a:buFont typeface="Courier New" panose="02070309020205020404" pitchFamily="49" charset="0"/>
              <a:buChar char="o"/>
            </a:pPr>
            <a:r>
              <a:rPr lang="en-US" dirty="0"/>
              <a:t>Practice and enhance Java skills</a:t>
            </a:r>
          </a:p>
          <a:p>
            <a:pPr lvl="2">
              <a:buFont typeface="Courier New" panose="02070309020205020404" pitchFamily="49" charset="0"/>
              <a:buChar char="o"/>
            </a:pPr>
            <a:r>
              <a:rPr lang="en-US" dirty="0"/>
              <a:t>Learn and examine the source control management</a:t>
            </a:r>
          </a:p>
          <a:p>
            <a:pPr lvl="1"/>
            <a:r>
              <a:rPr lang="en-US" sz="2000" i="1" dirty="0"/>
              <a:t>Software Engineer | </a:t>
            </a:r>
            <a:r>
              <a:rPr lang="en-US" i="1" dirty="0"/>
              <a:t>Aug – 2017 to Dec – 2018 </a:t>
            </a:r>
          </a:p>
          <a:p>
            <a:pPr lvl="2">
              <a:buFont typeface="Courier New" panose="02070309020205020404" pitchFamily="49" charset="0"/>
              <a:buChar char="o"/>
            </a:pPr>
            <a:r>
              <a:rPr lang="en-US" dirty="0"/>
              <a:t>Java Plug-in, Java Spring MVC</a:t>
            </a:r>
          </a:p>
          <a:p>
            <a:pPr lvl="2">
              <a:buFont typeface="Courier New" panose="02070309020205020404" pitchFamily="49" charset="0"/>
              <a:buChar char="o"/>
            </a:pPr>
            <a:r>
              <a:rPr lang="en-US" dirty="0"/>
              <a:t>Develop for source control management system Rational Team Concert and Application Lifecycle  Management (GitHub)</a:t>
            </a:r>
          </a:p>
          <a:p>
            <a:pPr lvl="1"/>
            <a:r>
              <a:rPr lang="en-US" sz="2000" i="1" dirty="0"/>
              <a:t>Data Science | Jan – 2018 to June – 2018</a:t>
            </a:r>
          </a:p>
          <a:p>
            <a:pPr lvl="2">
              <a:buFont typeface="Courier New" panose="02070309020205020404" pitchFamily="49" charset="0"/>
              <a:buChar char="o"/>
            </a:pPr>
            <a:r>
              <a:rPr lang="en-US" dirty="0"/>
              <a:t>Statistic, Python, Machine Learning, Data visualization, NLP</a:t>
            </a:r>
          </a:p>
          <a:p>
            <a:pPr lvl="2">
              <a:buFont typeface="Courier New" panose="02070309020205020404" pitchFamily="49" charset="0"/>
              <a:buChar char="o"/>
            </a:pPr>
            <a:r>
              <a:rPr lang="en-US" dirty="0"/>
              <a:t>Research AI to apply automation business in Quality Risk Management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2</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Tree>
    <p:extLst>
      <p:ext uri="{BB962C8B-B14F-4D97-AF65-F5344CB8AC3E}">
        <p14:creationId xmlns:p14="http://schemas.microsoft.com/office/powerpoint/2010/main" val="3432050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a:xfrm>
            <a:off x="169863" y="70966"/>
            <a:ext cx="8146553" cy="693738"/>
          </a:xfrm>
        </p:spPr>
        <p:txBody>
          <a:bodyPr/>
          <a:lstStyle/>
          <a:p>
            <a:r>
              <a:rPr lang="en-US" altLang="ja-JP" sz="2800" b="1" dirty="0" smtClean="0">
                <a:cs typeface="+mj-cs"/>
              </a:rPr>
              <a:t>Theme: Quality Risk Manager </a:t>
            </a:r>
            <a:r>
              <a:rPr lang="en-US" altLang="ja-JP" sz="1600" b="1" dirty="0" smtClean="0">
                <a:cs typeface="+mj-cs"/>
              </a:rPr>
              <a:t>2018</a:t>
            </a:r>
            <a:r>
              <a:rPr lang="ja-JP" altLang="en-US" sz="1600" b="1" dirty="0" smtClean="0">
                <a:cs typeface="+mj-cs"/>
              </a:rPr>
              <a:t>年</a:t>
            </a:r>
            <a:r>
              <a:rPr lang="en-US" altLang="ja-JP" sz="1600" b="1" dirty="0" smtClean="0">
                <a:cs typeface="+mj-cs"/>
              </a:rPr>
              <a:t>07</a:t>
            </a:r>
            <a:r>
              <a:rPr lang="ja-JP" altLang="en-US" sz="1600" b="1" dirty="0" smtClean="0">
                <a:cs typeface="+mj-cs"/>
              </a:rPr>
              <a:t>月</a:t>
            </a:r>
            <a:r>
              <a:rPr lang="en-US" altLang="ja-JP" sz="1600" b="1" dirty="0" smtClean="0">
                <a:cs typeface="+mj-cs"/>
              </a:rPr>
              <a:t>27</a:t>
            </a:r>
            <a:r>
              <a:rPr lang="ja-JP" altLang="en-US" sz="1600" b="1" dirty="0" smtClean="0">
                <a:cs typeface="+mj-cs"/>
              </a:rPr>
              <a:t>日</a:t>
            </a:r>
            <a:endParaRPr lang="en-US" altLang="ja-JP" sz="1600" b="1" dirty="0">
              <a:cs typeface="+mj-cs"/>
            </a:endParaRPr>
          </a:p>
        </p:txBody>
      </p:sp>
      <p:sp>
        <p:nvSpPr>
          <p:cNvPr id="5" name="フッター プレースホルダー 4"/>
          <p:cNvSpPr>
            <a:spLocks noGrp="1"/>
          </p:cNvSpPr>
          <p:nvPr>
            <p:ph type="ftr" sz="quarter" idx="11"/>
          </p:nvPr>
        </p:nvSpPr>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3</a:t>
            </a:fld>
            <a:endParaRPr lang="de-DE" altLang="ja-JP"/>
          </a:p>
        </p:txBody>
      </p:sp>
      <p:sp>
        <p:nvSpPr>
          <p:cNvPr id="22" name="角丸四角形 21"/>
          <p:cNvSpPr/>
          <p:nvPr/>
        </p:nvSpPr>
        <p:spPr bwMode="gray">
          <a:xfrm>
            <a:off x="251520" y="835200"/>
            <a:ext cx="2064224"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Team</a:t>
            </a:r>
            <a:endParaRPr lang="ja-JP" altLang="en-US" sz="3200" b="1" kern="0" dirty="0">
              <a:solidFill>
                <a:srgbClr val="FFFFFF"/>
              </a:solidFill>
            </a:endParaRPr>
          </a:p>
        </p:txBody>
      </p:sp>
      <p:sp>
        <p:nvSpPr>
          <p:cNvPr id="27" name="コンテンツ プレースホルダー 2"/>
          <p:cNvSpPr txBox="1">
            <a:spLocks/>
          </p:cNvSpPr>
          <p:nvPr/>
        </p:nvSpPr>
        <p:spPr bwMode="gray">
          <a:xfrm>
            <a:off x="539552" y="1363299"/>
            <a:ext cx="6768752"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spcAft>
                <a:spcPts val="0"/>
              </a:spcAft>
            </a:pPr>
            <a:r>
              <a:rPr lang="en-US" altLang="ja-JP" kern="0" dirty="0" smtClean="0">
                <a:solidFill>
                  <a:schemeClr val="tx1"/>
                </a:solidFill>
              </a:rPr>
              <a:t>Team: Agility Practice</a:t>
            </a:r>
            <a:endParaRPr lang="en-US" altLang="ja-JP" kern="0" dirty="0">
              <a:solidFill>
                <a:schemeClr val="tx1"/>
              </a:solidFill>
            </a:endParaRPr>
          </a:p>
          <a:p>
            <a:pPr>
              <a:spcAft>
                <a:spcPts val="0"/>
              </a:spcAft>
            </a:pPr>
            <a:r>
              <a:rPr lang="en-US" altLang="ja-JP" kern="0" dirty="0">
                <a:solidFill>
                  <a:schemeClr val="tx1"/>
                </a:solidFill>
              </a:rPr>
              <a:t>Leader</a:t>
            </a:r>
            <a:r>
              <a:rPr lang="en-US" altLang="ja-JP" kern="0" dirty="0" smtClean="0">
                <a:solidFill>
                  <a:schemeClr val="tx1"/>
                </a:solidFill>
              </a:rPr>
              <a:t>: </a:t>
            </a:r>
            <a:r>
              <a:rPr lang="en-US" altLang="ja-JP" kern="0" dirty="0" err="1" smtClean="0">
                <a:solidFill>
                  <a:schemeClr val="tx1"/>
                </a:solidFill>
              </a:rPr>
              <a:t>Oyu</a:t>
            </a:r>
            <a:r>
              <a:rPr lang="en-US" altLang="ja-JP" kern="0" dirty="0">
                <a:solidFill>
                  <a:schemeClr val="tx1"/>
                </a:solidFill>
              </a:rPr>
              <a:t> Satoshi</a:t>
            </a:r>
          </a:p>
          <a:p>
            <a:pPr>
              <a:spcAft>
                <a:spcPts val="0"/>
              </a:spcAft>
            </a:pPr>
            <a:r>
              <a:rPr lang="en-US" altLang="ja-JP" kern="0" dirty="0">
                <a:solidFill>
                  <a:schemeClr val="tx1"/>
                </a:solidFill>
              </a:rPr>
              <a:t>Members</a:t>
            </a:r>
            <a:r>
              <a:rPr lang="en-US" altLang="ja-JP" kern="0" dirty="0" smtClean="0">
                <a:solidFill>
                  <a:schemeClr val="tx1"/>
                </a:solidFill>
              </a:rPr>
              <a:t>: Kubota, Sakai, Akasofu, </a:t>
            </a:r>
            <a:r>
              <a:rPr lang="en-US" altLang="ja-JP" kern="0" dirty="0" err="1" smtClean="0">
                <a:solidFill>
                  <a:schemeClr val="tx1"/>
                </a:solidFill>
              </a:rPr>
              <a:t>Quan</a:t>
            </a:r>
            <a:endParaRPr lang="ja-JP" altLang="en-US" kern="0" dirty="0">
              <a:solidFill>
                <a:schemeClr val="tx1"/>
              </a:solidFill>
            </a:endParaRPr>
          </a:p>
        </p:txBody>
      </p:sp>
      <p:grpSp>
        <p:nvGrpSpPr>
          <p:cNvPr id="6" name="グループ化 5"/>
          <p:cNvGrpSpPr/>
          <p:nvPr/>
        </p:nvGrpSpPr>
        <p:grpSpPr>
          <a:xfrm>
            <a:off x="432543" y="2626998"/>
            <a:ext cx="8254604" cy="3224537"/>
            <a:chOff x="499712" y="2341827"/>
            <a:chExt cx="8254604" cy="1070799"/>
          </a:xfrm>
        </p:grpSpPr>
        <p:sp>
          <p:nvSpPr>
            <p:cNvPr id="10" name="コンテンツ プレースホルダー 2"/>
            <p:cNvSpPr txBox="1">
              <a:spLocks/>
            </p:cNvSpPr>
            <p:nvPr/>
          </p:nvSpPr>
          <p:spPr bwMode="gray">
            <a:xfrm>
              <a:off x="520847" y="2639949"/>
              <a:ext cx="8233469" cy="772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30000"/>
                </a:lnSpc>
                <a:buNone/>
              </a:pPr>
              <a:r>
                <a:rPr lang="en-US" altLang="ja-JP" sz="1800" kern="0" dirty="0" smtClean="0">
                  <a:solidFill>
                    <a:schemeClr val="tx1"/>
                  </a:solidFill>
                </a:rPr>
                <a:t>When a software developer commits code into source code, there is possibility that the commit includes bug</a:t>
              </a:r>
            </a:p>
            <a:p>
              <a:pPr marL="0" indent="0">
                <a:lnSpc>
                  <a:spcPct val="130000"/>
                </a:lnSpc>
                <a:buNone/>
              </a:pPr>
              <a:r>
                <a:rPr lang="en-US" altLang="ja-JP" sz="1800" kern="0" dirty="0" smtClean="0">
                  <a:solidFill>
                    <a:schemeClr val="tx1"/>
                  </a:solidFill>
                </a:rPr>
                <a:t>If a tool can predict the commit including bug or not, the developer will review the commit and prevent from committing bugs</a:t>
              </a:r>
            </a:p>
            <a:p>
              <a:pPr marL="0" indent="0">
                <a:lnSpc>
                  <a:spcPct val="130000"/>
                </a:lnSpc>
                <a:buNone/>
              </a:pPr>
              <a:r>
                <a:rPr lang="en-US" altLang="ja-JP" sz="1800" kern="0" dirty="0" smtClean="0">
                  <a:solidFill>
                    <a:schemeClr val="tx1"/>
                  </a:solidFill>
                </a:rPr>
                <a:t>To reduce human effort in evaluating bug commits, our team has built a machine learning model for such cases</a:t>
              </a:r>
              <a:endParaRPr lang="ja-JP" altLang="en-US" sz="1800" kern="0" dirty="0"/>
            </a:p>
          </p:txBody>
        </p:sp>
        <p:sp>
          <p:nvSpPr>
            <p:cNvPr id="11" name="角丸四角形 10"/>
            <p:cNvSpPr/>
            <p:nvPr/>
          </p:nvSpPr>
          <p:spPr bwMode="gray">
            <a:xfrm>
              <a:off x="499712" y="2341827"/>
              <a:ext cx="8254604" cy="178742"/>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Background and What to Achieve</a:t>
              </a:r>
              <a:endParaRPr lang="ja-JP" altLang="en-US" sz="3200" b="1" kern="0" dirty="0">
                <a:solidFill>
                  <a:srgbClr val="FFFFFF"/>
                </a:solidFill>
              </a:endParaRPr>
            </a:p>
          </p:txBody>
        </p:sp>
      </p:grpSp>
    </p:spTree>
    <p:extLst>
      <p:ext uri="{BB962C8B-B14F-4D97-AF65-F5344CB8AC3E}">
        <p14:creationId xmlns:p14="http://schemas.microsoft.com/office/powerpoint/2010/main" val="3471741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4</a:t>
            </a:fld>
            <a:endParaRPr lang="de-DE" altLang="ja-JP"/>
          </a:p>
        </p:txBody>
      </p:sp>
      <p:sp>
        <p:nvSpPr>
          <p:cNvPr id="5" name="Footer Placeholder 4"/>
          <p:cNvSpPr>
            <a:spLocks noGrp="1"/>
          </p:cNvSpPr>
          <p:nvPr>
            <p:ph type="ftr" sz="quarter" idx="11"/>
          </p:nvPr>
        </p:nvSpPr>
        <p:spPr/>
        <p:txBody>
          <a:bodyPr/>
          <a:lstStyle/>
          <a:p>
            <a:pPr>
              <a:defRPr/>
            </a:pPr>
            <a:r>
              <a:rPr lang="de-DE" altLang="ja-JP" smtClean="0"/>
              <a:t>Copyright 2015 FUJITSU LIMITED</a:t>
            </a:r>
            <a:endParaRPr lang="de-DE" altLang="ja-JP"/>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30" y="1715613"/>
            <a:ext cx="1224136" cy="1224136"/>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1672790"/>
            <a:ext cx="1368152" cy="136815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818" y="4150794"/>
            <a:ext cx="2702772" cy="152177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9194" y="3928946"/>
            <a:ext cx="1931606" cy="1738445"/>
          </a:xfrm>
          <a:prstGeom prst="rect">
            <a:avLst/>
          </a:prstGeom>
        </p:spPr>
      </p:pic>
      <p:sp>
        <p:nvSpPr>
          <p:cNvPr id="14" name="Right Arrow 13"/>
          <p:cNvSpPr/>
          <p:nvPr/>
        </p:nvSpPr>
        <p:spPr bwMode="auto">
          <a:xfrm>
            <a:off x="3877593" y="2045844"/>
            <a:ext cx="1048408" cy="563673"/>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charset="-128"/>
              <a:ea typeface="ＭＳ Ｐゴシック" charset="-128"/>
            </a:endParaRPr>
          </a:p>
        </p:txBody>
      </p:sp>
      <p:sp>
        <p:nvSpPr>
          <p:cNvPr id="15" name="Right Arrow 14"/>
          <p:cNvSpPr/>
          <p:nvPr/>
        </p:nvSpPr>
        <p:spPr bwMode="auto">
          <a:xfrm rot="5400000">
            <a:off x="6019359" y="3277707"/>
            <a:ext cx="777689" cy="563673"/>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charset="-128"/>
              <a:ea typeface="ＭＳ Ｐゴシック" charset="-128"/>
            </a:endParaRPr>
          </a:p>
        </p:txBody>
      </p:sp>
      <p:sp>
        <p:nvSpPr>
          <p:cNvPr id="16" name="Right Arrow 15"/>
          <p:cNvSpPr/>
          <p:nvPr/>
        </p:nvSpPr>
        <p:spPr bwMode="auto">
          <a:xfrm rot="10800000">
            <a:off x="3844815" y="4516331"/>
            <a:ext cx="1048408" cy="563673"/>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charset="-128"/>
              <a:ea typeface="ＭＳ Ｐゴシック" charset="-128"/>
            </a:endParaRPr>
          </a:p>
        </p:txBody>
      </p:sp>
      <p:sp>
        <p:nvSpPr>
          <p:cNvPr id="17" name="Right Arrow 16"/>
          <p:cNvSpPr/>
          <p:nvPr/>
        </p:nvSpPr>
        <p:spPr bwMode="auto">
          <a:xfrm rot="16200000">
            <a:off x="1976514" y="3263532"/>
            <a:ext cx="806042" cy="563673"/>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charset="-128"/>
              <a:ea typeface="ＭＳ Ｐゴシック" charset="-128"/>
            </a:endParaRPr>
          </a:p>
        </p:txBody>
      </p:sp>
      <p:sp>
        <p:nvSpPr>
          <p:cNvPr id="18" name="角丸四角形 30"/>
          <p:cNvSpPr/>
          <p:nvPr/>
        </p:nvSpPr>
        <p:spPr bwMode="gray">
          <a:xfrm>
            <a:off x="169863" y="809827"/>
            <a:ext cx="8568472"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Overview</a:t>
            </a:r>
            <a:endParaRPr lang="ja-JP" altLang="en-US" sz="3200" b="1" kern="0" dirty="0">
              <a:solidFill>
                <a:srgbClr val="FFFFFF"/>
              </a:solidFill>
            </a:endParaRPr>
          </a:p>
        </p:txBody>
      </p:sp>
    </p:spTree>
    <p:extLst>
      <p:ext uri="{BB962C8B-B14F-4D97-AF65-F5344CB8AC3E}">
        <p14:creationId xmlns:p14="http://schemas.microsoft.com/office/powerpoint/2010/main" val="548388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5</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8" name="角丸四角形 5"/>
          <p:cNvSpPr/>
          <p:nvPr/>
        </p:nvSpPr>
        <p:spPr bwMode="gray">
          <a:xfrm>
            <a:off x="168275" y="836712"/>
            <a:ext cx="8786813"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Database</a:t>
            </a:r>
            <a:endParaRPr lang="ja-JP" altLang="en-US" sz="3200" b="1" kern="0" dirty="0">
              <a:solidFill>
                <a:srgbClr val="FFFFFF"/>
              </a:solidFill>
            </a:endParaRPr>
          </a:p>
        </p:txBody>
      </p:sp>
      <p:sp>
        <p:nvSpPr>
          <p:cNvPr id="3" name="Content Placeholder 2"/>
          <p:cNvSpPr>
            <a:spLocks noGrp="1"/>
          </p:cNvSpPr>
          <p:nvPr>
            <p:ph idx="1"/>
          </p:nvPr>
        </p:nvSpPr>
        <p:spPr>
          <a:xfrm>
            <a:off x="168275" y="1556791"/>
            <a:ext cx="8786813" cy="4905921"/>
          </a:xfrm>
        </p:spPr>
        <p:txBody>
          <a:bodyPr/>
          <a:lstStyle/>
          <a:p>
            <a:endParaRPr lang="en-US" dirty="0" smtClean="0"/>
          </a:p>
          <a:p>
            <a:r>
              <a:rPr lang="en-US" dirty="0" smtClean="0"/>
              <a:t>Manage database</a:t>
            </a:r>
          </a:p>
          <a:p>
            <a:r>
              <a:rPr lang="en-US" dirty="0" smtClean="0"/>
              <a:t>Import and export data</a:t>
            </a:r>
          </a:p>
          <a:p>
            <a:r>
              <a:rPr lang="en-US" dirty="0" smtClean="0"/>
              <a:t>Query data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1844824"/>
            <a:ext cx="2239813" cy="608423"/>
          </a:xfrm>
          <a:prstGeom prst="rect">
            <a:avLst/>
          </a:prstGeom>
        </p:spPr>
      </p:pic>
      <p:pic>
        <p:nvPicPr>
          <p:cNvPr id="9" name="Picture 8"/>
          <p:cNvPicPr>
            <a:picLocks noChangeAspect="1"/>
          </p:cNvPicPr>
          <p:nvPr/>
        </p:nvPicPr>
        <p:blipFill rotWithShape="1">
          <a:blip r:embed="rId3"/>
          <a:srcRect l="8263" t="20586" r="11413" b="5179"/>
          <a:stretch/>
        </p:blipFill>
        <p:spPr>
          <a:xfrm>
            <a:off x="2562297" y="3140968"/>
            <a:ext cx="6392791" cy="3321745"/>
          </a:xfrm>
          <a:prstGeom prst="rect">
            <a:avLst/>
          </a:prstGeom>
        </p:spPr>
      </p:pic>
    </p:spTree>
    <p:extLst>
      <p:ext uri="{BB962C8B-B14F-4D97-AF65-F5344CB8AC3E}">
        <p14:creationId xmlns:p14="http://schemas.microsoft.com/office/powerpoint/2010/main" val="1408934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859" r="11426"/>
          <a:stretch/>
        </p:blipFill>
        <p:spPr>
          <a:xfrm>
            <a:off x="4882531" y="3212976"/>
            <a:ext cx="3480057" cy="2991977"/>
          </a:xfrm>
          <a:prstGeom prst="rect">
            <a:avLst/>
          </a:prstGeom>
        </p:spPr>
      </p:pic>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6</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8"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Statistic</a:t>
            </a:r>
            <a:endParaRPr lang="ja-JP" altLang="en-US" sz="3200" b="1" kern="0" dirty="0">
              <a:solidFill>
                <a:srgbClr val="FFFFFF"/>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36" y="3137944"/>
            <a:ext cx="4342602" cy="3243380"/>
          </a:xfrm>
          <a:prstGeom prst="rect">
            <a:avLst/>
          </a:prstGeom>
        </p:spPr>
      </p:pic>
      <p:pic>
        <p:nvPicPr>
          <p:cNvPr id="15" name="Picture 14"/>
          <p:cNvPicPr>
            <a:picLocks noChangeAspect="1"/>
          </p:cNvPicPr>
          <p:nvPr/>
        </p:nvPicPr>
        <p:blipFill rotWithShape="1">
          <a:blip r:embed="rId4"/>
          <a:srcRect l="1575" t="27079" r="51575" b="51401"/>
          <a:stretch/>
        </p:blipFill>
        <p:spPr>
          <a:xfrm>
            <a:off x="1180520" y="1416083"/>
            <a:ext cx="6240036" cy="1611514"/>
          </a:xfrm>
          <a:prstGeom prst="rect">
            <a:avLst/>
          </a:prstGeom>
        </p:spPr>
      </p:pic>
    </p:spTree>
    <p:extLst>
      <p:ext uri="{BB962C8B-B14F-4D97-AF65-F5344CB8AC3E}">
        <p14:creationId xmlns:p14="http://schemas.microsoft.com/office/powerpoint/2010/main" val="3025168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9069"/>
          <a:stretch/>
        </p:blipFill>
        <p:spPr>
          <a:xfrm>
            <a:off x="143793" y="1295787"/>
            <a:ext cx="3256930" cy="2675121"/>
          </a:xfrm>
          <a:prstGeom prst="rect">
            <a:avLst/>
          </a:prstGeom>
        </p:spPr>
      </p:pic>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7</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l="20396" t="10444" r="5840" b="12659"/>
          <a:stretch/>
        </p:blipFill>
        <p:spPr>
          <a:xfrm>
            <a:off x="3553247" y="1628800"/>
            <a:ext cx="5436096" cy="4232576"/>
          </a:xfrm>
        </p:spPr>
      </p:pic>
      <p:sp>
        <p:nvSpPr>
          <p:cNvPr id="8"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Data Visualization</a:t>
            </a:r>
            <a:endParaRPr lang="ja-JP" altLang="en-US" sz="3200" b="1" kern="0" dirty="0">
              <a:solidFill>
                <a:srgbClr val="FFFFFF"/>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63" y="4005064"/>
            <a:ext cx="3240360" cy="2549082"/>
          </a:xfrm>
          <a:prstGeom prst="rect">
            <a:avLst/>
          </a:prstGeom>
        </p:spPr>
      </p:pic>
    </p:spTree>
    <p:extLst>
      <p:ext uri="{BB962C8B-B14F-4D97-AF65-F5344CB8AC3E}">
        <p14:creationId xmlns:p14="http://schemas.microsoft.com/office/powerpoint/2010/main" val="3922776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b="1" dirty="0" smtClean="0"/>
              <a:t>Theme: </a:t>
            </a:r>
            <a:r>
              <a:rPr lang="en-US" altLang="ja-JP" b="1" dirty="0"/>
              <a:t>Quality Risk Manager</a:t>
            </a:r>
            <a:endParaRPr lang="en-US" altLang="ja-JP" b="1" dirty="0">
              <a:cs typeface="+mj-cs"/>
            </a:endParaRPr>
          </a:p>
        </p:txBody>
      </p:sp>
      <p:sp>
        <p:nvSpPr>
          <p:cNvPr id="5" name="フッター プレースホルダー 4"/>
          <p:cNvSpPr>
            <a:spLocks noGrp="1"/>
          </p:cNvSpPr>
          <p:nvPr>
            <p:ph type="ftr" sz="quarter" idx="11"/>
          </p:nvPr>
        </p:nvSpPr>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8</a:t>
            </a:fld>
            <a:endParaRPr lang="de-DE" altLang="ja-JP"/>
          </a:p>
        </p:txBody>
      </p:sp>
      <p:sp>
        <p:nvSpPr>
          <p:cNvPr id="8" name="角丸四角形 7"/>
          <p:cNvSpPr/>
          <p:nvPr/>
        </p:nvSpPr>
        <p:spPr bwMode="gray">
          <a:xfrm>
            <a:off x="251999" y="836712"/>
            <a:ext cx="8706263"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Used Technologies</a:t>
            </a:r>
            <a:endParaRPr lang="ja-JP" altLang="en-US" sz="3200" b="1" kern="0" dirty="0">
              <a:solidFill>
                <a:srgbClr val="FFFFFF"/>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0479" y="2348881"/>
            <a:ext cx="4348615" cy="3240360"/>
          </a:xfrm>
          <a:prstGeom prst="rect">
            <a:avLst/>
          </a:prstGeom>
        </p:spPr>
      </p:pic>
      <p:sp>
        <p:nvSpPr>
          <p:cNvPr id="11" name="コンテンツ プレースホルダー 2"/>
          <p:cNvSpPr txBox="1">
            <a:spLocks/>
          </p:cNvSpPr>
          <p:nvPr/>
        </p:nvSpPr>
        <p:spPr bwMode="gray">
          <a:xfrm>
            <a:off x="5847700" y="1598194"/>
            <a:ext cx="2180288" cy="31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pPr marL="0" indent="0">
              <a:lnSpc>
                <a:spcPct val="130000"/>
              </a:lnSpc>
              <a:buNone/>
            </a:pPr>
            <a:r>
              <a:rPr lang="en-US" altLang="ja-JP" sz="1800" b="1" kern="0" dirty="0" smtClean="0"/>
              <a:t>Neural Network</a:t>
            </a:r>
            <a:endParaRPr lang="ja-JP" altLang="en-US" sz="1800" b="1" kern="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2348881"/>
            <a:ext cx="3396313" cy="3240360"/>
          </a:xfrm>
          <a:prstGeom prst="rect">
            <a:avLst/>
          </a:prstGeom>
        </p:spPr>
      </p:pic>
      <p:sp>
        <p:nvSpPr>
          <p:cNvPr id="13" name="コンテンツ プレースホルダー 2"/>
          <p:cNvSpPr txBox="1">
            <a:spLocks/>
          </p:cNvSpPr>
          <p:nvPr/>
        </p:nvSpPr>
        <p:spPr bwMode="gray">
          <a:xfrm>
            <a:off x="755576" y="1601716"/>
            <a:ext cx="3024336" cy="36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pPr marL="0" indent="0">
              <a:lnSpc>
                <a:spcPct val="130000"/>
              </a:lnSpc>
              <a:buNone/>
            </a:pPr>
            <a:r>
              <a:rPr lang="en-US" altLang="ja-JP" sz="1800" b="1" kern="0" dirty="0" smtClean="0"/>
              <a:t>Support Vector Machine</a:t>
            </a:r>
            <a:endParaRPr lang="ja-JP" altLang="en-US" sz="1800" b="1" kern="0" dirty="0"/>
          </a:p>
        </p:txBody>
      </p:sp>
    </p:spTree>
    <p:extLst>
      <p:ext uri="{BB962C8B-B14F-4D97-AF65-F5344CB8AC3E}">
        <p14:creationId xmlns:p14="http://schemas.microsoft.com/office/powerpoint/2010/main" val="655981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4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ujitsu">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Standarddesign">
  <a:themeElements>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fontScheme name="Standarddesign">
      <a:majorFont>
        <a:latin typeface="HGP創英角ｺﾞｼｯｸUB"/>
        <a:ea typeface="HGP創英角ｺﾞｼｯｸUB"/>
        <a:cs typeface=""/>
      </a:majorFont>
      <a:minorFont>
        <a:latin typeface="Tahom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99"/>
        </a:solidFill>
        <a:ln>
          <a:headEnd/>
          <a:tailEnd/>
        </a:ln>
        <a:scene3d>
          <a:camera prst="orthographicFront">
            <a:rot lat="0" lon="0" rev="0"/>
          </a:camera>
          <a:lightRig rig="threePt" dir="t">
            <a:rot lat="0" lon="0" rev="1200000"/>
          </a:lightRig>
        </a:scene3d>
      </a:spPr>
      <a:bodyPr wrap="none" anchor="ctr"/>
      <a:lstStyle>
        <a:defPPr algn="ctr" fontAlgn="auto">
          <a:spcBef>
            <a:spcPts val="0"/>
          </a:spcBef>
          <a:spcAft>
            <a:spcPts val="0"/>
          </a:spcAft>
          <a:defRPr sz="2400" dirty="0" smtClean="0">
            <a:solidFill>
              <a:schemeClr val="tx1"/>
            </a:solidFill>
            <a:latin typeface="Times New Roman" pitchFamily="18" charset="0"/>
            <a:cs typeface="Times New Roman" pitchFamily="18" charset="0"/>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solidFill>
          <a:srgbClr val="D2E8FA"/>
        </a:solidFill>
        <a:ln w="9525" cap="flat" cmpd="sng" algn="ctr">
          <a:solidFill>
            <a:srgbClr val="105D9C"/>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sz="3600" b="0" i="0" u="none" strike="noStrike" cap="none" normalizeH="0" baseline="0" smtClean="0">
            <a:ln>
              <a:noFill/>
            </a:ln>
            <a:solidFill>
              <a:srgbClr val="FFFFFF"/>
            </a:solidFill>
            <a:effectLst/>
            <a:latin typeface="HGP創英角ｺﾞｼｯｸUB" pitchFamily="50" charset="-128"/>
            <a:ea typeface="HGP創英角ｺﾞｼｯｸUB" pitchFamily="50" charset="-128"/>
          </a:defRPr>
        </a:defPPr>
      </a:lstStyle>
    </a:lnDef>
    <a:txDef>
      <a:spPr>
        <a:solidFill>
          <a:schemeClr val="bg1"/>
        </a:solidFill>
        <a:ln/>
      </a:spPr>
      <a:bodyPr wrap="square">
        <a:spAutoFit/>
      </a:bodyPr>
      <a:lstStyle>
        <a:defPPr algn="ctr">
          <a:defRPr sz="2800" dirty="0">
            <a:latin typeface="HG創英角ｺﾞｼｯｸUB" pitchFamily="49" charset="-128"/>
            <a:ea typeface="HG創英角ｺﾞｼｯｸUB" pitchFamily="49" charset="-128"/>
          </a:defRPr>
        </a:defPPr>
      </a:lstStyle>
      <a:style>
        <a:lnRef idx="1">
          <a:schemeClr val="dk1"/>
        </a:lnRef>
        <a:fillRef idx="2">
          <a:schemeClr val="dk1"/>
        </a:fillRef>
        <a:effectRef idx="1">
          <a:schemeClr val="dk1"/>
        </a:effectRef>
        <a:fontRef idx="minor">
          <a:schemeClr val="dk1"/>
        </a:fontRef>
      </a:style>
    </a:txDef>
  </a:objectDefaults>
  <a:extraClrSchemeLst>
    <a:extraClrScheme>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FCA632317B63A479906F8B2A0F70B76" ma:contentTypeVersion="0" ma:contentTypeDescription="新しいドキュメントを作成します。" ma:contentTypeScope="" ma:versionID="444e82a96a3bed24ea3c6a1e249339b3">
  <xsd:schema xmlns:xsd="http://www.w3.org/2001/XMLSchema" xmlns:xs="http://www.w3.org/2001/XMLSchema" xmlns:p="http://schemas.microsoft.com/office/2006/metadata/properties" targetNamespace="http://schemas.microsoft.com/office/2006/metadata/properties" ma:root="true" ma:fieldsID="e3fc15230516dd5e85220f060eed4ba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79C9A8-F03E-4170-BF9D-BBED3ED204A5}">
  <ds:schemaRefs>
    <ds:schemaRef ds:uri="http://schemas.microsoft.com/sharepoint/v3/contenttype/forms"/>
  </ds:schemaRefs>
</ds:datastoreItem>
</file>

<file path=customXml/itemProps2.xml><?xml version="1.0" encoding="utf-8"?>
<ds:datastoreItem xmlns:ds="http://schemas.openxmlformats.org/officeDocument/2006/customXml" ds:itemID="{54EFE89D-0609-450B-ABA2-D39BF6355616}">
  <ds:schemaRef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E801D7B4-49E4-443C-9873-B9DB90FA9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296</Words>
  <Application>Microsoft Office PowerPoint</Application>
  <PresentationFormat>On-screen Show (4:3)</PresentationFormat>
  <Paragraphs>62</Paragraphs>
  <Slides>8</Slides>
  <Notes>2</Notes>
  <HiddenSlides>0</HiddenSlides>
  <MMClips>0</MMClips>
  <ScaleCrop>false</ScaleCrop>
  <HeadingPairs>
    <vt:vector size="6" baseType="variant">
      <vt:variant>
        <vt:lpstr>Fonts Used</vt:lpstr>
      </vt:variant>
      <vt:variant>
        <vt:i4>10</vt:i4>
      </vt:variant>
      <vt:variant>
        <vt:lpstr>Theme</vt:lpstr>
      </vt:variant>
      <vt:variant>
        <vt:i4>12</vt:i4>
      </vt:variant>
      <vt:variant>
        <vt:lpstr>Slide Titles</vt:lpstr>
      </vt:variant>
      <vt:variant>
        <vt:i4>8</vt:i4>
      </vt:variant>
    </vt:vector>
  </HeadingPairs>
  <TitlesOfParts>
    <vt:vector size="30" baseType="lpstr">
      <vt:lpstr>HGP創英角ｺﾞｼｯｸUB</vt:lpstr>
      <vt:lpstr>メイリオ</vt:lpstr>
      <vt:lpstr>Meiryo UI</vt:lpstr>
      <vt:lpstr>ＭＳ Ｐゴシック</vt:lpstr>
      <vt:lpstr>Arial</vt:lpstr>
      <vt:lpstr>Arial Black</vt:lpstr>
      <vt:lpstr>Century Gothic</vt:lpstr>
      <vt:lpstr>Courier New</vt:lpstr>
      <vt:lpstr>Tahoma</vt:lpstr>
      <vt:lpstr>Wingdings</vt:lpstr>
      <vt:lpstr>F_Tool_2_JA_R</vt:lpstr>
      <vt:lpstr>F_Tool_2_JA_G</vt:lpstr>
      <vt:lpstr>1_F_Tool_2_JA_G</vt:lpstr>
      <vt:lpstr>2_F_Tool_2_JA_G</vt:lpstr>
      <vt:lpstr>1_F_Tool_2_JA_R</vt:lpstr>
      <vt:lpstr>10_F_Tool_2_JA_R</vt:lpstr>
      <vt:lpstr>2_F_Tool_2_JA_R</vt:lpstr>
      <vt:lpstr>2_Standarddesign</vt:lpstr>
      <vt:lpstr>3_F_Tool_2_JA_G</vt:lpstr>
      <vt:lpstr>20_F_Tool_2_JA_R</vt:lpstr>
      <vt:lpstr>21_F_Tool_2_JA_R</vt:lpstr>
      <vt:lpstr>24_F_Tool_2_JA_R</vt:lpstr>
      <vt:lpstr>INTRODUCTION</vt:lpstr>
      <vt:lpstr>Background and Experience</vt:lpstr>
      <vt:lpstr>Theme: Quality Risk Manager 2018年07月27日</vt:lpstr>
      <vt:lpstr>Theme: Quality Risk Manager</vt:lpstr>
      <vt:lpstr>Theme: Quality Risk Manager</vt:lpstr>
      <vt:lpstr>Theme: Quality Risk Manager</vt:lpstr>
      <vt:lpstr>Theme: Quality Risk Manager</vt:lpstr>
      <vt:lpstr>Theme: Quality Risk Manager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2018-07-31T08:17:20Z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0x0101002FCA632317B63A479906F8B2A0F70B76</vt:lpwstr>
  </property>
</Properties>
</file>