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7" r:id="rId5"/>
    <p:sldId id="287" r:id="rId6"/>
    <p:sldId id="423" r:id="rId7"/>
    <p:sldId id="425" r:id="rId8"/>
    <p:sldId id="424" r:id="rId9"/>
    <p:sldId id="289" r:id="rId10"/>
    <p:sldId id="426" r:id="rId11"/>
    <p:sldId id="331" r:id="rId12"/>
    <p:sldId id="276" r:id="rId13"/>
    <p:sldId id="338" r:id="rId14"/>
    <p:sldId id="4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" initials="S" lastIdx="0" clrIdx="0">
    <p:extLst>
      <p:ext uri="{19B8F6BF-5375-455C-9EA6-DF929625EA0E}">
        <p15:presenceInfo xmlns:p15="http://schemas.microsoft.com/office/powerpoint/2012/main" userId="S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945"/>
    <a:srgbClr val="FD9244"/>
    <a:srgbClr val="FDC242"/>
    <a:srgbClr val="FDAA42"/>
    <a:srgbClr val="F5F6F8"/>
    <a:srgbClr val="63C08B"/>
    <a:srgbClr val="79CC74"/>
    <a:srgbClr val="A4E448"/>
    <a:srgbClr val="8ED85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D4DE5-4CF9-4FDD-AC15-5C15643766E7}" v="891" dt="2021-03-12T03:19:26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A0F6-478D-426D-B287-ED74E08894E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56560-F22A-4D24-ACB0-B3338C7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8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673D-BA00-45F1-AE4D-85206F25480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93DC-F319-4991-AD19-B12AC9E2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gradFill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3">
                  <a:alpha val="0"/>
                </a:schemeClr>
              </a:gs>
              <a:gs pos="100000">
                <a:schemeClr val="accent6">
                  <a:alpha val="16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1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 userDrawn="1"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gradFill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3">
                  <a:alpha val="0"/>
                </a:schemeClr>
              </a:gs>
              <a:gs pos="100000">
                <a:schemeClr val="accent6">
                  <a:alpha val="16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Picture Placeholder 36"/>
          <p:cNvSpPr>
            <a:spLocks noGrp="1"/>
          </p:cNvSpPr>
          <p:nvPr>
            <p:ph type="pic" sz="quarter" idx="10"/>
          </p:nvPr>
        </p:nvSpPr>
        <p:spPr>
          <a:xfrm>
            <a:off x="2111393" y="2309899"/>
            <a:ext cx="2825194" cy="2669525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 userDrawn="1"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gradFill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3">
                  <a:alpha val="0"/>
                </a:schemeClr>
              </a:gs>
              <a:gs pos="100000">
                <a:schemeClr val="accent6">
                  <a:alpha val="16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Picture Placeholder 36"/>
          <p:cNvSpPr>
            <a:spLocks noGrp="1"/>
          </p:cNvSpPr>
          <p:nvPr userDrawn="1">
            <p:ph type="pic" sz="quarter" idx="10"/>
          </p:nvPr>
        </p:nvSpPr>
        <p:spPr>
          <a:xfrm>
            <a:off x="900714" y="2324202"/>
            <a:ext cx="1937693" cy="1830926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1"/>
          </p:nvPr>
        </p:nvSpPr>
        <p:spPr>
          <a:xfrm>
            <a:off x="3698272" y="2324202"/>
            <a:ext cx="1937693" cy="1830926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 userDrawn="1">
            <p:ph type="pic" sz="quarter" idx="12"/>
          </p:nvPr>
        </p:nvSpPr>
        <p:spPr>
          <a:xfrm>
            <a:off x="6495830" y="2324202"/>
            <a:ext cx="1937693" cy="1830926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 userDrawn="1">
            <p:ph type="pic" sz="quarter" idx="13"/>
          </p:nvPr>
        </p:nvSpPr>
        <p:spPr>
          <a:xfrm>
            <a:off x="9160442" y="2324202"/>
            <a:ext cx="1937693" cy="1830926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7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 userDrawn="1"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gradFill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3">
                  <a:alpha val="0"/>
                </a:schemeClr>
              </a:gs>
              <a:gs pos="100000">
                <a:schemeClr val="accent6">
                  <a:alpha val="16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Picture Placeholder 36"/>
          <p:cNvSpPr>
            <a:spLocks noGrp="1"/>
          </p:cNvSpPr>
          <p:nvPr userDrawn="1">
            <p:ph type="pic" sz="quarter" idx="10"/>
          </p:nvPr>
        </p:nvSpPr>
        <p:spPr>
          <a:xfrm>
            <a:off x="1985326" y="2298990"/>
            <a:ext cx="1937693" cy="1830926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1"/>
          </p:nvPr>
        </p:nvSpPr>
        <p:spPr>
          <a:xfrm>
            <a:off x="5179423" y="2298990"/>
            <a:ext cx="1937693" cy="1830926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 userDrawn="1">
            <p:ph type="pic" sz="quarter" idx="12"/>
          </p:nvPr>
        </p:nvSpPr>
        <p:spPr>
          <a:xfrm>
            <a:off x="8506466" y="2282068"/>
            <a:ext cx="1937693" cy="1830926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Inf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 userDrawn="1"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gradFill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3">
                  <a:alpha val="0"/>
                </a:schemeClr>
              </a:gs>
              <a:gs pos="100000">
                <a:schemeClr val="accent6">
                  <a:alpha val="16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Picture Placeholder 36"/>
          <p:cNvSpPr>
            <a:spLocks noGrp="1"/>
          </p:cNvSpPr>
          <p:nvPr userDrawn="1">
            <p:ph type="pic" sz="quarter" idx="10"/>
          </p:nvPr>
        </p:nvSpPr>
        <p:spPr>
          <a:xfrm>
            <a:off x="899394" y="1314066"/>
            <a:ext cx="5403773" cy="5106025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Inf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 userDrawn="1"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gradFill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3">
                  <a:alpha val="0"/>
                </a:schemeClr>
              </a:gs>
              <a:gs pos="100000">
                <a:schemeClr val="accent6">
                  <a:alpha val="16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95244" y="1314065"/>
            <a:ext cx="5403773" cy="5106025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6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gradFill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3">
                  <a:alpha val="0"/>
                </a:schemeClr>
              </a:gs>
              <a:gs pos="100000">
                <a:schemeClr val="accent6">
                  <a:alpha val="16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4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3F1A-A3B8-4C30-A7C4-32AA87760B6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2194-DAD4-4B26-95F7-29A7DFF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55641" y="3656190"/>
            <a:ext cx="6680718" cy="1335726"/>
            <a:chOff x="4581269" y="2612677"/>
            <a:chExt cx="6680718" cy="1335726"/>
          </a:xfrm>
        </p:grpSpPr>
        <p:sp>
          <p:nvSpPr>
            <p:cNvPr id="25" name="Rectangle 24"/>
            <p:cNvSpPr/>
            <p:nvPr/>
          </p:nvSpPr>
          <p:spPr>
            <a:xfrm>
              <a:off x="5474599" y="3485937"/>
              <a:ext cx="4915949" cy="340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12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3939" y="2612677"/>
              <a:ext cx="5458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KỸ NĂNG NGHỀ NGHIỆP – SS004.L25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81269" y="3363628"/>
              <a:ext cx="66807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3"/>
                  </a:solidFill>
                  <a:latin typeface="Source Sans Pro" panose="020B0503030403020204" pitchFamily="34" charset="0"/>
                </a:rPr>
                <a:t>BÀI TẬP TUẦN 1 –  </a:t>
              </a:r>
              <a:r>
                <a:rPr lang="en-US" sz="3200" b="1" dirty="0">
                  <a:solidFill>
                    <a:srgbClr val="0070C0"/>
                  </a:solidFill>
                  <a:latin typeface="Source Sans Pro" panose="020B0503030403020204" pitchFamily="34" charset="0"/>
                </a:rPr>
                <a:t>GIỚI THIỆU NHÓM</a:t>
              </a:r>
            </a:p>
          </p:txBody>
        </p:sp>
      </p:grpSp>
      <p:pic>
        <p:nvPicPr>
          <p:cNvPr id="1026" name="Picture 2" descr="logo-uit | Tuổi trẻ UIT">
            <a:extLst>
              <a:ext uri="{FF2B5EF4-FFF2-40B4-BE49-F238E27FC236}">
                <a16:creationId xmlns:a16="http://schemas.microsoft.com/office/drawing/2014/main" id="{7A2D3362-12E0-43E8-BB10-ED8E526C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01" y="885310"/>
            <a:ext cx="2793840" cy="231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6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58931" y="1921251"/>
            <a:ext cx="7843814" cy="2904330"/>
            <a:chOff x="1958931" y="1921251"/>
            <a:chExt cx="7843814" cy="2904330"/>
          </a:xfrm>
        </p:grpSpPr>
        <p:sp>
          <p:nvSpPr>
            <p:cNvPr id="10" name="TextBox 9"/>
            <p:cNvSpPr txBox="1"/>
            <p:nvPr/>
          </p:nvSpPr>
          <p:spPr>
            <a:xfrm>
              <a:off x="1958931" y="2886589"/>
              <a:ext cx="784381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algn="ctr"/>
              <a:r>
                <a:rPr lang="en-US" sz="6000" b="1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“</a:t>
              </a:r>
              <a:r>
                <a:rPr lang="en-US" sz="6000" b="1" kern="0" spc="10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Quá</a:t>
              </a:r>
              <a:r>
                <a:rPr lang="en-US" sz="6000" b="1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6000" b="1" kern="0" spc="10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nhanh</a:t>
              </a:r>
              <a:endParaRPr lang="en-US" sz="6000" b="1" kern="0" spc="10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  <a:p>
              <a:pPr lvl="1" algn="ctr"/>
              <a:r>
                <a:rPr lang="en-US" sz="6000" b="1" kern="0" spc="10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quá</a:t>
              </a:r>
              <a:r>
                <a:rPr lang="en-US" sz="6000" b="1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6000" b="1" kern="0" spc="10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nguy</a:t>
              </a:r>
              <a:r>
                <a:rPr lang="en-US" sz="6000" b="1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6000" b="1" kern="0" spc="10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hiểm</a:t>
              </a:r>
              <a:r>
                <a:rPr lang="en-US" sz="6000" b="1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3309" y="1921251"/>
              <a:ext cx="7015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SLOGAN CỦA CHÚNG MÌNH LÀ:</a:t>
              </a: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solidFill>
            <a:schemeClr val="bg1">
              <a:alpha val="4000"/>
            </a:schemeClr>
          </a:solidFill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3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90663" y="2203902"/>
            <a:ext cx="7015058" cy="2235228"/>
            <a:chOff x="2590663" y="2203902"/>
            <a:chExt cx="7015058" cy="2235228"/>
          </a:xfrm>
        </p:grpSpPr>
        <p:sp>
          <p:nvSpPr>
            <p:cNvPr id="10" name="TextBox 9"/>
            <p:cNvSpPr txBox="1"/>
            <p:nvPr/>
          </p:nvSpPr>
          <p:spPr>
            <a:xfrm>
              <a:off x="2949147" y="2500138"/>
              <a:ext cx="629371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algn="ctr"/>
              <a:r>
                <a:rPr lang="en-US" sz="6000" b="1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THANKS FOR</a:t>
              </a:r>
            </a:p>
            <a:p>
              <a:pPr lvl="1" algn="ctr"/>
              <a:r>
                <a:rPr lang="en-US" sz="6000" b="1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WATCHING!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663" y="2203902"/>
              <a:ext cx="7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HAVE A NICE DAY! </a:t>
              </a:r>
              <a:r>
                <a:rPr lang="en-US" sz="16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  <a:sym typeface="Wingdings" panose="05000000000000000000" pitchFamily="2" charset="2"/>
                </a:rPr>
                <a:t></a:t>
              </a:r>
              <a:endParaRPr lang="en-US" sz="16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solidFill>
            <a:schemeClr val="bg1">
              <a:alpha val="4000"/>
            </a:schemeClr>
          </a:solidFill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7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6750" y="1867390"/>
            <a:ext cx="2330529" cy="2673846"/>
            <a:chOff x="712413" y="1867390"/>
            <a:chExt cx="2330529" cy="267384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flipH="1">
              <a:off x="712413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45359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63022" y="1867390"/>
            <a:ext cx="2330529" cy="2673846"/>
            <a:chOff x="3509971" y="1867390"/>
            <a:chExt cx="2330529" cy="267384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flipH="1">
              <a:off x="3509971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642917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4192" y="1867390"/>
            <a:ext cx="2330529" cy="2673846"/>
            <a:chOff x="6307529" y="1867390"/>
            <a:chExt cx="2330529" cy="2673846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 flipH="1">
              <a:off x="6307529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6440475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0509" y="1867390"/>
            <a:ext cx="2330529" cy="2673846"/>
            <a:chOff x="8972141" y="1867390"/>
            <a:chExt cx="2330529" cy="2673846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 flipH="1">
              <a:off x="8972141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9105087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73941" y="57540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SS004.L25</a:t>
            </a:r>
            <a:endParaRPr lang="en-US" sz="1600" dirty="0">
              <a:solidFill>
                <a:schemeClr val="accent4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9038" y="980707"/>
            <a:ext cx="3397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ource Sans Pro Light" panose="020B0403030403020204" pitchFamily="34" charset="0"/>
              </a:rPr>
              <a:t>Team Members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98811" y="0"/>
            <a:ext cx="0" cy="6858000"/>
          </a:xfrm>
          <a:prstGeom prst="line">
            <a:avLst/>
          </a:prstGeom>
          <a:ln>
            <a:solidFill>
              <a:srgbClr val="E9E9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39452" y="4541207"/>
            <a:ext cx="184698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Nguyễn</a:t>
            </a:r>
            <a:r>
              <a:rPr lang="en-AU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Thừa</a:t>
            </a:r>
            <a:r>
              <a:rPr lang="en-AU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An </a:t>
            </a:r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Thái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70012" y="4564716"/>
            <a:ext cx="179728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AU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Huỳnh Thị Mỹ Duyên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85185" y="4558864"/>
            <a:ext cx="135325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Phạm</a:t>
            </a:r>
            <a:r>
              <a:rPr lang="en-AU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Lê </a:t>
            </a:r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Dịu</a:t>
            </a:r>
            <a:r>
              <a:rPr lang="en-AU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Ái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7785" y="4558158"/>
            <a:ext cx="227658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Nguyễn</a:t>
            </a:r>
            <a:r>
              <a:rPr lang="en-AU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Huỳnh Thanh </a:t>
            </a:r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Trúc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83" name="Picture Placeholder 82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6BFBC799-8D0A-4B85-BBD1-F4B7FC5B4FB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" t="29075" r="74" b="25"/>
          <a:stretch/>
        </p:blipFill>
        <p:spPr>
          <a:xfrm>
            <a:off x="2727325" y="2324100"/>
            <a:ext cx="1936750" cy="1830388"/>
          </a:xfrm>
        </p:spPr>
      </p:pic>
      <p:pic>
        <p:nvPicPr>
          <p:cNvPr id="93" name="Picture Placeholder 92">
            <a:extLst>
              <a:ext uri="{FF2B5EF4-FFF2-40B4-BE49-F238E27FC236}">
                <a16:creationId xmlns:a16="http://schemas.microsoft.com/office/drawing/2014/main" id="{A6F8DA26-0067-4952-8868-5561F5C4A62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13264" r="222" b="33576"/>
          <a:stretch/>
        </p:blipFill>
        <p:spPr>
          <a:xfrm>
            <a:off x="5087938" y="2324100"/>
            <a:ext cx="1936750" cy="1830388"/>
          </a:xfrm>
        </p:spPr>
      </p:pic>
      <p:pic>
        <p:nvPicPr>
          <p:cNvPr id="96" name="Picture Placeholder 95">
            <a:extLst>
              <a:ext uri="{FF2B5EF4-FFF2-40B4-BE49-F238E27FC236}">
                <a16:creationId xmlns:a16="http://schemas.microsoft.com/office/drawing/2014/main" id="{5AE9FC76-9387-41BE-B470-BF72A7FAF5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1" t="55556" r="39521" b="3313"/>
          <a:stretch/>
        </p:blipFill>
        <p:spPr>
          <a:xfrm>
            <a:off x="7494588" y="2324100"/>
            <a:ext cx="1936750" cy="1830388"/>
          </a:xfrm>
        </p:spPr>
      </p:pic>
      <p:pic>
        <p:nvPicPr>
          <p:cNvPr id="103" name="Picture Placeholder 10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6CF47114-4FE5-49D5-8AD7-D25ED42B78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" t="21129" r="419" b="15052"/>
          <a:stretch/>
        </p:blipFill>
        <p:spPr>
          <a:xfrm>
            <a:off x="330200" y="2324100"/>
            <a:ext cx="1938338" cy="1830388"/>
          </a:xfr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845F5C0-18A8-47CF-86F6-96637851A2F0}"/>
              </a:ext>
            </a:extLst>
          </p:cNvPr>
          <p:cNvSpPr txBox="1"/>
          <p:nvPr/>
        </p:nvSpPr>
        <p:spPr>
          <a:xfrm>
            <a:off x="9941818" y="4541207"/>
            <a:ext cx="196239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Nguyễn</a:t>
            </a:r>
            <a:r>
              <a:rPr lang="en-AU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Thị </a:t>
            </a:r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Thảo</a:t>
            </a:r>
            <a:r>
              <a:rPr lang="en-AU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AU" sz="1400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Hồng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B5715E1-F611-4D18-82E7-41A77BAC4065}"/>
              </a:ext>
            </a:extLst>
          </p:cNvPr>
          <p:cNvGrpSpPr/>
          <p:nvPr/>
        </p:nvGrpSpPr>
        <p:grpSpPr>
          <a:xfrm>
            <a:off x="9752846" y="1912332"/>
            <a:ext cx="2330529" cy="2673846"/>
            <a:chOff x="8972141" y="1867390"/>
            <a:chExt cx="2330529" cy="2673846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1FDA372C-8289-4DA3-AB94-F08A4F6B2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72141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5E5BDAF9-5409-4026-96A8-EED3ABA0D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087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1" name="Picture Placeholder 95" descr="A couple of girls pos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0AD9A99-DEC7-4337-AE4C-B9870126D10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28265" r="40625" b="29909"/>
          <a:stretch/>
        </p:blipFill>
        <p:spPr>
          <a:xfrm>
            <a:off x="9916925" y="2369042"/>
            <a:ext cx="1936750" cy="1830388"/>
          </a:xfrm>
          <a:custGeom>
            <a:avLst/>
            <a:gdLst>
              <a:gd name="connsiteX0" fmla="*/ 1371374 w 2825194"/>
              <a:gd name="connsiteY0" fmla="*/ 20 h 2669525"/>
              <a:gd name="connsiteX1" fmla="*/ 2479772 w 2825194"/>
              <a:gd name="connsiteY1" fmla="*/ 283879 h 2669525"/>
              <a:gd name="connsiteX2" fmla="*/ 1487024 w 2825194"/>
              <a:gd name="connsiteY2" fmla="*/ 2666430 h 2669525"/>
              <a:gd name="connsiteX3" fmla="*/ 21918 w 2825194"/>
              <a:gd name="connsiteY3" fmla="*/ 636849 h 2669525"/>
              <a:gd name="connsiteX4" fmla="*/ 1371374 w 2825194"/>
              <a:gd name="connsiteY4" fmla="*/ 20 h 26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94" h="2669525">
                <a:moveTo>
                  <a:pt x="1371374" y="20"/>
                </a:moveTo>
                <a:cubicBezTo>
                  <a:pt x="1753224" y="-1531"/>
                  <a:pt x="2152526" y="85333"/>
                  <a:pt x="2479772" y="283879"/>
                </a:cubicBezTo>
                <a:cubicBezTo>
                  <a:pt x="3416479" y="853445"/>
                  <a:pt x="2231585" y="2538077"/>
                  <a:pt x="1487024" y="2666430"/>
                </a:cubicBezTo>
                <a:cubicBezTo>
                  <a:pt x="1046691" y="2746650"/>
                  <a:pt x="-178233" y="1246526"/>
                  <a:pt x="21918" y="636849"/>
                </a:cubicBezTo>
                <a:cubicBezTo>
                  <a:pt x="147012" y="250788"/>
                  <a:pt x="734956" y="2605"/>
                  <a:pt x="1371374" y="2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5902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/>
      <p:bldP spid="39" grpId="0"/>
      <p:bldP spid="46" grpId="0"/>
      <p:bldP spid="53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47479" y="-164758"/>
            <a:ext cx="6499301" cy="7456732"/>
            <a:chOff x="712413" y="1867390"/>
            <a:chExt cx="2330529" cy="2673846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 flipH="1">
              <a:off x="712413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845359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83FA0D2E-1A2C-4B50-B850-ED4CDF160E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>
            <a:fillRect/>
          </a:stretch>
        </p:blipFill>
        <p:spPr/>
      </p:pic>
      <p:sp>
        <p:nvSpPr>
          <p:cNvPr id="74" name="TextBox 73"/>
          <p:cNvSpPr txBox="1"/>
          <p:nvPr/>
        </p:nvSpPr>
        <p:spPr>
          <a:xfrm>
            <a:off x="665240" y="3516008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Ngành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học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Kỹ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thuật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máy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tính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66936" y="2094294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Source Sans Pro Light" panose="020B0403030403020204" pitchFamily="34" charset="0"/>
              </a:rPr>
              <a:t>Nguyễn</a:t>
            </a:r>
            <a:r>
              <a:rPr lang="en-US" sz="3200" b="1" dirty="0">
                <a:latin typeface="Source Sans Pro Light" panose="020B0403030403020204" pitchFamily="34" charset="0"/>
              </a:rPr>
              <a:t> Huỳnh Thanh </a:t>
            </a:r>
            <a:r>
              <a:rPr lang="en-US" sz="3200" b="1" dirty="0" err="1">
                <a:latin typeface="Source Sans Pro Light" panose="020B0403030403020204" pitchFamily="34" charset="0"/>
              </a:rPr>
              <a:t>Trúc</a:t>
            </a:r>
            <a:endParaRPr lang="en-US" sz="3200" b="1" dirty="0">
              <a:latin typeface="Source Sans Pro Light" panose="020B0403030403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0E320B-2A5E-495B-BD84-1E2749817F37}"/>
              </a:ext>
            </a:extLst>
          </p:cNvPr>
          <p:cNvSpPr txBox="1"/>
          <p:nvPr/>
        </p:nvSpPr>
        <p:spPr>
          <a:xfrm>
            <a:off x="665240" y="3877885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Quê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quán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thành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phố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Long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Xuyên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tỉnh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An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Giang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90A3FD-2201-4AFD-9E37-A53D28713ACC}"/>
              </a:ext>
            </a:extLst>
          </p:cNvPr>
          <p:cNvSpPr txBox="1"/>
          <p:nvPr/>
        </p:nvSpPr>
        <p:spPr>
          <a:xfrm>
            <a:off x="665240" y="4239762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Sở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thích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âm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nhạc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chó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mèo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1747DB-DF70-40DC-9EE3-DFAE97D18558}"/>
              </a:ext>
            </a:extLst>
          </p:cNvPr>
          <p:cNvSpPr txBox="1"/>
          <p:nvPr/>
        </p:nvSpPr>
        <p:spPr>
          <a:xfrm>
            <a:off x="665240" y="4601639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manh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vui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vẻ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thân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thiện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E3976A-2722-4201-B406-141AB678CE3D}"/>
              </a:ext>
            </a:extLst>
          </p:cNvPr>
          <p:cNvSpPr txBox="1"/>
          <p:nvPr/>
        </p:nvSpPr>
        <p:spPr>
          <a:xfrm>
            <a:off x="665240" y="4963516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yếu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nhút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nhát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hơi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chậm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chạp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9" grpId="0"/>
      <p:bldP spid="43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8639" y="-193333"/>
            <a:ext cx="6499301" cy="7456732"/>
            <a:chOff x="712413" y="1867390"/>
            <a:chExt cx="2330529" cy="267384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flipH="1">
              <a:off x="712413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45359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Placeholder 3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492FF7A5-C729-47AB-A3BD-8CC29EA790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" t="25304" r="212" b="3798"/>
          <a:stretch/>
        </p:blipFill>
        <p:spPr>
          <a:xfrm>
            <a:off x="899394" y="1314066"/>
            <a:ext cx="5403773" cy="5106025"/>
          </a:xfrm>
        </p:spPr>
      </p:pic>
      <p:sp>
        <p:nvSpPr>
          <p:cNvPr id="50" name="TextBox 49"/>
          <p:cNvSpPr txBox="1"/>
          <p:nvPr/>
        </p:nvSpPr>
        <p:spPr>
          <a:xfrm>
            <a:off x="7027939" y="3516008"/>
            <a:ext cx="441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Ngành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học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Hệ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thống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thông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tin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29636" y="2094294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Source Sans Pro Light" panose="020B0403030403020204" pitchFamily="34" charset="0"/>
              </a:rPr>
              <a:t>Phạm</a:t>
            </a:r>
            <a:r>
              <a:rPr lang="en-US" sz="3200" b="1" dirty="0">
                <a:latin typeface="Source Sans Pro Light" panose="020B0403030403020204" pitchFamily="34" charset="0"/>
              </a:rPr>
              <a:t> Lê </a:t>
            </a:r>
            <a:r>
              <a:rPr lang="en-US" sz="3200" b="1" dirty="0" err="1">
                <a:latin typeface="Source Sans Pro Light" panose="020B0403030403020204" pitchFamily="34" charset="0"/>
              </a:rPr>
              <a:t>Dịu</a:t>
            </a:r>
            <a:r>
              <a:rPr lang="en-US" sz="3200" b="1" dirty="0">
                <a:latin typeface="Source Sans Pro Light" panose="020B0403030403020204" pitchFamily="34" charset="0"/>
              </a:rPr>
              <a:t> </a:t>
            </a:r>
            <a:r>
              <a:rPr lang="en-US" sz="3200" b="1" dirty="0" err="1">
                <a:latin typeface="Source Sans Pro Light" panose="020B0403030403020204" pitchFamily="34" charset="0"/>
              </a:rPr>
              <a:t>Ái</a:t>
            </a:r>
            <a:endParaRPr lang="en-US" sz="3200" b="1" dirty="0">
              <a:latin typeface="Source Sans Pro Light" panose="020B0403030403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CC3D13-6DFA-4B64-A95C-C72E61E0781B}"/>
              </a:ext>
            </a:extLst>
          </p:cNvPr>
          <p:cNvSpPr txBox="1"/>
          <p:nvPr/>
        </p:nvSpPr>
        <p:spPr>
          <a:xfrm>
            <a:off x="7027939" y="3928071"/>
            <a:ext cx="46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Quê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quán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sinh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ra ở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Quảng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Nam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nhưng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hiện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sống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tại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TP.HCM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60A9CA-533B-4187-A0C7-D9A462EF271A}"/>
              </a:ext>
            </a:extLst>
          </p:cNvPr>
          <p:cNvSpPr txBox="1"/>
          <p:nvPr/>
        </p:nvSpPr>
        <p:spPr>
          <a:xfrm>
            <a:off x="7027939" y="4341664"/>
            <a:ext cx="516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Sở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thích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yêu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màu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hồng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ghét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sự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giả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dối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còn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cái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nữa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là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ngủ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ngủ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và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ngủ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15E146-8E37-47B1-BA65-FE43007B49F7}"/>
              </a:ext>
            </a:extLst>
          </p:cNvPr>
          <p:cNvSpPr txBox="1"/>
          <p:nvPr/>
        </p:nvSpPr>
        <p:spPr>
          <a:xfrm>
            <a:off x="7027939" y="4746821"/>
            <a:ext cx="441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manh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tự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tin,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trách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nhiệm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C4EDBC-63A3-41BD-B2B5-7D903F18CB4C}"/>
              </a:ext>
            </a:extLst>
          </p:cNvPr>
          <p:cNvSpPr txBox="1"/>
          <p:nvPr/>
        </p:nvSpPr>
        <p:spPr>
          <a:xfrm>
            <a:off x="7022521" y="5150433"/>
            <a:ext cx="441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yếu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tính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khí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cọc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cằn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6" grpId="0"/>
      <p:bldP spid="45" grpId="0"/>
      <p:bldP spid="48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47479" y="-164758"/>
            <a:ext cx="6499301" cy="7456732"/>
            <a:chOff x="712413" y="1867390"/>
            <a:chExt cx="2330529" cy="2673846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 flipH="1">
              <a:off x="712413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845359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3FA0D2E-1A2C-4B50-B850-ED4CDF160E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" t="13916" r="913" b="33661"/>
          <a:stretch/>
        </p:blipFill>
        <p:spPr>
          <a:xfrm>
            <a:off x="5795244" y="1314065"/>
            <a:ext cx="5403773" cy="5106025"/>
          </a:xfrm>
        </p:spPr>
      </p:pic>
      <p:sp>
        <p:nvSpPr>
          <p:cNvPr id="74" name="TextBox 73"/>
          <p:cNvSpPr txBox="1"/>
          <p:nvPr/>
        </p:nvSpPr>
        <p:spPr>
          <a:xfrm>
            <a:off x="665240" y="3516008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học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Khoa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học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Máy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tính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56D78"/>
              </a:solidFill>
              <a:effectLst/>
              <a:uLnTx/>
              <a:uFillTx/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6936" y="2094294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Huỳnh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 Thị Mỹ Duyên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656D78"/>
              </a:solidFill>
              <a:effectLst/>
              <a:uLnTx/>
              <a:uFillTx/>
              <a:latin typeface="Source Sans Pro Light" panose="020B0403030403020204" pitchFamily="34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0E320B-2A5E-495B-BD84-1E2749817F37}"/>
              </a:ext>
            </a:extLst>
          </p:cNvPr>
          <p:cNvSpPr txBox="1"/>
          <p:nvPr/>
        </p:nvSpPr>
        <p:spPr>
          <a:xfrm>
            <a:off x="665240" y="3877885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Quê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quán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Xuân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Lộc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Đồng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Nai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90A3FD-2201-4AFD-9E37-A53D28713ACC}"/>
              </a:ext>
            </a:extLst>
          </p:cNvPr>
          <p:cNvSpPr txBox="1"/>
          <p:nvPr/>
        </p:nvSpPr>
        <p:spPr>
          <a:xfrm>
            <a:off x="665240" y="4239762"/>
            <a:ext cx="477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Sở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thích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xem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chó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mèo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làm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đồ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handmade,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cày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phim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vẻ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vời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…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56D78"/>
              </a:solidFill>
              <a:effectLst/>
              <a:uLnTx/>
              <a:uFillTx/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1747DB-DF70-40DC-9EE3-DFAE97D18558}"/>
              </a:ext>
            </a:extLst>
          </p:cNvPr>
          <p:cNvSpPr txBox="1"/>
          <p:nvPr/>
        </p:nvSpPr>
        <p:spPr>
          <a:xfrm>
            <a:off x="665239" y="4601639"/>
            <a:ext cx="458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manh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hiền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lành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thân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thiện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có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trách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nhiệm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kỹ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tính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E3976A-2722-4201-B406-141AB678CE3D}"/>
              </a:ext>
            </a:extLst>
          </p:cNvPr>
          <p:cNvSpPr txBox="1"/>
          <p:nvPr/>
        </p:nvSpPr>
        <p:spPr>
          <a:xfrm>
            <a:off x="665240" y="4963516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yếu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cầu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toàn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hơi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chậm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chạp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56D78"/>
              </a:solidFill>
              <a:effectLst/>
              <a:uLnTx/>
              <a:uFillTx/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9" grpId="0"/>
      <p:bldP spid="43" grpId="0"/>
      <p:bldP spid="4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8639" y="-193333"/>
            <a:ext cx="6499301" cy="7456732"/>
            <a:chOff x="712413" y="1867390"/>
            <a:chExt cx="2330529" cy="267384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flipH="1">
              <a:off x="712413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45359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92FF7A5-C729-47AB-A3BD-8CC29EA790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t="36805" r="27243" b="381"/>
          <a:stretch/>
        </p:blipFill>
        <p:spPr>
          <a:xfrm>
            <a:off x="899394" y="1314066"/>
            <a:ext cx="5403773" cy="5106025"/>
          </a:xfrm>
        </p:spPr>
      </p:pic>
      <p:sp>
        <p:nvSpPr>
          <p:cNvPr id="50" name="TextBox 49"/>
          <p:cNvSpPr txBox="1"/>
          <p:nvPr/>
        </p:nvSpPr>
        <p:spPr>
          <a:xfrm>
            <a:off x="7027939" y="3516008"/>
            <a:ext cx="441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Ngành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học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Khoa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học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máy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tính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9636" y="2094294"/>
            <a:ext cx="371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Source Sans Pro Light" panose="020B0403030403020204" pitchFamily="34" charset="0"/>
              </a:rPr>
              <a:t>Nguyễn</a:t>
            </a:r>
            <a:r>
              <a:rPr lang="en-US" sz="3200" b="1" dirty="0">
                <a:latin typeface="Source Sans Pro Light" panose="020B0403030403020204" pitchFamily="34" charset="0"/>
              </a:rPr>
              <a:t> </a:t>
            </a:r>
            <a:r>
              <a:rPr lang="en-US" sz="3200" b="1" dirty="0" err="1">
                <a:latin typeface="Source Sans Pro Light" panose="020B0403030403020204" pitchFamily="34" charset="0"/>
              </a:rPr>
              <a:t>Thừa</a:t>
            </a:r>
            <a:r>
              <a:rPr lang="en-US" sz="3200" b="1" dirty="0">
                <a:latin typeface="Source Sans Pro Light" panose="020B0403030403020204" pitchFamily="34" charset="0"/>
              </a:rPr>
              <a:t> An </a:t>
            </a:r>
            <a:r>
              <a:rPr lang="en-US" sz="3200" b="1" dirty="0" err="1">
                <a:latin typeface="Source Sans Pro Light" panose="020B0403030403020204" pitchFamily="34" charset="0"/>
              </a:rPr>
              <a:t>Thái</a:t>
            </a:r>
            <a:endParaRPr lang="en-US" sz="3200" b="1" dirty="0">
              <a:latin typeface="Source Sans Pro Light" panose="020B0403030403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CC3D13-6DFA-4B64-A95C-C72E61E0781B}"/>
              </a:ext>
            </a:extLst>
          </p:cNvPr>
          <p:cNvSpPr txBox="1"/>
          <p:nvPr/>
        </p:nvSpPr>
        <p:spPr>
          <a:xfrm>
            <a:off x="7027939" y="3928071"/>
            <a:ext cx="441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Quê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quán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Hà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Tĩnh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60A9CA-533B-4187-A0C7-D9A462EF271A}"/>
              </a:ext>
            </a:extLst>
          </p:cNvPr>
          <p:cNvSpPr txBox="1"/>
          <p:nvPr/>
        </p:nvSpPr>
        <p:spPr>
          <a:xfrm>
            <a:off x="7027939" y="4341664"/>
            <a:ext cx="516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Sở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thích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chơi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game,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đá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bóng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15E146-8E37-47B1-BA65-FE43007B49F7}"/>
              </a:ext>
            </a:extLst>
          </p:cNvPr>
          <p:cNvSpPr txBox="1"/>
          <p:nvPr/>
        </p:nvSpPr>
        <p:spPr>
          <a:xfrm>
            <a:off x="7027939" y="4746821"/>
            <a:ext cx="441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manh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vui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vẻ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hòa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đồng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C4EDBC-63A3-41BD-B2B5-7D903F18CB4C}"/>
              </a:ext>
            </a:extLst>
          </p:cNvPr>
          <p:cNvSpPr txBox="1"/>
          <p:nvPr/>
        </p:nvSpPr>
        <p:spPr>
          <a:xfrm>
            <a:off x="7022521" y="5150433"/>
            <a:ext cx="441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yếu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lười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suy</a:t>
            </a:r>
            <a:r>
              <a:rPr lang="en-US" sz="14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nghĩ</a:t>
            </a:r>
            <a:endParaRPr lang="en-US" sz="14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6" grpId="0"/>
      <p:bldP spid="45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47479" y="-164758"/>
            <a:ext cx="6499301" cy="7456732"/>
            <a:chOff x="712413" y="1867390"/>
            <a:chExt cx="2330529" cy="2673846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 flipH="1">
              <a:off x="712413" y="1867390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845359" y="1884312"/>
              <a:ext cx="2197583" cy="2656924"/>
            </a:xfrm>
            <a:custGeom>
              <a:avLst/>
              <a:gdLst>
                <a:gd name="T0" fmla="*/ 104 w 382"/>
                <a:gd name="T1" fmla="*/ 41 h 461"/>
                <a:gd name="T2" fmla="*/ 371 w 382"/>
                <a:gd name="T3" fmla="*/ 225 h 461"/>
                <a:gd name="T4" fmla="*/ 87 w 382"/>
                <a:gd name="T5" fmla="*/ 400 h 461"/>
                <a:gd name="T6" fmla="*/ 104 w 382"/>
                <a:gd name="T7" fmla="*/ 4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461">
                  <a:moveTo>
                    <a:pt x="104" y="41"/>
                  </a:moveTo>
                  <a:cubicBezTo>
                    <a:pt x="142" y="0"/>
                    <a:pt x="361" y="134"/>
                    <a:pt x="371" y="225"/>
                  </a:cubicBezTo>
                  <a:cubicBezTo>
                    <a:pt x="382" y="316"/>
                    <a:pt x="153" y="461"/>
                    <a:pt x="87" y="400"/>
                  </a:cubicBezTo>
                  <a:cubicBezTo>
                    <a:pt x="30" y="346"/>
                    <a:pt x="0" y="155"/>
                    <a:pt x="104" y="41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3FA0D2E-1A2C-4B50-B850-ED4CDF160E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t="26351" r="30422" b="24634"/>
          <a:stretch/>
        </p:blipFill>
        <p:spPr>
          <a:xfrm>
            <a:off x="5795244" y="1314065"/>
            <a:ext cx="5403773" cy="5106025"/>
          </a:xfrm>
        </p:spPr>
      </p:pic>
      <p:sp>
        <p:nvSpPr>
          <p:cNvPr id="74" name="TextBox 73"/>
          <p:cNvSpPr txBox="1"/>
          <p:nvPr/>
        </p:nvSpPr>
        <p:spPr>
          <a:xfrm>
            <a:off x="665240" y="3516008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Ngành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học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Hệ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thống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thông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tin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66936" y="2094294"/>
            <a:ext cx="398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Nguyễn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 Thị </a:t>
            </a: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Thảo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Hồng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656D78"/>
              </a:solidFill>
              <a:effectLst/>
              <a:uLnTx/>
              <a:uFillTx/>
              <a:latin typeface="Source Sans Pro Light" panose="020B0403030403020204" pitchFamily="34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0E320B-2A5E-495B-BD84-1E2749817F37}"/>
              </a:ext>
            </a:extLst>
          </p:cNvPr>
          <p:cNvSpPr txBox="1"/>
          <p:nvPr/>
        </p:nvSpPr>
        <p:spPr>
          <a:xfrm>
            <a:off x="665240" y="3867077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Quê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quán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Quảng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Nam.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90A3FD-2201-4AFD-9E37-A53D28713ACC}"/>
              </a:ext>
            </a:extLst>
          </p:cNvPr>
          <p:cNvSpPr txBox="1"/>
          <p:nvPr/>
        </p:nvSpPr>
        <p:spPr>
          <a:xfrm>
            <a:off x="665239" y="4239762"/>
            <a:ext cx="429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Sở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thích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xem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noProof="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phim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du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lịch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tham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gia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các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hoạt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4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động</a:t>
            </a:r>
            <a:r>
              <a:rPr lang="en-US" sz="1400" dirty="0">
                <a:solidFill>
                  <a:srgbClr val="656D78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,…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56D78"/>
              </a:solidFill>
              <a:effectLst/>
              <a:uLnTx/>
              <a:uFillTx/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1747DB-DF70-40DC-9EE3-DFAE97D18558}"/>
              </a:ext>
            </a:extLst>
          </p:cNvPr>
          <p:cNvSpPr txBox="1"/>
          <p:nvPr/>
        </p:nvSpPr>
        <p:spPr>
          <a:xfrm>
            <a:off x="665240" y="4601639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manh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vui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vẻ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,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lạc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quan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hoà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đồng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E3976A-2722-4201-B406-141AB678CE3D}"/>
              </a:ext>
            </a:extLst>
          </p:cNvPr>
          <p:cNvSpPr txBox="1"/>
          <p:nvPr/>
        </p:nvSpPr>
        <p:spPr>
          <a:xfrm>
            <a:off x="665240" y="4963516"/>
            <a:ext cx="40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Điểm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yếu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lùn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hơi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nhát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56D78"/>
                </a:solidFill>
                <a:effectLst/>
                <a:uLnTx/>
                <a:uFillTx/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gan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56D78"/>
              </a:solidFill>
              <a:effectLst/>
              <a:uLnTx/>
              <a:uFillTx/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1B6321-2522-4F34-B4DC-402DB607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4E6EB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lùn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4E6EB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😅">
            <a:extLst>
              <a:ext uri="{FF2B5EF4-FFF2-40B4-BE49-F238E27FC236}">
                <a16:creationId xmlns:a16="http://schemas.microsoft.com/office/drawing/2014/main" id="{98BF952F-21AA-4D35-B5A6-B6731A03E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388" y="-84138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9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82273" y="1936676"/>
            <a:ext cx="7023076" cy="2546330"/>
            <a:chOff x="2584466" y="2203902"/>
            <a:chExt cx="7023076" cy="2546330"/>
          </a:xfrm>
        </p:grpSpPr>
        <p:sp>
          <p:nvSpPr>
            <p:cNvPr id="10" name="TextBox 9"/>
            <p:cNvSpPr txBox="1"/>
            <p:nvPr/>
          </p:nvSpPr>
          <p:spPr>
            <a:xfrm>
              <a:off x="2584466" y="2500138"/>
              <a:ext cx="70230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algn="ctr"/>
              <a:r>
                <a:rPr lang="en-US" sz="5400" kern="0" spc="10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Chúng</a:t>
              </a:r>
              <a:r>
                <a:rPr lang="en-US" sz="5400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5400" kern="0" spc="10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mình</a:t>
              </a:r>
              <a:r>
                <a:rPr lang="en-US" sz="5400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5400" kern="0" spc="10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là</a:t>
              </a:r>
              <a:r>
                <a:rPr lang="en-US" sz="5400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:</a:t>
              </a:r>
            </a:p>
            <a:p>
              <a:pPr lvl="1" algn="ctr"/>
              <a:r>
                <a:rPr lang="en-US" sz="7200" b="1" kern="0" spc="1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THE FLASH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08217" y="447323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663" y="2203902"/>
              <a:ext cx="7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solidFill>
            <a:schemeClr val="bg1">
              <a:alpha val="4000"/>
            </a:schemeClr>
          </a:solidFill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1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98811" y="0"/>
            <a:ext cx="0" cy="6858000"/>
          </a:xfrm>
          <a:prstGeom prst="line">
            <a:avLst/>
          </a:prstGeom>
          <a:ln>
            <a:solidFill>
              <a:srgbClr val="E9E9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9067" y="1503583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</a:rPr>
              <a:t>“THE FLASH” </a:t>
            </a:r>
            <a:r>
              <a:rPr lang="en-US" sz="3200" dirty="0" err="1">
                <a:latin typeface="Source Sans Pro Light" panose="020B0403030403020204" pitchFamily="34" charset="0"/>
              </a:rPr>
              <a:t>chính</a:t>
            </a:r>
            <a:r>
              <a:rPr lang="en-US" sz="3200" dirty="0">
                <a:latin typeface="Source Sans Pro Light" panose="020B0403030403020204" pitchFamily="34" charset="0"/>
              </a:rPr>
              <a:t> </a:t>
            </a:r>
            <a:r>
              <a:rPr lang="en-US" sz="3200" dirty="0" err="1">
                <a:latin typeface="Source Sans Pro Light" panose="020B0403030403020204" pitchFamily="34" charset="0"/>
              </a:rPr>
              <a:t>là</a:t>
            </a:r>
            <a:r>
              <a:rPr lang="en-US" sz="3200" dirty="0">
                <a:latin typeface="Source Sans Pro Light" panose="020B0403030403020204" pitchFamily="34" charset="0"/>
              </a:rPr>
              <a:t>:</a:t>
            </a:r>
          </a:p>
        </p:txBody>
      </p:sp>
      <p:sp>
        <p:nvSpPr>
          <p:cNvPr id="15" name="Shape 2540"/>
          <p:cNvSpPr/>
          <p:nvPr/>
        </p:nvSpPr>
        <p:spPr>
          <a:xfrm>
            <a:off x="6704783" y="5171537"/>
            <a:ext cx="182880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2860" y="3245692"/>
            <a:ext cx="35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Biểu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tượng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cho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tốc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độ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siêu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phàm</a:t>
            </a:r>
            <a:endParaRPr lang="en-US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72566" y="3228217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Biểu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tượng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cho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sức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mạnh</a:t>
            </a:r>
            <a:r>
              <a:rPr lang="en-US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phi </a:t>
            </a:r>
            <a:r>
              <a:rPr lang="en-US" b="1" dirty="0" err="1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thường</a:t>
            </a:r>
            <a:endParaRPr lang="en-US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8811" y="3105000"/>
            <a:ext cx="698728" cy="698728"/>
            <a:chOff x="1234912" y="2347275"/>
            <a:chExt cx="414779" cy="414779"/>
          </a:xfrm>
        </p:grpSpPr>
        <p:sp>
          <p:nvSpPr>
            <p:cNvPr id="35" name="Oval 34"/>
            <p:cNvSpPr/>
            <p:nvPr/>
          </p:nvSpPr>
          <p:spPr>
            <a:xfrm>
              <a:off x="1234912" y="2347275"/>
              <a:ext cx="414779" cy="414779"/>
            </a:xfrm>
            <a:prstGeom prst="ellipse">
              <a:avLst/>
            </a:prstGeom>
            <a:solidFill>
              <a:srgbClr val="FC7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hape 2540"/>
            <p:cNvSpPr/>
            <p:nvPr/>
          </p:nvSpPr>
          <p:spPr>
            <a:xfrm>
              <a:off x="1350859" y="2463225"/>
              <a:ext cx="182880" cy="18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72223" y="3105000"/>
            <a:ext cx="698728" cy="698728"/>
            <a:chOff x="6590907" y="2347275"/>
            <a:chExt cx="414779" cy="414779"/>
          </a:xfrm>
        </p:grpSpPr>
        <p:sp>
          <p:nvSpPr>
            <p:cNvPr id="44" name="Oval 43"/>
            <p:cNvSpPr/>
            <p:nvPr/>
          </p:nvSpPr>
          <p:spPr>
            <a:xfrm>
              <a:off x="6590907" y="2347275"/>
              <a:ext cx="414779" cy="4147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hape 2540"/>
            <p:cNvSpPr/>
            <p:nvPr/>
          </p:nvSpPr>
          <p:spPr>
            <a:xfrm>
              <a:off x="6706854" y="2456782"/>
              <a:ext cx="182880" cy="18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6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PC - New Color 06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FDC242"/>
      </a:accent1>
      <a:accent2>
        <a:srgbClr val="FDAA42"/>
      </a:accent2>
      <a:accent3>
        <a:srgbClr val="FD9244"/>
      </a:accent3>
      <a:accent4>
        <a:srgbClr val="FC7945"/>
      </a:accent4>
      <a:accent5>
        <a:srgbClr val="FF6146"/>
      </a:accent5>
      <a:accent6>
        <a:srgbClr val="FE48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00A288FEBD9C345BEF7CFE878A4E993" ma:contentTypeVersion="7" ma:contentTypeDescription="Tạo tài liệu mới." ma:contentTypeScope="" ma:versionID="cb83af701591c9dc2f98d16e40cc7763">
  <xsd:schema xmlns:xsd="http://www.w3.org/2001/XMLSchema" xmlns:xs="http://www.w3.org/2001/XMLSchema" xmlns:p="http://schemas.microsoft.com/office/2006/metadata/properties" xmlns:ns3="890ab38f-f85a-4e04-b9e4-08eaa6e3e27c" xmlns:ns4="889ffdbc-8266-4fc2-a07e-c991b53fd4e2" targetNamespace="http://schemas.microsoft.com/office/2006/metadata/properties" ma:root="true" ma:fieldsID="be6b7c749647f6f3ffae0a41a6402022" ns3:_="" ns4:_="">
    <xsd:import namespace="890ab38f-f85a-4e04-b9e4-08eaa6e3e27c"/>
    <xsd:import namespace="889ffdbc-8266-4fc2-a07e-c991b53fd4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ab38f-f85a-4e04-b9e4-08eaa6e3e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ffdbc-8266-4fc2-a07e-c991b53fd4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C10CC8-50EB-4F18-A89A-5C2077681116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90ab38f-f85a-4e04-b9e4-08eaa6e3e27c"/>
    <ds:schemaRef ds:uri="http://purl.org/dc/terms/"/>
    <ds:schemaRef ds:uri="http://purl.org/dc/elements/1.1/"/>
    <ds:schemaRef ds:uri="http://schemas.microsoft.com/office/2006/documentManagement/types"/>
    <ds:schemaRef ds:uri="889ffdbc-8266-4fc2-a07e-c991b53fd4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01D07D2-83D6-4D81-8071-6632D4D9B8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0B430-9D7D-48E1-B39B-94058C5F45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0ab38f-f85a-4e04-b9e4-08eaa6e3e27c"/>
    <ds:schemaRef ds:uri="889ffdbc-8266-4fc2-a07e-c991b53fd4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359</Words>
  <Application>Microsoft Office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 Historic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Duyên Huỳnh Thị Mỹ</cp:lastModifiedBy>
  <cp:revision>134</cp:revision>
  <dcterms:created xsi:type="dcterms:W3CDTF">2017-06-23T10:55:49Z</dcterms:created>
  <dcterms:modified xsi:type="dcterms:W3CDTF">2021-03-16T07:14:51Z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0x010100500A288FEBD9C345BEF7CFE878A4E993</vt:lpwstr>
  </property>
</Properties>
</file>