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notesMasterIdLst>
    <p:notesMasterId r:id="rId59"/>
  </p:notesMasterIdLst>
  <p:sldIdLst>
    <p:sldId id="260" r:id="rId2"/>
    <p:sldId id="424" r:id="rId3"/>
    <p:sldId id="262" r:id="rId4"/>
    <p:sldId id="269" r:id="rId5"/>
    <p:sldId id="261" r:id="rId6"/>
    <p:sldId id="304" r:id="rId7"/>
    <p:sldId id="366" r:id="rId8"/>
    <p:sldId id="367" r:id="rId9"/>
    <p:sldId id="368" r:id="rId10"/>
    <p:sldId id="409" r:id="rId11"/>
    <p:sldId id="370" r:id="rId12"/>
    <p:sldId id="371" r:id="rId13"/>
    <p:sldId id="437" r:id="rId14"/>
    <p:sldId id="372" r:id="rId15"/>
    <p:sldId id="380" r:id="rId16"/>
    <p:sldId id="443" r:id="rId17"/>
    <p:sldId id="373" r:id="rId18"/>
    <p:sldId id="382" r:id="rId19"/>
    <p:sldId id="440" r:id="rId20"/>
    <p:sldId id="375" r:id="rId21"/>
    <p:sldId id="377" r:id="rId22"/>
    <p:sldId id="388" r:id="rId23"/>
    <p:sldId id="376" r:id="rId24"/>
    <p:sldId id="441" r:id="rId25"/>
    <p:sldId id="378" r:id="rId26"/>
    <p:sldId id="383" r:id="rId27"/>
    <p:sldId id="413" r:id="rId28"/>
    <p:sldId id="386" r:id="rId29"/>
    <p:sldId id="442" r:id="rId30"/>
    <p:sldId id="379" r:id="rId31"/>
    <p:sldId id="385" r:id="rId32"/>
    <p:sldId id="444" r:id="rId33"/>
    <p:sldId id="392" r:id="rId34"/>
    <p:sldId id="450" r:id="rId35"/>
    <p:sldId id="393" r:id="rId36"/>
    <p:sldId id="394" r:id="rId37"/>
    <p:sldId id="396" r:id="rId38"/>
    <p:sldId id="451" r:id="rId39"/>
    <p:sldId id="398" r:id="rId40"/>
    <p:sldId id="395" r:id="rId41"/>
    <p:sldId id="397" r:id="rId42"/>
    <p:sldId id="399" r:id="rId43"/>
    <p:sldId id="400" r:id="rId44"/>
    <p:sldId id="452" r:id="rId45"/>
    <p:sldId id="401" r:id="rId46"/>
    <p:sldId id="402" r:id="rId47"/>
    <p:sldId id="403" r:id="rId48"/>
    <p:sldId id="453" r:id="rId49"/>
    <p:sldId id="404" r:id="rId50"/>
    <p:sldId id="406" r:id="rId51"/>
    <p:sldId id="405" r:id="rId52"/>
    <p:sldId id="454" r:id="rId53"/>
    <p:sldId id="408" r:id="rId54"/>
    <p:sldId id="419" r:id="rId55"/>
    <p:sldId id="416" r:id="rId56"/>
    <p:sldId id="308" r:id="rId57"/>
    <p:sldId id="436" r:id="rId5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FF"/>
    <a:srgbClr val="00C6FF"/>
    <a:srgbClr val="1CB5E0"/>
    <a:srgbClr val="000046"/>
    <a:srgbClr val="00F7FF"/>
    <a:srgbClr val="0A4671"/>
    <a:srgbClr val="114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5131" autoAdjust="0"/>
  </p:normalViewPr>
  <p:slideViewPr>
    <p:cSldViewPr snapToGrid="0">
      <p:cViewPr varScale="1">
        <p:scale>
          <a:sx n="64" d="100"/>
          <a:sy n="64" d="100"/>
        </p:scale>
        <p:origin x="748"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0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1B713-64C2-0949-8ADC-A04FFD1F6467}" type="datetimeFigureOut">
              <a:rPr lang="en-VN" smtClean="0"/>
              <a:t>05/30/2024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9F204-C7F4-F140-967F-D2FA889DA617}" type="slidenum">
              <a:rPr lang="en-VN" smtClean="0"/>
              <a:t>‹#›</a:t>
            </a:fld>
            <a:endParaRPr lang="en-VN"/>
          </a:p>
        </p:txBody>
      </p:sp>
    </p:spTree>
    <p:extLst>
      <p:ext uri="{BB962C8B-B14F-4D97-AF65-F5344CB8AC3E}">
        <p14:creationId xmlns:p14="http://schemas.microsoft.com/office/powerpoint/2010/main" val="298996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Chỉ</a:t>
            </a:r>
            <a:r>
              <a:rPr lang="en-US" dirty="0"/>
              <a:t> </a:t>
            </a:r>
            <a:r>
              <a:rPr lang="en-US" dirty="0" err="1"/>
              <a:t>nhân</a:t>
            </a:r>
            <a:r>
              <a:rPr lang="en-US" dirty="0"/>
              <a:t> Linux </a:t>
            </a:r>
            <a:r>
              <a:rPr lang="en-US" dirty="0" err="1"/>
              <a:t>là</a:t>
            </a:r>
            <a:r>
              <a:rPr lang="en-US" dirty="0"/>
              <a:t> </a:t>
            </a:r>
            <a:r>
              <a:rPr lang="en-US" dirty="0" err="1"/>
              <a:t>không</a:t>
            </a:r>
            <a:r>
              <a:rPr lang="en-US" dirty="0"/>
              <a:t> </a:t>
            </a:r>
            <a:r>
              <a:rPr lang="en-US" dirty="0" err="1"/>
              <a:t>đủ</a:t>
            </a:r>
            <a:r>
              <a:rPr lang="en-US" dirty="0"/>
              <a:t> </a:t>
            </a:r>
            <a:r>
              <a:rPr lang="en-US" dirty="0" err="1"/>
              <a:t>để</a:t>
            </a:r>
            <a:r>
              <a:rPr lang="en-US" dirty="0"/>
              <a:t> </a:t>
            </a:r>
            <a:r>
              <a:rPr lang="en-US" dirty="0" err="1"/>
              <a:t>tạo</a:t>
            </a:r>
            <a:r>
              <a:rPr lang="en-US" dirty="0"/>
              <a:t> </a:t>
            </a:r>
            <a:r>
              <a:rPr lang="en-US" dirty="0" err="1"/>
              <a:t>nên</a:t>
            </a:r>
            <a:r>
              <a:rPr lang="en-US" dirty="0"/>
              <a:t> </a:t>
            </a:r>
            <a:r>
              <a:rPr lang="en-US" dirty="0" err="1"/>
              <a:t>một</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đầy</a:t>
            </a:r>
            <a:r>
              <a:rPr lang="en-US" dirty="0"/>
              <a:t> </a:t>
            </a:r>
            <a:r>
              <a:rPr lang="en-US" dirty="0" err="1"/>
              <a:t>đủ</a:t>
            </a:r>
            <a:r>
              <a:rPr lang="en-US" dirty="0"/>
              <a:t>, </a:t>
            </a:r>
            <a:r>
              <a:rPr lang="en-US" dirty="0" err="1"/>
              <a:t>chúng</a:t>
            </a:r>
            <a:r>
              <a:rPr lang="en-US" dirty="0"/>
              <a:t> ta </a:t>
            </a:r>
            <a:r>
              <a:rPr lang="en-US" dirty="0" err="1"/>
              <a:t>cần</a:t>
            </a:r>
            <a:r>
              <a:rPr lang="en-US" dirty="0"/>
              <a:t> </a:t>
            </a:r>
            <a:r>
              <a:rPr lang="en-US" dirty="0" err="1"/>
              <a:t>thêm</a:t>
            </a:r>
            <a:r>
              <a:rPr lang="en-US" dirty="0"/>
              <a:t> </a:t>
            </a:r>
            <a:r>
              <a:rPr lang="en-US" dirty="0" err="1"/>
              <a:t>một</a:t>
            </a:r>
            <a:r>
              <a:rPr lang="en-US" dirty="0"/>
              <a:t> </a:t>
            </a:r>
            <a:r>
              <a:rPr lang="en-US" dirty="0" err="1"/>
              <a:t>số</a:t>
            </a:r>
            <a:r>
              <a:rPr lang="en-US" dirty="0"/>
              <a:t> </a:t>
            </a:r>
            <a:r>
              <a:rPr lang="en-US" dirty="0" err="1"/>
              <a:t>thành</a:t>
            </a:r>
            <a:r>
              <a:rPr lang="en-US" dirty="0"/>
              <a:t> </a:t>
            </a:r>
            <a:r>
              <a:rPr lang="en-US" dirty="0" err="1"/>
              <a:t>phần</a:t>
            </a:r>
            <a:r>
              <a:rPr lang="en-US" dirty="0"/>
              <a:t> </a:t>
            </a:r>
            <a:r>
              <a:rPr lang="en-US" dirty="0" err="1"/>
              <a:t>khác</a:t>
            </a:r>
            <a:r>
              <a:rPr lang="en-US" dirty="0"/>
              <a:t> =&gt; </a:t>
            </a:r>
            <a:r>
              <a:rPr lang="en-US" dirty="0" err="1"/>
              <a:t>cần</a:t>
            </a:r>
            <a:r>
              <a:rPr lang="en-US" dirty="0"/>
              <a:t> </a:t>
            </a:r>
            <a:r>
              <a:rPr lang="en-US" dirty="0" err="1"/>
              <a:t>hiểu</a:t>
            </a:r>
            <a:r>
              <a:rPr lang="en-US" dirty="0"/>
              <a:t> </a:t>
            </a:r>
            <a:r>
              <a:rPr lang="en-US" dirty="0" err="1"/>
              <a:t>rõ</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giữa</a:t>
            </a:r>
            <a:r>
              <a:rPr lang="en-US" dirty="0"/>
              <a:t> </a:t>
            </a:r>
            <a:r>
              <a:rPr lang="en-US" dirty="0" err="1"/>
              <a:t>nhân</a:t>
            </a:r>
            <a:r>
              <a:rPr lang="en-US" dirty="0"/>
              <a:t> Linux </a:t>
            </a:r>
            <a:r>
              <a:rPr lang="en-US" dirty="0" err="1"/>
              <a:t>và</a:t>
            </a:r>
            <a:r>
              <a:rPr lang="en-US" dirty="0"/>
              <a:t> </a:t>
            </a:r>
            <a:r>
              <a:rPr lang="en-US" dirty="0" err="1"/>
              <a:t>hệ</a:t>
            </a:r>
            <a:r>
              <a:rPr lang="en-US" dirty="0"/>
              <a:t> </a:t>
            </a:r>
            <a:r>
              <a:rPr lang="en-US" dirty="0" err="1"/>
              <a:t>thống</a:t>
            </a:r>
            <a:r>
              <a:rPr lang="en-US" dirty="0"/>
              <a:t> Linux. </a:t>
            </a:r>
          </a:p>
          <a:p>
            <a:r>
              <a:rPr lang="en-US" dirty="0" err="1"/>
              <a:t>Hệ</a:t>
            </a:r>
            <a:r>
              <a:rPr lang="en-US" dirty="0"/>
              <a:t> </a:t>
            </a:r>
            <a:r>
              <a:rPr lang="en-US" dirty="0" err="1"/>
              <a:t>thống</a:t>
            </a:r>
            <a:r>
              <a:rPr lang="en-US" dirty="0"/>
              <a:t> Linux </a:t>
            </a:r>
            <a:r>
              <a:rPr lang="en-US" dirty="0" err="1"/>
              <a:t>là</a:t>
            </a:r>
            <a:r>
              <a:rPr lang="en-US" dirty="0"/>
              <a:t> </a:t>
            </a:r>
            <a:r>
              <a:rPr lang="en-US" dirty="0" err="1"/>
              <a:t>một</a:t>
            </a:r>
            <a:r>
              <a:rPr lang="en-US" dirty="0"/>
              <a:t> </a:t>
            </a:r>
            <a:r>
              <a:rPr lang="en-US" dirty="0" err="1"/>
              <a:t>môi</a:t>
            </a:r>
            <a:r>
              <a:rPr lang="en-US" dirty="0"/>
              <a:t> </a:t>
            </a:r>
            <a:r>
              <a:rPr lang="en-US" dirty="0" err="1"/>
              <a:t>trường</a:t>
            </a:r>
            <a:r>
              <a:rPr lang="en-US" dirty="0"/>
              <a:t> </a:t>
            </a:r>
            <a:r>
              <a:rPr lang="en-US" dirty="0" err="1"/>
              <a:t>tiêu</a:t>
            </a:r>
            <a:r>
              <a:rPr lang="en-US" dirty="0"/>
              <a:t> </a:t>
            </a:r>
            <a:r>
              <a:rPr lang="en-US" dirty="0" err="1"/>
              <a:t>chuẩn</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và</a:t>
            </a:r>
            <a:r>
              <a:rPr lang="en-US" dirty="0"/>
              <a:t> </a:t>
            </a:r>
            <a:r>
              <a:rPr lang="en-US" dirty="0" err="1"/>
              <a:t>chương</a:t>
            </a:r>
            <a:r>
              <a:rPr lang="en-US" dirty="0"/>
              <a:t> </a:t>
            </a:r>
            <a:r>
              <a:rPr lang="en-US" dirty="0" err="1"/>
              <a:t>trình</a:t>
            </a:r>
            <a:r>
              <a:rPr lang="en-US" dirty="0"/>
              <a:t> </a:t>
            </a:r>
            <a:r>
              <a:rPr lang="en-US" dirty="0" err="1"/>
              <a:t>người</a:t>
            </a:r>
            <a:r>
              <a:rPr lang="en-US" dirty="0"/>
              <a:t> </a:t>
            </a:r>
            <a:r>
              <a:rPr lang="en-US" dirty="0" err="1"/>
              <a:t>dùng</a:t>
            </a:r>
            <a:r>
              <a:rPr lang="en-US" dirty="0"/>
              <a:t>, </a:t>
            </a:r>
            <a:r>
              <a:rPr lang="en-US" dirty="0" err="1"/>
              <a:t>tuy</a:t>
            </a:r>
            <a:r>
              <a:rPr lang="en-US" dirty="0"/>
              <a:t> </a:t>
            </a:r>
            <a:r>
              <a:rPr lang="en-US" dirty="0" err="1"/>
              <a:t>nhiên</a:t>
            </a:r>
            <a:r>
              <a:rPr lang="en-US" dirty="0"/>
              <a:t>, </a:t>
            </a:r>
            <a:r>
              <a:rPr lang="en-US" dirty="0" err="1"/>
              <a:t>nó</a:t>
            </a:r>
            <a:r>
              <a:rPr lang="en-US" dirty="0"/>
              <a:t> </a:t>
            </a:r>
            <a:r>
              <a:rPr lang="en-US" dirty="0" err="1"/>
              <a:t>không</a:t>
            </a:r>
            <a:r>
              <a:rPr lang="en-US" dirty="0"/>
              <a:t> </a:t>
            </a:r>
            <a:r>
              <a:rPr lang="en-US" dirty="0" err="1"/>
              <a:t>áp</a:t>
            </a:r>
            <a:r>
              <a:rPr lang="en-US" dirty="0"/>
              <a:t> </a:t>
            </a:r>
            <a:r>
              <a:rPr lang="en-US" dirty="0" err="1"/>
              <a:t>đặt</a:t>
            </a:r>
            <a:r>
              <a:rPr lang="en-US" dirty="0"/>
              <a:t> </a:t>
            </a:r>
            <a:r>
              <a:rPr lang="en-US" dirty="0" err="1"/>
              <a:t>hoặc</a:t>
            </a:r>
            <a:r>
              <a:rPr lang="en-US" dirty="0"/>
              <a:t> </a:t>
            </a:r>
            <a:r>
              <a:rPr lang="en-US" dirty="0" err="1"/>
              <a:t>thi</a:t>
            </a:r>
            <a:r>
              <a:rPr lang="en-US" dirty="0"/>
              <a:t> </a:t>
            </a:r>
            <a:r>
              <a:rPr lang="en-US" dirty="0" err="1"/>
              <a:t>hành</a:t>
            </a:r>
            <a:r>
              <a:rPr lang="en-US" dirty="0"/>
              <a:t> </a:t>
            </a:r>
            <a:r>
              <a:rPr lang="en-US" dirty="0" err="1"/>
              <a:t>một</a:t>
            </a:r>
            <a:r>
              <a:rPr lang="en-US" dirty="0"/>
              <a:t> </a:t>
            </a:r>
            <a:r>
              <a:rPr lang="en-US" dirty="0" err="1"/>
              <a:t>tiêu</a:t>
            </a:r>
            <a:r>
              <a:rPr lang="en-US" dirty="0"/>
              <a:t> </a:t>
            </a:r>
            <a:r>
              <a:rPr lang="en-US" dirty="0" err="1"/>
              <a:t>chuẩn</a:t>
            </a:r>
            <a:r>
              <a:rPr lang="en-US" dirty="0"/>
              <a:t> </a:t>
            </a:r>
            <a:r>
              <a:rPr lang="en-US" dirty="0" err="1"/>
              <a:t>trong</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có</a:t>
            </a:r>
            <a:r>
              <a:rPr lang="en-US" dirty="0"/>
              <a:t> </a:t>
            </a:r>
            <a:r>
              <a:rPr lang="en-US" dirty="0" err="1"/>
              <a:t>sẵn</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một</a:t>
            </a:r>
            <a:r>
              <a:rPr lang="en-US" dirty="0"/>
              <a:t> </a:t>
            </a:r>
            <a:r>
              <a:rPr lang="en-US" dirty="0" err="1"/>
              <a:t>cách</a:t>
            </a:r>
            <a:r>
              <a:rPr lang="en-US" dirty="0"/>
              <a:t> </a:t>
            </a:r>
            <a:r>
              <a:rPr lang="en-US" dirty="0" err="1"/>
              <a:t>tổng</a:t>
            </a:r>
            <a:r>
              <a:rPr lang="en-US" dirty="0"/>
              <a:t> </a:t>
            </a:r>
            <a:r>
              <a:rPr lang="en-US" dirty="0" err="1"/>
              <a:t>thể</a:t>
            </a:r>
            <a:r>
              <a:rPr lang="en-US" dirty="0"/>
              <a:t>. Do </a:t>
            </a:r>
            <a:r>
              <a:rPr lang="en-US" dirty="0" err="1"/>
              <a:t>đó</a:t>
            </a:r>
            <a:r>
              <a:rPr lang="en-US" dirty="0"/>
              <a:t>, </a:t>
            </a:r>
            <a:r>
              <a:rPr lang="en-US" dirty="0" err="1"/>
              <a:t>phát</a:t>
            </a:r>
            <a:r>
              <a:rPr lang="en-US" dirty="0"/>
              <a:t> </a:t>
            </a:r>
            <a:r>
              <a:rPr lang="en-US" dirty="0" err="1"/>
              <a:t>sinh</a:t>
            </a:r>
            <a:r>
              <a:rPr lang="en-US" dirty="0"/>
              <a:t> </a:t>
            </a:r>
            <a:r>
              <a:rPr lang="en-US" dirty="0" err="1"/>
              <a:t>nhu</a:t>
            </a:r>
            <a:r>
              <a:rPr lang="en-US" dirty="0"/>
              <a:t> </a:t>
            </a:r>
            <a:r>
              <a:rPr lang="en-US" dirty="0" err="1"/>
              <a:t>cầu</a:t>
            </a:r>
            <a:r>
              <a:rPr lang="en-US" dirty="0"/>
              <a:t> </a:t>
            </a:r>
            <a:r>
              <a:rPr lang="en-US" dirty="0" err="1"/>
              <a:t>cần</a:t>
            </a:r>
            <a:r>
              <a:rPr lang="en-US" dirty="0"/>
              <a:t> </a:t>
            </a:r>
            <a:r>
              <a:rPr lang="en-US" dirty="0" err="1"/>
              <a:t>có</a:t>
            </a:r>
            <a:r>
              <a:rPr lang="en-US" dirty="0"/>
              <a:t> </a:t>
            </a:r>
            <a:r>
              <a:rPr lang="en-US" dirty="0" err="1"/>
              <a:t>một</a:t>
            </a:r>
            <a:r>
              <a:rPr lang="en-US" dirty="0"/>
              <a:t> </a:t>
            </a:r>
            <a:r>
              <a:rPr lang="en-US" dirty="0" err="1"/>
              <a:t>lớp</a:t>
            </a:r>
            <a:r>
              <a:rPr lang="en-US" dirty="0"/>
              <a:t> </a:t>
            </a:r>
            <a:r>
              <a:rPr lang="en-US" dirty="0" err="1"/>
              <a:t>chức</a:t>
            </a:r>
            <a:r>
              <a:rPr lang="en-US" dirty="0"/>
              <a:t> </a:t>
            </a:r>
            <a:r>
              <a:rPr lang="en-US" dirty="0" err="1"/>
              <a:t>năng</a:t>
            </a:r>
            <a:r>
              <a:rPr lang="en-US" dirty="0"/>
              <a:t> </a:t>
            </a:r>
            <a:r>
              <a:rPr lang="en-US" dirty="0" err="1"/>
              <a:t>khác</a:t>
            </a:r>
            <a:r>
              <a:rPr lang="en-US" dirty="0"/>
              <a:t> </a:t>
            </a:r>
            <a:r>
              <a:rPr lang="en-US" dirty="0" err="1"/>
              <a:t>nằm</a:t>
            </a:r>
            <a:r>
              <a:rPr lang="en-US" dirty="0"/>
              <a:t> </a:t>
            </a:r>
            <a:r>
              <a:rPr lang="en-US" dirty="0" err="1"/>
              <a:t>bên</a:t>
            </a:r>
            <a:r>
              <a:rPr lang="en-US" dirty="0"/>
              <a:t> </a:t>
            </a:r>
            <a:r>
              <a:rPr lang="en-US" dirty="0" err="1"/>
              <a:t>trên</a:t>
            </a:r>
            <a:r>
              <a:rPr lang="en-US" dirty="0"/>
              <a:t> </a:t>
            </a:r>
            <a:r>
              <a:rPr lang="en-US" dirty="0" err="1"/>
              <a:t>hệ</a:t>
            </a:r>
            <a:r>
              <a:rPr lang="en-US" dirty="0"/>
              <a:t> </a:t>
            </a:r>
            <a:r>
              <a:rPr lang="en-US" dirty="0" err="1"/>
              <a:t>thống</a:t>
            </a:r>
            <a:r>
              <a:rPr lang="en-US" dirty="0"/>
              <a:t> Linux. </a:t>
            </a:r>
            <a:r>
              <a:rPr lang="en-US" dirty="0" err="1"/>
              <a:t>Như</a:t>
            </a:r>
            <a:r>
              <a:rPr lang="en-US" dirty="0"/>
              <a:t> </a:t>
            </a:r>
            <a:r>
              <a:rPr lang="en-US" dirty="0" err="1"/>
              <a:t>cầu</a:t>
            </a:r>
            <a:r>
              <a:rPr lang="en-US" dirty="0"/>
              <a:t> </a:t>
            </a:r>
            <a:r>
              <a:rPr lang="en-US" dirty="0" err="1"/>
              <a:t>này</a:t>
            </a:r>
            <a:r>
              <a:rPr lang="en-US" dirty="0"/>
              <a:t> </a:t>
            </a:r>
            <a:r>
              <a:rPr lang="en-US" dirty="0" err="1"/>
              <a:t>được</a:t>
            </a:r>
            <a:r>
              <a:rPr lang="en-US" dirty="0"/>
              <a:t> </a:t>
            </a:r>
            <a:r>
              <a:rPr lang="en-US" dirty="0" err="1"/>
              <a:t>đáp</a:t>
            </a:r>
            <a:r>
              <a:rPr lang="en-US" dirty="0"/>
              <a:t> </a:t>
            </a:r>
            <a:r>
              <a:rPr lang="en-US" dirty="0" err="1"/>
              <a:t>ứng</a:t>
            </a:r>
            <a:r>
              <a:rPr lang="en-US" dirty="0"/>
              <a:t> </a:t>
            </a:r>
            <a:r>
              <a:rPr lang="en-US" dirty="0" err="1"/>
              <a:t>bởi</a:t>
            </a:r>
            <a:r>
              <a:rPr lang="en-US" dirty="0"/>
              <a:t> </a:t>
            </a:r>
            <a:r>
              <a:rPr lang="en-US" dirty="0" err="1"/>
              <a:t>các</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sz="1800" b="0" i="0" dirty="0">
                <a:solidFill>
                  <a:srgbClr val="242021"/>
                </a:solidFill>
                <a:effectLst/>
                <a:latin typeface="PalatinoLTStd-Roman"/>
              </a:rPr>
              <a:t>A </a:t>
            </a:r>
            <a:r>
              <a:rPr lang="en-US" sz="1800" b="1" i="0" dirty="0">
                <a:solidFill>
                  <a:srgbClr val="00ADEE"/>
                </a:solidFill>
                <a:effectLst/>
                <a:latin typeface="PalatinoLTStd-Bold-Identity-H"/>
              </a:rPr>
              <a:t>Linux distribution </a:t>
            </a:r>
            <a:r>
              <a:rPr lang="en-US" sz="1800" b="0" i="0" dirty="0">
                <a:solidFill>
                  <a:srgbClr val="242021"/>
                </a:solidFill>
                <a:effectLst/>
                <a:latin typeface="PalatinoLTStd-Roman"/>
              </a:rPr>
              <a:t>includes all the standard components of the Linux system, plus a set of administrative tools to simplify the initial installation and subsequent upgrading of Linux and to manage installation and removal of other packages on the system. A modern distribution also typically includes tools for management of file systems, creation and management of user accounts, administration of networks, web</a:t>
            </a:r>
            <a:br>
              <a:rPr lang="en-US" sz="1800" b="0" i="0" dirty="0">
                <a:solidFill>
                  <a:srgbClr val="242021"/>
                </a:solidFill>
                <a:effectLst/>
                <a:latin typeface="PalatinoLTStd-Roman"/>
              </a:rPr>
            </a:br>
            <a:r>
              <a:rPr lang="en-US" sz="1800" b="0" i="0" dirty="0">
                <a:solidFill>
                  <a:srgbClr val="242021"/>
                </a:solidFill>
                <a:effectLst/>
                <a:latin typeface="PalatinoLTStd-Roman"/>
              </a:rPr>
              <a:t>browsers, word processors, and so on.</a:t>
            </a:r>
            <a:r>
              <a:rPr lang="en-US" dirty="0"/>
              <a:t> </a:t>
            </a:r>
          </a:p>
          <a:p>
            <a:r>
              <a:rPr lang="en-US" dirty="0" err="1"/>
              <a:t>Một</a:t>
            </a:r>
            <a:r>
              <a:rPr lang="en-US" dirty="0"/>
              <a:t> </a:t>
            </a:r>
            <a:r>
              <a:rPr lang="en-US" dirty="0" err="1"/>
              <a:t>số</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dirty="0" err="1"/>
              <a:t>sẽ</a:t>
            </a:r>
            <a:r>
              <a:rPr lang="en-US" dirty="0"/>
              <a:t> </a:t>
            </a:r>
            <a:r>
              <a:rPr lang="en-US" dirty="0" err="1"/>
              <a:t>được</a:t>
            </a:r>
            <a:r>
              <a:rPr lang="en-US" dirty="0"/>
              <a:t> </a:t>
            </a:r>
            <a:r>
              <a:rPr lang="en-US" dirty="0" err="1"/>
              <a:t>giới</a:t>
            </a:r>
            <a:r>
              <a:rPr lang="en-US" dirty="0"/>
              <a:t> </a:t>
            </a:r>
            <a:r>
              <a:rPr lang="en-US" dirty="0" err="1"/>
              <a:t>thiệu</a:t>
            </a:r>
            <a:r>
              <a:rPr lang="en-US" dirty="0"/>
              <a:t> chi </a:t>
            </a:r>
            <a:r>
              <a:rPr lang="en-US" dirty="0" err="1"/>
              <a:t>tiết</a:t>
            </a:r>
            <a:r>
              <a:rPr lang="en-US" dirty="0"/>
              <a:t> ở slide 11.</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341756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Hiện</a:t>
            </a:r>
            <a:r>
              <a:rPr lang="en-US" dirty="0"/>
              <a:t> </a:t>
            </a:r>
            <a:r>
              <a:rPr lang="en-US" dirty="0" err="1"/>
              <a:t>tại</a:t>
            </a:r>
            <a:r>
              <a:rPr lang="en-US" dirty="0"/>
              <a:t>, </a:t>
            </a:r>
            <a:r>
              <a:rPr lang="en-US" dirty="0" err="1"/>
              <a:t>các</a:t>
            </a:r>
            <a:r>
              <a:rPr lang="en-US" dirty="0"/>
              <a:t> </a:t>
            </a:r>
            <a:r>
              <a:rPr lang="en-US" dirty="0" err="1"/>
              <a:t>số</a:t>
            </a:r>
            <a:r>
              <a:rPr lang="en-US" dirty="0"/>
              <a:t> </a:t>
            </a:r>
            <a:r>
              <a:rPr lang="en-US" dirty="0" err="1"/>
              <a:t>hiệu</a:t>
            </a:r>
            <a:r>
              <a:rPr lang="en-US" dirty="0"/>
              <a:t> </a:t>
            </a:r>
            <a:r>
              <a:rPr lang="en-US" dirty="0" err="1"/>
              <a:t>phiên</a:t>
            </a:r>
            <a:r>
              <a:rPr lang="en-US" dirty="0"/>
              <a:t> </a:t>
            </a:r>
            <a:r>
              <a:rPr lang="en-US" dirty="0" err="1"/>
              <a:t>bản</a:t>
            </a:r>
            <a:r>
              <a:rPr lang="en-US" dirty="0"/>
              <a:t> </a:t>
            </a:r>
            <a:r>
              <a:rPr lang="en-US" dirty="0" err="1"/>
              <a:t>nhân</a:t>
            </a:r>
            <a:r>
              <a:rPr lang="en-US" dirty="0"/>
              <a:t> Linux </a:t>
            </a:r>
            <a:r>
              <a:rPr lang="en-US" dirty="0" err="1"/>
              <a:t>thường</a:t>
            </a:r>
            <a:r>
              <a:rPr lang="en-US" dirty="0"/>
              <a:t> </a:t>
            </a:r>
            <a:r>
              <a:rPr lang="en-US" dirty="0" err="1"/>
              <a:t>chỉ</a:t>
            </a:r>
            <a:r>
              <a:rPr lang="en-US" dirty="0"/>
              <a:t> </a:t>
            </a:r>
            <a:r>
              <a:rPr lang="en-US" dirty="0" err="1"/>
              <a:t>mang</a:t>
            </a:r>
            <a:r>
              <a:rPr lang="en-US" dirty="0"/>
              <a:t> ý </a:t>
            </a:r>
            <a:r>
              <a:rPr lang="en-US" dirty="0" err="1"/>
              <a:t>nghĩa</a:t>
            </a:r>
            <a:r>
              <a:rPr lang="en-US" dirty="0"/>
              <a:t> </a:t>
            </a:r>
            <a:r>
              <a:rPr lang="en-US" dirty="0" err="1"/>
              <a:t>số</a:t>
            </a:r>
            <a:r>
              <a:rPr lang="en-US" dirty="0"/>
              <a:t> </a:t>
            </a:r>
            <a:r>
              <a:rPr lang="en-US" dirty="0" err="1"/>
              <a:t>thứ</a:t>
            </a:r>
            <a:r>
              <a:rPr lang="en-US" dirty="0"/>
              <a:t> </a:t>
            </a:r>
            <a:r>
              <a:rPr lang="en-US" dirty="0" err="1"/>
              <a:t>tự</a:t>
            </a:r>
            <a:r>
              <a:rPr lang="en-US" dirty="0"/>
              <a:t> </a:t>
            </a:r>
            <a:r>
              <a:rPr lang="en-US" dirty="0" err="1"/>
              <a:t>phát</a:t>
            </a:r>
            <a:r>
              <a:rPr lang="en-US" dirty="0"/>
              <a:t> </a:t>
            </a:r>
            <a:r>
              <a:rPr lang="en-US" dirty="0" err="1"/>
              <a:t>hành</a:t>
            </a:r>
            <a:r>
              <a:rPr lang="en-US" dirty="0"/>
              <a:t> (</a:t>
            </a:r>
            <a:r>
              <a:rPr lang="en-US" dirty="0" err="1"/>
              <a:t>không</a:t>
            </a:r>
            <a:r>
              <a:rPr lang="en-US" dirty="0"/>
              <a:t> </a:t>
            </a:r>
            <a:r>
              <a:rPr lang="en-US" dirty="0" err="1"/>
              <a:t>có</a:t>
            </a:r>
            <a:r>
              <a:rPr lang="en-US" dirty="0"/>
              <a:t> ý </a:t>
            </a:r>
            <a:r>
              <a:rPr lang="en-US" dirty="0" err="1"/>
              <a:t>nghĩa</a:t>
            </a:r>
            <a:r>
              <a:rPr lang="en-US" dirty="0"/>
              <a:t> </a:t>
            </a:r>
            <a:r>
              <a:rPr lang="en-US" dirty="0" err="1"/>
              <a:t>đặc</a:t>
            </a:r>
            <a:r>
              <a:rPr lang="en-US" dirty="0"/>
              <a:t> </a:t>
            </a:r>
            <a:r>
              <a:rPr lang="en-US" dirty="0" err="1"/>
              <a:t>biệt</a:t>
            </a:r>
            <a:r>
              <a:rPr lang="en-US" dirty="0"/>
              <a:t> </a:t>
            </a:r>
            <a:r>
              <a:rPr lang="en-US" dirty="0" err="1"/>
              <a:t>nào</a:t>
            </a:r>
            <a:r>
              <a:rPr lang="en-US" dirty="0"/>
              <a:t> </a:t>
            </a:r>
            <a:r>
              <a:rPr lang="en-US" dirty="0" err="1"/>
              <a:t>khác</a:t>
            </a:r>
            <a:r>
              <a:rPr lang="en-US" dirty="0"/>
              <a:t>).</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4099580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83179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4011141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The most important system library is the </a:t>
            </a:r>
            <a:r>
              <a:rPr lang="en-US" sz="1800" b="1" i="0" dirty="0">
                <a:solidFill>
                  <a:srgbClr val="00ADEE"/>
                </a:solidFill>
                <a:effectLst/>
                <a:latin typeface="PalatinoLTStd-Bold-Identity-H"/>
              </a:rPr>
              <a:t>C library</a:t>
            </a:r>
            <a:r>
              <a:rPr lang="en-US" sz="1800" b="0" i="0" dirty="0">
                <a:solidFill>
                  <a:srgbClr val="242021"/>
                </a:solidFill>
                <a:effectLst/>
                <a:latin typeface="PalatinoLTStd-Roman"/>
              </a:rPr>
              <a:t>, known as </a:t>
            </a:r>
            <a:r>
              <a:rPr lang="en-US" sz="1800" b="0" i="0" dirty="0" err="1">
                <a:solidFill>
                  <a:srgbClr val="242021"/>
                </a:solidFill>
                <a:effectLst/>
                <a:latin typeface="CMTT10"/>
              </a:rPr>
              <a:t>libc</a:t>
            </a:r>
            <a:r>
              <a:rPr lang="en-US" sz="1800" b="0" i="0" dirty="0">
                <a:solidFill>
                  <a:srgbClr val="242021"/>
                </a:solidFill>
                <a:effectLst/>
                <a:latin typeface="PalatinoLTStd-Roman"/>
              </a:rPr>
              <a:t>. In addition to providing the standard C library, </a:t>
            </a:r>
            <a:r>
              <a:rPr lang="en-US" sz="1800" b="0" i="0" dirty="0" err="1">
                <a:solidFill>
                  <a:srgbClr val="242021"/>
                </a:solidFill>
                <a:effectLst/>
                <a:latin typeface="CMTT10"/>
              </a:rPr>
              <a:t>libc</a:t>
            </a:r>
            <a:r>
              <a:rPr lang="en-US" sz="1800" b="0" i="0" dirty="0">
                <a:solidFill>
                  <a:srgbClr val="242021"/>
                </a:solidFill>
                <a:effectLst/>
                <a:latin typeface="CMTT10"/>
              </a:rPr>
              <a:t> </a:t>
            </a:r>
            <a:r>
              <a:rPr lang="en-US" sz="1800" b="0" i="0" dirty="0">
                <a:solidFill>
                  <a:srgbClr val="242021"/>
                </a:solidFill>
                <a:effectLst/>
                <a:latin typeface="PalatinoLTStd-Roman"/>
              </a:rPr>
              <a:t>implements the user mode side of the Linux system call interface, as well as other critical system-level interfaces.</a:t>
            </a:r>
            <a:r>
              <a:rPr lang="en-US" dirty="0"/>
              <a:t> </a:t>
            </a:r>
          </a:p>
          <a:p>
            <a:endParaRPr lang="en-US" dirty="0"/>
          </a:p>
          <a:p>
            <a:r>
              <a:rPr lang="en-US" sz="1800" b="0" i="0" dirty="0">
                <a:solidFill>
                  <a:srgbClr val="242021"/>
                </a:solidFill>
                <a:effectLst/>
                <a:latin typeface="PalatinoLTStd-Roman"/>
              </a:rPr>
              <a:t>Some system utilities are invoked just once to initialize and configure some aspect of the system. Others— known as </a:t>
            </a:r>
            <a:r>
              <a:rPr lang="en-US" sz="1800" b="1" i="0" dirty="0">
                <a:solidFill>
                  <a:srgbClr val="00ADEE"/>
                </a:solidFill>
                <a:effectLst/>
                <a:latin typeface="PalatinoLTStd-Bold-Identity-H"/>
              </a:rPr>
              <a:t>daemons </a:t>
            </a:r>
            <a:r>
              <a:rPr lang="en-US" sz="1800" b="0" i="0" dirty="0">
                <a:solidFill>
                  <a:srgbClr val="242021"/>
                </a:solidFill>
                <a:effectLst/>
                <a:latin typeface="PalatinoLTStd-Roman"/>
              </a:rPr>
              <a:t>in UNIX terminology—run permanently, handling such tasks as responding to incoming network connections, accepting logon requests from terminals, and updating log files.</a:t>
            </a:r>
            <a:r>
              <a:rPr lang="en-US" dirty="0"/>
              <a:t> </a:t>
            </a:r>
            <a:br>
              <a:rPr lang="en-US" dirty="0"/>
            </a:br>
            <a:endParaRPr lang="en-US" dirty="0"/>
          </a:p>
          <a:p>
            <a:r>
              <a:rPr lang="en-US" sz="1800" b="0" i="0" dirty="0">
                <a:solidFill>
                  <a:srgbClr val="242021"/>
                </a:solidFill>
                <a:effectLst/>
                <a:latin typeface="PalatinoLTStd-Roman"/>
              </a:rPr>
              <a:t>The Linux system includes a wide variety of user-mode programs—both system utilities and user utilities. The system utilities include all the programs</a:t>
            </a:r>
            <a:br>
              <a:rPr lang="en-US" sz="1800" b="0" i="0" dirty="0">
                <a:solidFill>
                  <a:srgbClr val="242021"/>
                </a:solidFill>
                <a:effectLst/>
                <a:latin typeface="PalatinoLTStd-Roman"/>
              </a:rPr>
            </a:br>
            <a:r>
              <a:rPr lang="en-US" sz="1800" b="0" i="0" dirty="0">
                <a:solidFill>
                  <a:srgbClr val="242021"/>
                </a:solidFill>
                <a:effectLst/>
                <a:latin typeface="PalatinoLTStd-Roman"/>
              </a:rPr>
              <a:t>necessary to initialize and then administer the system, such as those to set up networking interfaces and to add and remove users from the system. User utilities are also necessary to the basic operation of the system but do not require elevated privileges to run. They include simple file-management utilities such</a:t>
            </a:r>
            <a:br>
              <a:rPr lang="en-US" sz="1800" b="0" i="0" dirty="0">
                <a:solidFill>
                  <a:srgbClr val="242021"/>
                </a:solidFill>
                <a:effectLst/>
                <a:latin typeface="PalatinoLTStd-Roman"/>
              </a:rPr>
            </a:br>
            <a:r>
              <a:rPr lang="en-US" sz="1800" b="0" i="0" dirty="0">
                <a:solidFill>
                  <a:srgbClr val="242021"/>
                </a:solidFill>
                <a:effectLst/>
                <a:latin typeface="PalatinoLTStd-Roman"/>
              </a:rPr>
              <a:t>as those to copy files, create directories, and edit text files. One of the most important user utilities is the </a:t>
            </a:r>
            <a:r>
              <a:rPr lang="en-US" sz="1800" b="1" i="0" dirty="0">
                <a:solidFill>
                  <a:srgbClr val="00ADEE"/>
                </a:solidFill>
                <a:effectLst/>
                <a:latin typeface="PalatinoLTStd-Bold-Identity-H"/>
              </a:rPr>
              <a:t>shell</a:t>
            </a:r>
            <a:r>
              <a:rPr lang="en-US" sz="1800" b="0" i="0" dirty="0">
                <a:solidFill>
                  <a:srgbClr val="242021"/>
                </a:solidFill>
                <a:effectLst/>
                <a:latin typeface="PalatinoLTStd-Roman"/>
              </a:rPr>
              <a:t>, the standard command-line interface on</a:t>
            </a:r>
            <a:br>
              <a:rPr lang="en-US" sz="1800" b="0" i="0" dirty="0">
                <a:solidFill>
                  <a:srgbClr val="242021"/>
                </a:solidFill>
                <a:effectLst/>
                <a:latin typeface="PalatinoLTStd-Roman"/>
              </a:rPr>
            </a:br>
            <a:r>
              <a:rPr lang="en-US" sz="1800" b="0" i="0" dirty="0">
                <a:solidFill>
                  <a:srgbClr val="242021"/>
                </a:solidFill>
                <a:effectLst/>
                <a:latin typeface="PalatinoLTStd-Roman"/>
              </a:rPr>
              <a:t>UNIX systems. Linux supports many shells; the most common is the </a:t>
            </a:r>
            <a:r>
              <a:rPr lang="en-US" sz="1800" b="1" i="0" dirty="0" err="1">
                <a:solidFill>
                  <a:srgbClr val="00ADEE"/>
                </a:solidFill>
                <a:effectLst/>
                <a:latin typeface="PalatinoLTStd-Bold-Identity-H"/>
              </a:rPr>
              <a:t>bourneagain</a:t>
            </a:r>
            <a:r>
              <a:rPr lang="en-US" sz="1800" b="1" i="0" dirty="0">
                <a:solidFill>
                  <a:srgbClr val="00ADEE"/>
                </a:solidFill>
                <a:effectLst/>
                <a:latin typeface="PalatinoLTStd-Bold-Identity-H"/>
              </a:rPr>
              <a:t> shell </a:t>
            </a:r>
            <a:r>
              <a:rPr lang="en-US" sz="1800" b="0" i="0" dirty="0">
                <a:solidFill>
                  <a:srgbClr val="242021"/>
                </a:solidFill>
                <a:effectLst/>
                <a:latin typeface="PalatinoLTStd-Roman"/>
              </a:rPr>
              <a:t>(</a:t>
            </a:r>
            <a:r>
              <a:rPr lang="en-US" sz="1800" b="0" i="0" dirty="0">
                <a:solidFill>
                  <a:srgbClr val="00ADEE"/>
                </a:solidFill>
                <a:effectLst/>
                <a:latin typeface="CMTT10"/>
              </a:rPr>
              <a:t>bash</a:t>
            </a:r>
            <a:r>
              <a:rPr lang="en-US" sz="1800" b="0" i="0" dirty="0">
                <a:solidFill>
                  <a:srgbClr val="242021"/>
                </a:solidFill>
                <a:effectLst/>
                <a:latin typeface="PalatinoLTStd-Roman"/>
              </a:rPr>
              <a:t>).</a:t>
            </a:r>
            <a:r>
              <a:rPr lang="en-US" dirty="0"/>
              <a:t>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455448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Under UNIX, then, a process encompasses all the information that the operating system must maintain to track the context of a single execution of a</a:t>
            </a:r>
            <a:r>
              <a:rPr lang="en-US" dirty="0"/>
              <a:t> </a:t>
            </a:r>
            <a:r>
              <a:rPr lang="en-US" sz="1800" b="0" i="0" dirty="0">
                <a:solidFill>
                  <a:srgbClr val="242021"/>
                </a:solidFill>
                <a:effectLst/>
                <a:latin typeface="PalatinoLTStd-Roman"/>
              </a:rPr>
              <a:t>single program. Under Linux, we can break down this context into a number of specific sections. Broadly, process properties fall into three groups: the process</a:t>
            </a:r>
            <a:br>
              <a:rPr lang="en-US" sz="1800" b="0" i="0" dirty="0">
                <a:solidFill>
                  <a:srgbClr val="242021"/>
                </a:solidFill>
                <a:effectLst/>
                <a:latin typeface="PalatinoLTStd-Roman"/>
              </a:rPr>
            </a:br>
            <a:r>
              <a:rPr lang="en-US" sz="1800" b="0" i="0" dirty="0">
                <a:solidFill>
                  <a:srgbClr val="242021"/>
                </a:solidFill>
                <a:effectLst/>
                <a:latin typeface="PalatinoLTStd-Roman"/>
              </a:rPr>
              <a:t>identity, environment, and context.</a:t>
            </a:r>
            <a:r>
              <a:rPr lang="en-US" dirty="0"/>
              <a:t>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3737093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User-mode processes layered over the native Windows 7 executive services to enable 7 to run programs developed for other operating system.</a:t>
            </a:r>
          </a:p>
          <a:p>
            <a:r>
              <a:rPr lang="en-US" altLang="en-US" dirty="0"/>
              <a:t>Windows 7 uses the Win32 subsystem as the main operating environment; Win32 is used to start all processes.</a:t>
            </a:r>
          </a:p>
          <a:p>
            <a:pPr lvl="1"/>
            <a:r>
              <a:rPr lang="en-US" altLang="en-US" dirty="0"/>
              <a:t>It also provides all the keyboard, mouse and graphical display capabilities.</a:t>
            </a:r>
          </a:p>
          <a:p>
            <a:r>
              <a:rPr lang="en-US" altLang="en-US" dirty="0"/>
              <a:t>MS-DOS environment is provided by a Win32 application called the </a:t>
            </a:r>
            <a:r>
              <a:rPr lang="en-US" altLang="en-US" i="1" dirty="0"/>
              <a:t>virtual dos machine</a:t>
            </a:r>
            <a:r>
              <a:rPr lang="en-US" altLang="en-US" dirty="0"/>
              <a:t> (VDM), a user-mode process that is paged and dispatched like any other Windows 7 thread.</a:t>
            </a:r>
          </a:p>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39</a:t>
            </a:fld>
            <a:endParaRPr kumimoji="1" lang="ja-JP" altLang="en-US"/>
          </a:p>
        </p:txBody>
      </p:sp>
    </p:spTree>
    <p:extLst>
      <p:ext uri="{BB962C8B-B14F-4D97-AF65-F5344CB8AC3E}">
        <p14:creationId xmlns:p14="http://schemas.microsoft.com/office/powerpoint/2010/main" val="368997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The secure kernel acts as the kernel-mode environment of isolated (VTL 1) </a:t>
            </a:r>
            <a:r>
              <a:rPr lang="en-US" sz="1800" b="0" i="0" dirty="0" err="1">
                <a:solidFill>
                  <a:srgbClr val="242021"/>
                </a:solidFill>
                <a:effectLst/>
                <a:latin typeface="PalatinoLTStd-Roman"/>
              </a:rPr>
              <a:t>usermode</a:t>
            </a:r>
            <a:r>
              <a:rPr lang="en-US" sz="1800" b="0" i="0" dirty="0">
                <a:solidFill>
                  <a:srgbClr val="242021"/>
                </a:solidFill>
                <a:effectLst/>
                <a:latin typeface="PalatinoLTStd-Roman"/>
              </a:rPr>
              <a:t> </a:t>
            </a:r>
            <a:r>
              <a:rPr lang="en-US" sz="1800" b="0" i="0" dirty="0" err="1">
                <a:solidFill>
                  <a:srgbClr val="242021"/>
                </a:solidFill>
                <a:effectLst/>
                <a:latin typeface="PalatinoLTStd-Roman"/>
              </a:rPr>
              <a:t>Trustlet</a:t>
            </a:r>
            <a:r>
              <a:rPr lang="en-US" sz="1800" b="0" i="0" dirty="0">
                <a:solidFill>
                  <a:srgbClr val="242021"/>
                </a:solidFill>
                <a:effectLst/>
                <a:latin typeface="PalatinoLTStd-Roman"/>
              </a:rPr>
              <a:t> applications (applications that implement parts of the Windows</a:t>
            </a:r>
            <a:br>
              <a:rPr lang="en-US" sz="1800" b="0" i="0" dirty="0">
                <a:solidFill>
                  <a:srgbClr val="242021"/>
                </a:solidFill>
                <a:effectLst/>
                <a:latin typeface="PalatinoLTStd-Roman"/>
              </a:rPr>
            </a:br>
            <a:r>
              <a:rPr lang="en-US" sz="1800" b="0" i="0" dirty="0">
                <a:solidFill>
                  <a:srgbClr val="242021"/>
                </a:solidFill>
                <a:effectLst/>
                <a:latin typeface="PalatinoLTStd-Roman"/>
              </a:rPr>
              <a:t>security model). It provides the same system-call interface that the kernel does, so that all interrupts, exceptions, and attempts to enter kernel mode from a</a:t>
            </a:r>
            <a:br>
              <a:rPr lang="en-US" sz="1800" b="0" i="0" dirty="0">
                <a:solidFill>
                  <a:srgbClr val="242021"/>
                </a:solidFill>
                <a:effectLst/>
                <a:latin typeface="PalatinoLTStd-Roman"/>
              </a:rPr>
            </a:br>
            <a:r>
              <a:rPr lang="en-US" sz="1800" b="0" i="0" dirty="0">
                <a:solidFill>
                  <a:srgbClr val="242021"/>
                </a:solidFill>
                <a:effectLst/>
                <a:latin typeface="PalatinoLTStd-Roman"/>
              </a:rPr>
              <a:t>VTL 1 </a:t>
            </a:r>
            <a:r>
              <a:rPr lang="en-US" sz="1800" b="0" i="0" dirty="0" err="1">
                <a:solidFill>
                  <a:srgbClr val="242021"/>
                </a:solidFill>
                <a:effectLst/>
                <a:latin typeface="PalatinoLTStd-Roman"/>
              </a:rPr>
              <a:t>Trustlet</a:t>
            </a:r>
            <a:r>
              <a:rPr lang="en-US" sz="1800" b="0" i="0" dirty="0">
                <a:solidFill>
                  <a:srgbClr val="242021"/>
                </a:solidFill>
                <a:effectLst/>
                <a:latin typeface="PalatinoLTStd-Roman"/>
              </a:rPr>
              <a:t> result in entering the secure kernel instead. However, the secure kernel is not involved in context switching, thread scheduling, memory management, </a:t>
            </a:r>
            <a:r>
              <a:rPr lang="en-US" sz="1800" b="0" i="0" dirty="0" err="1">
                <a:solidFill>
                  <a:srgbClr val="242021"/>
                </a:solidFill>
                <a:effectLst/>
                <a:latin typeface="PalatinoLTStd-Roman"/>
              </a:rPr>
              <a:t>interprocess</a:t>
            </a:r>
            <a:r>
              <a:rPr lang="en-US" sz="1800" b="0" i="0" dirty="0">
                <a:solidFill>
                  <a:srgbClr val="242021"/>
                </a:solidFill>
                <a:effectLst/>
                <a:latin typeface="PalatinoLTStd-Roman"/>
              </a:rPr>
              <a:t>-communication, or any of the other standard kernel tasks.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43</a:t>
            </a:fld>
            <a:endParaRPr kumimoji="1" lang="ja-JP" altLang="en-US"/>
          </a:p>
        </p:txBody>
      </p:sp>
    </p:spTree>
    <p:extLst>
      <p:ext uri="{BB962C8B-B14F-4D97-AF65-F5344CB8AC3E}">
        <p14:creationId xmlns:p14="http://schemas.microsoft.com/office/powerpoint/2010/main" val="1601585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50</a:t>
            </a:fld>
            <a:endParaRPr kumimoji="1" lang="ja-JP" altLang="en-US"/>
          </a:p>
        </p:txBody>
      </p:sp>
    </p:spTree>
    <p:extLst>
      <p:ext uri="{BB962C8B-B14F-4D97-AF65-F5344CB8AC3E}">
        <p14:creationId xmlns:p14="http://schemas.microsoft.com/office/powerpoint/2010/main" val="2166891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71F09FA6-C2E4-4301-8719-AF641FA7F67A}" type="datetime1">
              <a:rPr lang="en-US" smtClean="0"/>
              <a:t>5/30/2024</a:t>
            </a:fld>
            <a:endParaRPr lang="en-US" dirty="0"/>
          </a:p>
        </p:txBody>
      </p:sp>
      <p:sp>
        <p:nvSpPr>
          <p:cNvPr id="3" name="Freeform 6">
            <a:extLst>
              <a:ext uri="{FF2B5EF4-FFF2-40B4-BE49-F238E27FC236}">
                <a16:creationId xmlns:a16="http://schemas.microsoft.com/office/drawing/2014/main" id="{ED315E31-3AC4-E8CB-E39E-18ED0A4A0348}"/>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sosceles Triangle 12">
            <a:extLst>
              <a:ext uri="{FF2B5EF4-FFF2-40B4-BE49-F238E27FC236}">
                <a16:creationId xmlns:a16="http://schemas.microsoft.com/office/drawing/2014/main" id="{1A851197-7483-FD8F-9958-B74BE361B507}"/>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D9E9C0E-B21E-0982-33F8-DD03BF0CE3B0}"/>
              </a:ext>
            </a:extLst>
          </p:cNvPr>
          <p:cNvGrpSpPr/>
          <p:nvPr userDrawn="1"/>
        </p:nvGrpSpPr>
        <p:grpSpPr>
          <a:xfrm>
            <a:off x="58527" y="40944"/>
            <a:ext cx="2869771" cy="1563379"/>
            <a:chOff x="44879" y="27296"/>
            <a:chExt cx="2869771" cy="1563379"/>
          </a:xfrm>
          <a:solidFill>
            <a:srgbClr val="0072FF"/>
          </a:solidFill>
        </p:grpSpPr>
        <p:cxnSp>
          <p:nvCxnSpPr>
            <p:cNvPr id="21" name="Straight Connector 20">
              <a:extLst>
                <a:ext uri="{FF2B5EF4-FFF2-40B4-BE49-F238E27FC236}">
                  <a16:creationId xmlns:a16="http://schemas.microsoft.com/office/drawing/2014/main" id="{E7EEF75D-AF78-B601-8C2B-EE4CA653A7C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2639D0-4A17-32E3-BCA6-5CA8F25E997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B176189-976B-F80F-A0E7-828FA7B14432}"/>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7" name="Isosceles Triangle 26">
            <a:extLst>
              <a:ext uri="{FF2B5EF4-FFF2-40B4-BE49-F238E27FC236}">
                <a16:creationId xmlns:a16="http://schemas.microsoft.com/office/drawing/2014/main" id="{DB692F49-71DE-A39E-28AB-283774059B91}"/>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214C22D-192F-2FFF-68F0-ADDAE797426D}"/>
              </a:ext>
            </a:extLst>
          </p:cNvPr>
          <p:cNvGrpSpPr/>
          <p:nvPr userDrawn="1"/>
        </p:nvGrpSpPr>
        <p:grpSpPr>
          <a:xfrm flipH="1" flipV="1">
            <a:off x="9263702" y="5253677"/>
            <a:ext cx="2869771" cy="1563379"/>
            <a:chOff x="44879" y="27296"/>
            <a:chExt cx="2869771" cy="1563379"/>
          </a:xfrm>
          <a:solidFill>
            <a:srgbClr val="0072FF"/>
          </a:solidFill>
        </p:grpSpPr>
        <p:cxnSp>
          <p:nvCxnSpPr>
            <p:cNvPr id="29" name="Straight Connector 28">
              <a:extLst>
                <a:ext uri="{FF2B5EF4-FFF2-40B4-BE49-F238E27FC236}">
                  <a16:creationId xmlns:a16="http://schemas.microsoft.com/office/drawing/2014/main" id="{045B9BDE-B751-57B0-496F-A659DAF54C4A}"/>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818B43-0836-2698-9968-386AABD392B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642A95-F3EF-01BC-D59A-97C5BB4ED8D5}"/>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32" name="Freeform 17">
            <a:extLst>
              <a:ext uri="{FF2B5EF4-FFF2-40B4-BE49-F238E27FC236}">
                <a16:creationId xmlns:a16="http://schemas.microsoft.com/office/drawing/2014/main" id="{D87DBE07-F626-ABE7-AE2B-8C2F9B282A87}"/>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33" name="Freeform 18">
            <a:extLst>
              <a:ext uri="{FF2B5EF4-FFF2-40B4-BE49-F238E27FC236}">
                <a16:creationId xmlns:a16="http://schemas.microsoft.com/office/drawing/2014/main" id="{A4C0140D-D14C-17C1-796D-A0DECC64C637}"/>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35" name="Picture 34" descr="A picture containing clipart, vector graphics&#10;&#10;Description automatically generated">
            <a:extLst>
              <a:ext uri="{FF2B5EF4-FFF2-40B4-BE49-F238E27FC236}">
                <a16:creationId xmlns:a16="http://schemas.microsoft.com/office/drawing/2014/main" id="{FD6240E2-235E-78E3-FA13-81F74B94551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37" name="TextBox 36">
            <a:extLst>
              <a:ext uri="{FF2B5EF4-FFF2-40B4-BE49-F238E27FC236}">
                <a16:creationId xmlns:a16="http://schemas.microsoft.com/office/drawing/2014/main" id="{3057BB7B-6BAF-185E-20CA-905DA7DD53C7}"/>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Tree>
    <p:extLst>
      <p:ext uri="{BB962C8B-B14F-4D97-AF65-F5344CB8AC3E}">
        <p14:creationId xmlns:p14="http://schemas.microsoft.com/office/powerpoint/2010/main" val="173578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2297CF92-830F-4561-9B9D-9461DD5E154A}" type="datetime1">
              <a:rPr lang="en-US" smtClean="0"/>
              <a:t>5/30/2024</a:t>
            </a:fld>
            <a:endParaRPr lang="en-VN"/>
          </a:p>
        </p:txBody>
      </p:sp>
    </p:spTree>
    <p:extLst>
      <p:ext uri="{BB962C8B-B14F-4D97-AF65-F5344CB8AC3E}">
        <p14:creationId xmlns:p14="http://schemas.microsoft.com/office/powerpoint/2010/main" val="96207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2051421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US" sz="3600" b="1">
                <a:solidFill>
                  <a:schemeClr val="bg1"/>
                </a:solidFill>
                <a:latin typeface="Times New Roman" panose="02020603050405020304" pitchFamily="18" charset="0"/>
                <a:cs typeface="Times New Roman" panose="02020603050405020304" pitchFamily="18" charset="0"/>
              </a:rPr>
              <a:t>MỤC TIÊU</a:t>
            </a: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78F110E5-49F2-47E8-AA1B-06361D6E93B0}" type="datetime1">
              <a:rPr lang="en-US" smtClean="0"/>
              <a:t>5/30/2024</a:t>
            </a:fld>
            <a:endParaRPr lang="en-US" dirty="0"/>
          </a:p>
        </p:txBody>
      </p:sp>
    </p:spTree>
    <p:extLst>
      <p:ext uri="{BB962C8B-B14F-4D97-AF65-F5344CB8AC3E}">
        <p14:creationId xmlns:p14="http://schemas.microsoft.com/office/powerpoint/2010/main" val="2496051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Mẫu nội dung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5E2B-3264-B7AA-B33F-4F514D4416A1}"/>
              </a:ext>
            </a:extLst>
          </p:cNvPr>
          <p:cNvSpPr>
            <a:spLocks noGrp="1"/>
          </p:cNvSpPr>
          <p:nvPr>
            <p:ph type="title"/>
          </p:nvPr>
        </p:nvSpPr>
        <p:spPr>
          <a:xfrm>
            <a:off x="838200" y="914804"/>
            <a:ext cx="10515600" cy="978614"/>
          </a:xfrm>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D663BF43-5431-28A4-4A9C-84A3FDAFF031}"/>
              </a:ext>
            </a:extLst>
          </p:cNvPr>
          <p:cNvSpPr>
            <a:spLocks noGrp="1"/>
          </p:cNvSpPr>
          <p:nvPr>
            <p:ph sz="half" idx="1"/>
          </p:nvPr>
        </p:nvSpPr>
        <p:spPr>
          <a:xfrm>
            <a:off x="838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4" name="Content Placeholder 3">
            <a:extLst>
              <a:ext uri="{FF2B5EF4-FFF2-40B4-BE49-F238E27FC236}">
                <a16:creationId xmlns:a16="http://schemas.microsoft.com/office/drawing/2014/main" id="{14B97936-93F6-FD89-211F-FC49B02B5734}"/>
              </a:ext>
            </a:extLst>
          </p:cNvPr>
          <p:cNvSpPr>
            <a:spLocks noGrp="1"/>
          </p:cNvSpPr>
          <p:nvPr>
            <p:ph sz="half" idx="2"/>
          </p:nvPr>
        </p:nvSpPr>
        <p:spPr>
          <a:xfrm>
            <a:off x="6172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a:extLst>
              <a:ext uri="{FF2B5EF4-FFF2-40B4-BE49-F238E27FC236}">
                <a16:creationId xmlns:a16="http://schemas.microsoft.com/office/drawing/2014/main" id="{CECF69EC-AF21-6413-B0C6-09E3D2808EC9}"/>
              </a:ext>
            </a:extLst>
          </p:cNvPr>
          <p:cNvSpPr>
            <a:spLocks noGrp="1"/>
          </p:cNvSpPr>
          <p:nvPr>
            <p:ph type="ftr" sz="quarter" idx="11"/>
          </p:nvPr>
        </p:nvSpPr>
        <p:spPr>
          <a:xfrm>
            <a:off x="3535017" y="6481647"/>
            <a:ext cx="5121966"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dirty="0"/>
          </a:p>
        </p:txBody>
      </p:sp>
      <p:sp>
        <p:nvSpPr>
          <p:cNvPr id="10" name="Freeform 9">
            <a:extLst>
              <a:ext uri="{FF2B5EF4-FFF2-40B4-BE49-F238E27FC236}">
                <a16:creationId xmlns:a16="http://schemas.microsoft.com/office/drawing/2014/main" id="{43873188-0611-6A2D-B3B7-E844F601E758}"/>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Isosceles Triangle 12">
            <a:extLst>
              <a:ext uri="{FF2B5EF4-FFF2-40B4-BE49-F238E27FC236}">
                <a16:creationId xmlns:a16="http://schemas.microsoft.com/office/drawing/2014/main" id="{400BFBC5-D436-63D0-74FC-6A07673AE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739C28B-61DE-71CF-E56C-5EDD4BA30029}"/>
              </a:ext>
            </a:extLst>
          </p:cNvPr>
          <p:cNvGrpSpPr/>
          <p:nvPr userDrawn="1"/>
        </p:nvGrpSpPr>
        <p:grpSpPr>
          <a:xfrm>
            <a:off x="58527" y="40944"/>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258FC900-2C32-ED18-13F9-130B2DF50383}"/>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4FACA0-AFAE-D152-410A-170D637D3357}"/>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5F4754-527C-AE63-2C13-4F23BF87556C}"/>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6" name="Isosceles Triangle 12">
            <a:extLst>
              <a:ext uri="{FF2B5EF4-FFF2-40B4-BE49-F238E27FC236}">
                <a16:creationId xmlns:a16="http://schemas.microsoft.com/office/drawing/2014/main" id="{07F91C74-ED4C-0A16-32E0-004F48F54DEB}"/>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C5ACEEF-4425-1088-FA6F-A273B4DE887C}"/>
              </a:ext>
            </a:extLst>
          </p:cNvPr>
          <p:cNvGrpSpPr/>
          <p:nvPr userDrawn="1"/>
        </p:nvGrpSpPr>
        <p:grpSpPr>
          <a:xfrm flipH="1" flipV="1">
            <a:off x="9263702" y="5253677"/>
            <a:ext cx="2869771" cy="1563379"/>
            <a:chOff x="44879" y="27296"/>
            <a:chExt cx="2869771" cy="1563379"/>
          </a:xfrm>
          <a:solidFill>
            <a:srgbClr val="0072FF"/>
          </a:solidFill>
        </p:grpSpPr>
        <p:cxnSp>
          <p:nvCxnSpPr>
            <p:cNvPr id="18" name="Straight Connector 17">
              <a:extLst>
                <a:ext uri="{FF2B5EF4-FFF2-40B4-BE49-F238E27FC236}">
                  <a16:creationId xmlns:a16="http://schemas.microsoft.com/office/drawing/2014/main" id="{ED3CB0EA-66BA-01B6-70C4-D5330A4D257B}"/>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466E-AA55-B549-D160-0442C43CF55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8CFF73-AB26-6C8F-FB32-54601A35ABA4}"/>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318E1593-E5CD-3AE1-93DE-5F387C82F4F6}"/>
              </a:ext>
            </a:extLst>
          </p:cNvPr>
          <p:cNvSpPr/>
          <p:nvPr userDrawn="1"/>
        </p:nvSpPr>
        <p:spPr>
          <a:xfrm>
            <a:off x="11928288" y="6592262"/>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D2C202E4-A0E1-2253-7874-62B7B89FFCA9}"/>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8EC501-80CF-6C51-5383-56852B541437}"/>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BF5FA64-88FB-ECEF-001B-760404721A90}"/>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08B137-1E4C-27A2-6C24-2EBFE5E125B6}"/>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EE92B3-2829-E731-1ABB-AE81C101058A}"/>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13D946B-F6D0-FA25-B029-CFF45E1960C8}"/>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picture containing clipart, vector graphics&#10;&#10;Description automatically generated">
            <a:extLst>
              <a:ext uri="{FF2B5EF4-FFF2-40B4-BE49-F238E27FC236}">
                <a16:creationId xmlns:a16="http://schemas.microsoft.com/office/drawing/2014/main" id="{0CAA0DB2-C26C-AB0D-0115-266290CA10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7" name="Slide Number Placeholder 6">
            <a:extLst>
              <a:ext uri="{FF2B5EF4-FFF2-40B4-BE49-F238E27FC236}">
                <a16:creationId xmlns:a16="http://schemas.microsoft.com/office/drawing/2014/main" id="{D11060A1-174E-8F45-E778-6645800D6C72}"/>
              </a:ext>
            </a:extLst>
          </p:cNvPr>
          <p:cNvSpPr>
            <a:spLocks noGrp="1"/>
          </p:cNvSpPr>
          <p:nvPr>
            <p:ph type="sldNum" sz="quarter" idx="12"/>
          </p:nvPr>
        </p:nvSpPr>
        <p:spPr>
          <a:xfrm>
            <a:off x="11899446" y="6563420"/>
            <a:ext cx="291600" cy="291600"/>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 name="Date Placeholder 4">
            <a:extLst>
              <a:ext uri="{FF2B5EF4-FFF2-40B4-BE49-F238E27FC236}">
                <a16:creationId xmlns:a16="http://schemas.microsoft.com/office/drawing/2014/main" id="{D35DB78F-AE91-A123-68A6-7B8F206075C0}"/>
              </a:ext>
            </a:extLst>
          </p:cNvPr>
          <p:cNvSpPr>
            <a:spLocks noGrp="1"/>
          </p:cNvSpPr>
          <p:nvPr>
            <p:ph type="dt" sz="half" idx="13"/>
          </p:nvPr>
        </p:nvSpPr>
        <p:spPr>
          <a:xfrm>
            <a:off x="838200" y="6481647"/>
            <a:ext cx="2090098"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AEA93E1-41E8-43B1-8B5B-C65AC8529771}" type="datetime1">
              <a:rPr lang="en-US" smtClean="0"/>
              <a:t>5/30/2024</a:t>
            </a:fld>
            <a:endParaRPr lang="en-US" dirty="0"/>
          </a:p>
        </p:txBody>
      </p:sp>
    </p:spTree>
    <p:extLst>
      <p:ext uri="{BB962C8B-B14F-4D97-AF65-F5344CB8AC3E}">
        <p14:creationId xmlns:p14="http://schemas.microsoft.com/office/powerpoint/2010/main" val="1322392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Trang trốn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CF4205-FE69-B110-BFEC-96C243E846C8}"/>
              </a:ext>
            </a:extLst>
          </p:cNvPr>
          <p:cNvSpPr>
            <a:spLocks noGrp="1"/>
          </p:cNvSpPr>
          <p:nvPr>
            <p:ph type="ftr" sz="quarter" idx="11"/>
          </p:nvPr>
        </p:nvSpPr>
        <p:spPr>
          <a:xfrm>
            <a:off x="3684104" y="6481647"/>
            <a:ext cx="4823792"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dirty="0"/>
          </a:p>
        </p:txBody>
      </p:sp>
      <p:sp>
        <p:nvSpPr>
          <p:cNvPr id="5" name="Freeform 4">
            <a:extLst>
              <a:ext uri="{FF2B5EF4-FFF2-40B4-BE49-F238E27FC236}">
                <a16:creationId xmlns:a16="http://schemas.microsoft.com/office/drawing/2014/main" id="{7B001B7A-ACFD-E95F-12D9-19AAE5D26050}"/>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Isosceles Triangle 12">
            <a:extLst>
              <a:ext uri="{FF2B5EF4-FFF2-40B4-BE49-F238E27FC236}">
                <a16:creationId xmlns:a16="http://schemas.microsoft.com/office/drawing/2014/main" id="{EC54FC6D-4EA2-05B8-622E-978CA44EE451}"/>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86BFCC2-A4FC-FD21-E540-274D8A5E86A6}"/>
              </a:ext>
            </a:extLst>
          </p:cNvPr>
          <p:cNvGrpSpPr/>
          <p:nvPr userDrawn="1"/>
        </p:nvGrpSpPr>
        <p:grpSpPr>
          <a:xfrm>
            <a:off x="58527" y="40944"/>
            <a:ext cx="2869771" cy="1563379"/>
            <a:chOff x="44879" y="27296"/>
            <a:chExt cx="2869771" cy="1563379"/>
          </a:xfrm>
          <a:solidFill>
            <a:srgbClr val="0072FF"/>
          </a:solidFill>
        </p:grpSpPr>
        <p:cxnSp>
          <p:nvCxnSpPr>
            <p:cNvPr id="8" name="Straight Connector 7">
              <a:extLst>
                <a:ext uri="{FF2B5EF4-FFF2-40B4-BE49-F238E27FC236}">
                  <a16:creationId xmlns:a16="http://schemas.microsoft.com/office/drawing/2014/main" id="{FE02FF7A-C97B-6315-EE50-502DD70172C7}"/>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8E8B-5D54-0BE8-2B45-A52136DC7C1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6865F1-6407-106A-3054-46BDFFCABBCE}"/>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1" name="Isosceles Triangle 12">
            <a:extLst>
              <a:ext uri="{FF2B5EF4-FFF2-40B4-BE49-F238E27FC236}">
                <a16:creationId xmlns:a16="http://schemas.microsoft.com/office/drawing/2014/main" id="{F7A0C3F8-4035-744F-55A7-EA06C1D5C7EA}"/>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C9E4668-1010-687F-A942-6C4D5A705103}"/>
              </a:ext>
            </a:extLst>
          </p:cNvPr>
          <p:cNvGrpSpPr/>
          <p:nvPr userDrawn="1"/>
        </p:nvGrpSpPr>
        <p:grpSpPr>
          <a:xfrm flipH="1" flipV="1">
            <a:off x="9263702" y="5253677"/>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5C38CE8D-69BB-4124-0995-8FFFD3591CF4}"/>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67A915F-DF8B-DE38-6935-2EF2855BD44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EE0435-0ACC-2AB8-1B9F-A6029A49FCEA}"/>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193E2330-6133-BE87-4D2E-C83A58844D20}"/>
              </a:ext>
            </a:extLst>
          </p:cNvPr>
          <p:cNvSpPr/>
          <p:nvPr userDrawn="1"/>
        </p:nvSpPr>
        <p:spPr>
          <a:xfrm>
            <a:off x="11926541" y="6589084"/>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A037ACE3-8FB7-24F0-3868-FE9125A2AECB}"/>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A5D02D-0007-4DC9-960D-BEF3BFABF7BF}"/>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0C732A1-B62D-CEEA-BA05-6809BA51F8BD}"/>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4BF2B8-4151-6AB5-64CB-17CA8871FA1F}"/>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AEE115-474E-0C83-1F8A-40C90DC3E1A5}"/>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BB15EA-009D-0AD0-1DD5-9E5E43B737E1}"/>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clipart, vector graphics&#10;&#10;Description automatically generated">
            <a:extLst>
              <a:ext uri="{FF2B5EF4-FFF2-40B4-BE49-F238E27FC236}">
                <a16:creationId xmlns:a16="http://schemas.microsoft.com/office/drawing/2014/main" id="{0750E473-BE75-9843-7989-024278E0E2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4" name="Slide Number Placeholder 3">
            <a:extLst>
              <a:ext uri="{FF2B5EF4-FFF2-40B4-BE49-F238E27FC236}">
                <a16:creationId xmlns:a16="http://schemas.microsoft.com/office/drawing/2014/main" id="{807543E0-8536-7E05-8D77-79C6CEA07DB9}"/>
              </a:ext>
            </a:extLst>
          </p:cNvPr>
          <p:cNvSpPr>
            <a:spLocks noGrp="1"/>
          </p:cNvSpPr>
          <p:nvPr>
            <p:ph type="sldNum" sz="quarter" idx="12"/>
          </p:nvPr>
        </p:nvSpPr>
        <p:spPr>
          <a:xfrm>
            <a:off x="11897699" y="6560242"/>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2" name="Date Placeholder 1">
            <a:extLst>
              <a:ext uri="{FF2B5EF4-FFF2-40B4-BE49-F238E27FC236}">
                <a16:creationId xmlns:a16="http://schemas.microsoft.com/office/drawing/2014/main" id="{90AD0C70-2015-36A0-DCB1-0E2322D0D364}"/>
              </a:ext>
            </a:extLst>
          </p:cNvPr>
          <p:cNvSpPr>
            <a:spLocks noGrp="1"/>
          </p:cNvSpPr>
          <p:nvPr>
            <p:ph type="dt" sz="half" idx="13"/>
          </p:nvPr>
        </p:nvSpPr>
        <p:spPr>
          <a:xfrm>
            <a:off x="838200" y="6481647"/>
            <a:ext cx="2148299"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29264AEC-C6E2-4CF5-8A51-FBC9F44E2EC5}" type="datetime1">
              <a:rPr lang="en-US" smtClean="0"/>
              <a:t>5/30/2024</a:t>
            </a:fld>
            <a:endParaRPr lang="en-US" dirty="0"/>
          </a:p>
        </p:txBody>
      </p:sp>
    </p:spTree>
    <p:extLst>
      <p:ext uri="{BB962C8B-B14F-4D97-AF65-F5344CB8AC3E}">
        <p14:creationId xmlns:p14="http://schemas.microsoft.com/office/powerpoint/2010/main" val="34402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11894359" y="6566401"/>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gradFill>
                    <a:gsLst>
                      <a:gs pos="0">
                        <a:srgbClr val="000046"/>
                      </a:gs>
                      <a:gs pos="100000">
                        <a:srgbClr val="1CB5E0"/>
                      </a:gs>
                    </a:gsLst>
                    <a:lin ang="5400000" scaled="1"/>
                  </a:gradFill>
                </a:ln>
                <a:no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rmAutofit/>
          </a:bodyPr>
          <a:lstStyle>
            <a:lvl1pPr marL="0" indent="0" algn="ctr" defTabSz="914400" rtl="0" eaLnBrk="1" latinLnBrk="0" hangingPunct="1">
              <a:buNone/>
              <a:defRPr lang="en-VN" sz="20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7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32EC588-7F47-47DC-BF6D-957A48D48EAA}" type="datetime1">
              <a:rPr lang="en-US" smtClean="0"/>
              <a:t>5/30/2024</a:t>
            </a:fld>
            <a:endParaRPr lang="en-US" dirty="0"/>
          </a:p>
        </p:txBody>
      </p:sp>
    </p:spTree>
    <p:extLst>
      <p:ext uri="{BB962C8B-B14F-4D97-AF65-F5344CB8AC3E}">
        <p14:creationId xmlns:p14="http://schemas.microsoft.com/office/powerpoint/2010/main" val="3695234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VN" sz="3600" b="1" dirty="0">
                <a:solidFill>
                  <a:schemeClr val="bg1"/>
                </a:solidFill>
                <a:latin typeface="Times New Roman" panose="02020603050405020304" pitchFamily="18" charset="0"/>
                <a:cs typeface="Times New Roman" panose="02020603050405020304" pitchFamily="18" charset="0"/>
              </a:rPr>
              <a:t>NỘI DUNG</a:t>
            </a: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C5E8181C-B6A0-46F5-91AD-37A132A98B21}" type="datetime1">
              <a:rPr lang="en-US" smtClean="0"/>
              <a:t>5/30/2024</a:t>
            </a:fld>
            <a:endParaRPr lang="en-US" dirty="0"/>
          </a:p>
        </p:txBody>
      </p:sp>
    </p:spTree>
    <p:extLst>
      <p:ext uri="{BB962C8B-B14F-4D97-AF65-F5344CB8AC3E}">
        <p14:creationId xmlns:p14="http://schemas.microsoft.com/office/powerpoint/2010/main" val="1027483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050A66F8-E091-9C03-CD6B-317D0180ADDD}"/>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6A5F01B-1418-7515-A2D9-40BE42BE32BD}"/>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A161D7-9C70-83EF-EE51-E59464E9FF79}"/>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94F566-E8F9-197C-FC4C-0E96F2163AA2}"/>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E20CF87-B708-06C0-11BA-20052748E49F}"/>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2E2ADF-9658-9B1B-7EA8-E37B1FC3CB4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48BE0DC-C12B-7B32-5521-E1BCC5CB89B7}"/>
              </a:ext>
            </a:extLst>
          </p:cNvPr>
          <p:cNvSpPr/>
          <p:nvPr/>
        </p:nvSpPr>
        <p:spPr>
          <a:xfrm>
            <a:off x="1192873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01.</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8382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F904AB25-522B-4C00-81AA-8385F188981C}" type="datetime1">
              <a:rPr lang="en-US" smtClean="0"/>
              <a:t>5/30/2024</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3677478"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03202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91C5157C-3D4E-4709-AA57-2810FFCC288F}" type="datetime1">
              <a:rPr lang="en-US" smtClean="0"/>
              <a:t>5/30/2024</a:t>
            </a:fld>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271891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1F4CE650-71EC-4E7D-B0B9-23792EDD4B65}" type="datetime1">
              <a:rPr lang="en-US" smtClean="0"/>
              <a:t>5/30/2024</a:t>
            </a:fld>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9078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FA6A116D-1977-449A-8B8C-CD8D36324D47}" type="datetime1">
              <a:rPr lang="en-US" smtClean="0"/>
              <a:t>5/30/2024</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pic>
        <p:nvPicPr>
          <p:cNvPr id="8" name="Picture 7" descr="Background pattern&#10;&#10;Description automatically generated">
            <a:extLst>
              <a:ext uri="{FF2B5EF4-FFF2-40B4-BE49-F238E27FC236}">
                <a16:creationId xmlns:a16="http://schemas.microsoft.com/office/drawing/2014/main" id="{76DECC17-082F-A059-218A-FEB95C1178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9" name="Rectangle 8">
            <a:extLst>
              <a:ext uri="{FF2B5EF4-FFF2-40B4-BE49-F238E27FC236}">
                <a16:creationId xmlns:a16="http://schemas.microsoft.com/office/drawing/2014/main" id="{C1DF4C41-A06B-2265-7D16-59BAAE120C1B}"/>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8554235A-4305-8BD2-B6A0-87A18ED77278}"/>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2DF64C-2067-6C20-E5E2-5EB736DDE653}"/>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9A6903-4E47-BB5A-0CF4-BF49F33792A8}"/>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061CFE-4DD8-DB81-21B3-805DB7F2362C}"/>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9F1131D-EAB4-1EF8-B7FA-FB6ADDF7EE7B}"/>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9CD98E-5FD1-95C3-01FD-F6C43C73FB0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12">
            <a:extLst>
              <a:ext uri="{FF2B5EF4-FFF2-40B4-BE49-F238E27FC236}">
                <a16:creationId xmlns:a16="http://schemas.microsoft.com/office/drawing/2014/main" id="{5BAAB8E8-9520-24D3-FBF5-A3FD320C2AC0}"/>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C409FB3-FEEF-0E41-49DB-9B57DEE25FEE}"/>
              </a:ext>
            </a:extLst>
          </p:cNvPr>
          <p:cNvGrpSpPr/>
          <p:nvPr userDrawn="1"/>
        </p:nvGrpSpPr>
        <p:grpSpPr>
          <a:xfrm>
            <a:off x="58527" y="40944"/>
            <a:ext cx="2869771" cy="1563379"/>
            <a:chOff x="44879" y="27296"/>
            <a:chExt cx="2869771" cy="1563379"/>
          </a:xfrm>
          <a:solidFill>
            <a:srgbClr val="0072FF"/>
          </a:solidFill>
        </p:grpSpPr>
        <p:cxnSp>
          <p:nvCxnSpPr>
            <p:cNvPr id="40" name="Straight Connector 39">
              <a:extLst>
                <a:ext uri="{FF2B5EF4-FFF2-40B4-BE49-F238E27FC236}">
                  <a16:creationId xmlns:a16="http://schemas.microsoft.com/office/drawing/2014/main" id="{17A87C6E-096A-EE94-FE64-35E7F0DFB516}"/>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2760BB-5C42-EF64-05BB-CA390D6EDC04}"/>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133FE-C821-5D3D-422E-23042C771299}"/>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44" name="Isosceles Triangle 12">
            <a:extLst>
              <a:ext uri="{FF2B5EF4-FFF2-40B4-BE49-F238E27FC236}">
                <a16:creationId xmlns:a16="http://schemas.microsoft.com/office/drawing/2014/main" id="{F3AA15D2-D72B-0DBF-0399-AF394ADDC2B6}"/>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335BACE-B095-279E-DAFB-DE61B77CDA78}"/>
              </a:ext>
            </a:extLst>
          </p:cNvPr>
          <p:cNvGrpSpPr/>
          <p:nvPr userDrawn="1"/>
        </p:nvGrpSpPr>
        <p:grpSpPr>
          <a:xfrm flipH="1" flipV="1">
            <a:off x="9263702" y="5253677"/>
            <a:ext cx="2869771" cy="1563379"/>
            <a:chOff x="44879" y="27296"/>
            <a:chExt cx="2869771" cy="1563379"/>
          </a:xfrm>
          <a:solidFill>
            <a:srgbClr val="0072FF"/>
          </a:solidFill>
        </p:grpSpPr>
        <p:cxnSp>
          <p:nvCxnSpPr>
            <p:cNvPr id="46" name="Straight Connector 45">
              <a:extLst>
                <a:ext uri="{FF2B5EF4-FFF2-40B4-BE49-F238E27FC236}">
                  <a16:creationId xmlns:a16="http://schemas.microsoft.com/office/drawing/2014/main" id="{CF964050-E149-46D2-D96F-5DAC3D782C8C}"/>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863583C-4E99-17E7-8E76-664F9B5CE7E1}"/>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A102306-24DD-CF23-6C65-A96EC1AE19D1}"/>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49" name="Freeform 30">
            <a:extLst>
              <a:ext uri="{FF2B5EF4-FFF2-40B4-BE49-F238E27FC236}">
                <a16:creationId xmlns:a16="http://schemas.microsoft.com/office/drawing/2014/main" id="{4EE62244-28A1-2F69-B282-05114E5472CE}"/>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0" name="Slide Number Placeholder 4">
            <a:extLst>
              <a:ext uri="{FF2B5EF4-FFF2-40B4-BE49-F238E27FC236}">
                <a16:creationId xmlns:a16="http://schemas.microsoft.com/office/drawing/2014/main" id="{CD4F396D-2171-74D5-17EA-422CE131DBEA}"/>
              </a:ext>
            </a:extLst>
          </p:cNvPr>
          <p:cNvSpPr>
            <a:spLocks noGrp="1"/>
          </p:cNvSpPr>
          <p:nvPr>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1" name="Text Placeholder 32">
            <a:extLst>
              <a:ext uri="{FF2B5EF4-FFF2-40B4-BE49-F238E27FC236}">
                <a16:creationId xmlns:a16="http://schemas.microsoft.com/office/drawing/2014/main" id="{CD291153-F1BF-FE9E-9B39-0E81B479CCCC}"/>
              </a:ext>
            </a:extLst>
          </p:cNvPr>
          <p:cNvSpPr>
            <a:spLocks noGrp="1"/>
          </p:cNvSpPr>
          <p:nvPr>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52" name="Text Placeholder 34">
            <a:extLst>
              <a:ext uri="{FF2B5EF4-FFF2-40B4-BE49-F238E27FC236}">
                <a16:creationId xmlns:a16="http://schemas.microsoft.com/office/drawing/2014/main" id="{F1360C0B-AECB-CAF9-BAA3-3FCE868821E0}"/>
              </a:ext>
            </a:extLst>
          </p:cNvPr>
          <p:cNvSpPr>
            <a:spLocks noGrp="1"/>
          </p:cNvSpPr>
          <p:nvPr>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53" name="Text Placeholder 36">
            <a:extLst>
              <a:ext uri="{FF2B5EF4-FFF2-40B4-BE49-F238E27FC236}">
                <a16:creationId xmlns:a16="http://schemas.microsoft.com/office/drawing/2014/main" id="{0D4BD3D2-D865-36B5-C9BB-E83A26F73A51}"/>
              </a:ext>
            </a:extLst>
          </p:cNvPr>
          <p:cNvSpPr>
            <a:spLocks noGrp="1"/>
          </p:cNvSpPr>
          <p:nvPr>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cxnSp>
        <p:nvCxnSpPr>
          <p:cNvPr id="54" name="Straight Connector 53">
            <a:extLst>
              <a:ext uri="{FF2B5EF4-FFF2-40B4-BE49-F238E27FC236}">
                <a16:creationId xmlns:a16="http://schemas.microsoft.com/office/drawing/2014/main" id="{6BB832CF-AC84-EF4E-CDCA-2591DD394E9D}"/>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32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61B69C7-B860-4AAB-989E-5386E7613A2B}" type="datetime1">
              <a:rPr lang="en-US" smtClean="0"/>
              <a:t>5/30/2024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2306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5C608358-6D39-40C9-94BB-50B2AE242801}" type="datetime1">
              <a:rPr lang="en-US" smtClean="0"/>
              <a:t>5/30/2024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377416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BAFCD879-26D3-40EE-BF92-9624F5A47CED}" type="datetime1">
              <a:rPr lang="en-US" smtClean="0"/>
              <a:t>5/30/2024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75304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1E17A81-B5DD-49DD-87A8-5CBC8A94D16A}" type="datetime1">
              <a:rPr lang="en-US" smtClean="0"/>
              <a:t>5/30/2024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50978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25BC19FA-33BE-4E50-B5C4-9CDC86A0E817}" type="datetime1">
              <a:rPr lang="en-US" smtClean="0"/>
              <a:t>5/30/2024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3841407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95C47-23A2-45C6-A6F0-16B225A249C9}" type="datetime1">
              <a:rPr lang="en-US" smtClean="0"/>
              <a:t>5/30/2024</a:t>
            </a:fld>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3348091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9" r:id="rId13"/>
    <p:sldLayoutId id="2147483680" r:id="rId14"/>
    <p:sldLayoutId id="2147483649" r:id="rId15"/>
    <p:sldLayoutId id="2147483664" r:id="rId16"/>
    <p:sldLayoutId id="2147483681" r:id="rId17"/>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110C-D077-8C1D-3057-3378C02C490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Slide Number Placeholder 5">
            <a:extLst>
              <a:ext uri="{FF2B5EF4-FFF2-40B4-BE49-F238E27FC236}">
                <a16:creationId xmlns:a16="http://schemas.microsoft.com/office/drawing/2014/main" id="{1B88DCF8-0D88-9852-95C4-4F568F0A7200}"/>
              </a:ext>
            </a:extLst>
          </p:cNvPr>
          <p:cNvSpPr>
            <a:spLocks noGrp="1"/>
          </p:cNvSpPr>
          <p:nvPr>
            <p:ph type="sldNum" sz="quarter" idx="12"/>
          </p:nvPr>
        </p:nvSpPr>
        <p:spPr/>
        <p:txBody>
          <a:bodyPr/>
          <a:lstStyle/>
          <a:p>
            <a:fld id="{D8B0B3AC-44A8-D142-AAF6-9A453466E1A4}" type="slidenum">
              <a:rPr lang="en-VN" smtClean="0"/>
              <a:pPr/>
              <a:t>1</a:t>
            </a:fld>
            <a:endParaRPr lang="en-VN" dirty="0"/>
          </a:p>
        </p:txBody>
      </p:sp>
      <p:sp>
        <p:nvSpPr>
          <p:cNvPr id="7" name="Text Placeholder 6">
            <a:extLst>
              <a:ext uri="{FF2B5EF4-FFF2-40B4-BE49-F238E27FC236}">
                <a16:creationId xmlns:a16="http://schemas.microsoft.com/office/drawing/2014/main" id="{11F55CA5-843C-3510-DCA9-291216FC7646}"/>
              </a:ext>
            </a:extLst>
          </p:cNvPr>
          <p:cNvSpPr>
            <a:spLocks noGrp="1"/>
          </p:cNvSpPr>
          <p:nvPr>
            <p:ph type="body" sz="quarter" idx="13"/>
          </p:nvPr>
        </p:nvSpPr>
        <p:spPr/>
        <p:txBody>
          <a:bodyPr/>
          <a:lstStyle/>
          <a:p>
            <a:r>
              <a:rPr lang="en-US"/>
              <a:t>HỆ ĐIỀU HÀNH</a:t>
            </a:r>
            <a:endParaRPr lang="en-VN" dirty="0"/>
          </a:p>
        </p:txBody>
      </p:sp>
      <p:sp>
        <p:nvSpPr>
          <p:cNvPr id="8" name="Text Placeholder 7">
            <a:extLst>
              <a:ext uri="{FF2B5EF4-FFF2-40B4-BE49-F238E27FC236}">
                <a16:creationId xmlns:a16="http://schemas.microsoft.com/office/drawing/2014/main" id="{A2113BCF-E52A-540A-4540-2833CA1A0E44}"/>
              </a:ext>
            </a:extLst>
          </p:cNvPr>
          <p:cNvSpPr>
            <a:spLocks noGrp="1"/>
          </p:cNvSpPr>
          <p:nvPr>
            <p:ph type="body" sz="quarter" idx="14"/>
          </p:nvPr>
        </p:nvSpPr>
        <p:spPr>
          <a:xfrm>
            <a:off x="285750" y="3039455"/>
            <a:ext cx="11582399" cy="696165"/>
          </a:xfrm>
        </p:spPr>
        <p:txBody>
          <a:bodyPr/>
          <a:lstStyle/>
          <a:p>
            <a:r>
              <a:rPr lang="en-US" dirty="0">
                <a:gradFill flip="none" rotWithShape="1">
                  <a:gsLst>
                    <a:gs pos="0">
                      <a:srgbClr val="4700D8"/>
                    </a:gs>
                    <a:gs pos="100000">
                      <a:srgbClr val="EC7171"/>
                    </a:gs>
                  </a:gsLst>
                  <a:lin ang="5400000" scaled="1"/>
                  <a:tileRect/>
                </a:gradFill>
              </a:rPr>
              <a:t>CHƯƠNG 9: HỆ ĐIỀU HÀNH LINUX VÀ HỆ ĐIỀU HÀNH WINDOWS</a:t>
            </a:r>
            <a:endParaRPr lang="en-VN" dirty="0">
              <a:gradFill flip="none" rotWithShape="1">
                <a:gsLst>
                  <a:gs pos="0">
                    <a:srgbClr val="4700D8"/>
                  </a:gs>
                  <a:gs pos="100000">
                    <a:srgbClr val="EC7171"/>
                  </a:gs>
                </a:gsLst>
                <a:lin ang="5400000" scaled="1"/>
                <a:tileRect/>
              </a:gradFill>
            </a:endParaRPr>
          </a:p>
        </p:txBody>
      </p:sp>
      <p:sp>
        <p:nvSpPr>
          <p:cNvPr id="9" name="Text Placeholder 8">
            <a:extLst>
              <a:ext uri="{FF2B5EF4-FFF2-40B4-BE49-F238E27FC236}">
                <a16:creationId xmlns:a16="http://schemas.microsoft.com/office/drawing/2014/main" id="{4F41A4B7-48D3-1CAE-C056-FDAD586D0469}"/>
              </a:ext>
            </a:extLst>
          </p:cNvPr>
          <p:cNvSpPr>
            <a:spLocks noGrp="1"/>
          </p:cNvSpPr>
          <p:nvPr>
            <p:ph type="body" sz="quarter" idx="15"/>
          </p:nvPr>
        </p:nvSpPr>
        <p:spPr>
          <a:solidFill>
            <a:schemeClr val="bg1"/>
          </a:solidFill>
        </p:spPr>
        <p:txBody>
          <a:bodyPr/>
          <a:lstStyle/>
          <a:p>
            <a:r>
              <a:rPr lang="en-US" dirty="0" err="1"/>
              <a:t>Trình</a:t>
            </a:r>
            <a:r>
              <a:rPr lang="en-US" dirty="0"/>
              <a:t> </a:t>
            </a:r>
            <a:r>
              <a:rPr lang="en-US" dirty="0" err="1"/>
              <a:t>bày</a:t>
            </a:r>
            <a:r>
              <a:rPr lang="en-US" dirty="0"/>
              <a:t>: ...</a:t>
            </a:r>
            <a:endParaRPr lang="en-VN" dirty="0"/>
          </a:p>
        </p:txBody>
      </p:sp>
      <p:sp>
        <p:nvSpPr>
          <p:cNvPr id="10" name="Text Placeholder 9">
            <a:extLst>
              <a:ext uri="{FF2B5EF4-FFF2-40B4-BE49-F238E27FC236}">
                <a16:creationId xmlns:a16="http://schemas.microsoft.com/office/drawing/2014/main" id="{A673612D-1002-64DC-D3C2-F4E546D79283}"/>
              </a:ext>
            </a:extLst>
          </p:cNvPr>
          <p:cNvSpPr>
            <a:spLocks noGrp="1"/>
          </p:cNvSpPr>
          <p:nvPr>
            <p:ph type="body" sz="quarter" idx="16"/>
          </p:nvPr>
        </p:nvSpPr>
        <p:spPr/>
        <p:txBody>
          <a:bodyPr/>
          <a:lstStyle/>
          <a:p>
            <a:r>
              <a:rPr lang="en-US" dirty="0" err="1"/>
              <a:t>Trình</a:t>
            </a:r>
            <a:r>
              <a:rPr lang="en-US" dirty="0"/>
              <a:t> </a:t>
            </a:r>
            <a:r>
              <a:rPr lang="en-US" dirty="0" err="1"/>
              <a:t>bày</a:t>
            </a:r>
            <a:r>
              <a:rPr lang="en-US" dirty="0"/>
              <a:t> </a:t>
            </a:r>
            <a:r>
              <a:rPr lang="en-US" altLang="en-US" sz="1200" dirty="0" err="1"/>
              <a:t>các</a:t>
            </a:r>
            <a:r>
              <a:rPr lang="en-US" altLang="en-US" sz="1200" dirty="0"/>
              <a:t> </a:t>
            </a:r>
            <a:r>
              <a:rPr lang="en-US" altLang="en-US" sz="1200" dirty="0" err="1"/>
              <a:t>kiến</a:t>
            </a:r>
            <a:r>
              <a:rPr lang="en-US" altLang="en-US" sz="1200" dirty="0"/>
              <a:t> </a:t>
            </a:r>
            <a:r>
              <a:rPr lang="en-US" altLang="en-US" sz="1200" dirty="0" err="1"/>
              <a:t>thức</a:t>
            </a:r>
            <a:r>
              <a:rPr lang="en-US" altLang="en-US" sz="1200" dirty="0"/>
              <a:t> </a:t>
            </a:r>
            <a:r>
              <a:rPr lang="en-US" altLang="en-US" sz="1200" dirty="0" err="1"/>
              <a:t>cơ</a:t>
            </a:r>
            <a:r>
              <a:rPr lang="en-US" altLang="en-US" sz="1200" dirty="0"/>
              <a:t> </a:t>
            </a:r>
            <a:r>
              <a:rPr lang="en-US" altLang="en-US" sz="1200" dirty="0" err="1"/>
              <a:t>bản</a:t>
            </a:r>
            <a:r>
              <a:rPr lang="en-US" altLang="en-US" sz="1200" dirty="0"/>
              <a:t> </a:t>
            </a:r>
            <a:r>
              <a:rPr lang="en-US" altLang="en-US" sz="1200" dirty="0" err="1"/>
              <a:t>về</a:t>
            </a:r>
            <a:r>
              <a:rPr lang="en-US" altLang="en-US" sz="1200" dirty="0"/>
              <a:t> </a:t>
            </a:r>
            <a:r>
              <a:rPr lang="en-US" altLang="en-US" sz="1200" dirty="0" err="1"/>
              <a:t>hệ</a:t>
            </a:r>
            <a:r>
              <a:rPr lang="en-US" altLang="en-US" sz="1200" dirty="0"/>
              <a:t> </a:t>
            </a:r>
            <a:r>
              <a:rPr lang="en-US" altLang="en-US" sz="1200" dirty="0" err="1"/>
              <a:t>điều</a:t>
            </a:r>
            <a:r>
              <a:rPr lang="en-US" altLang="en-US" sz="1200" dirty="0"/>
              <a:t> </a:t>
            </a:r>
            <a:r>
              <a:rPr lang="en-US" altLang="en-US" sz="1200" dirty="0" err="1"/>
              <a:t>hành</a:t>
            </a:r>
            <a:r>
              <a:rPr lang="en-US" altLang="en-US" sz="1200" dirty="0"/>
              <a:t> Linux </a:t>
            </a:r>
            <a:r>
              <a:rPr lang="en-US" altLang="en-US" sz="1200" dirty="0" err="1"/>
              <a:t>và</a:t>
            </a:r>
            <a:r>
              <a:rPr lang="en-US" altLang="en-US" sz="1200" dirty="0"/>
              <a:t> Windows</a:t>
            </a:r>
            <a:endParaRPr lang="en-VN" dirty="0"/>
          </a:p>
        </p:txBody>
      </p:sp>
    </p:spTree>
    <p:extLst>
      <p:ext uri="{BB962C8B-B14F-4D97-AF65-F5344CB8AC3E}">
        <p14:creationId xmlns:p14="http://schemas.microsoft.com/office/powerpoint/2010/main" val="3473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84FD-A559-4DD5-8A54-71BC36B4DBB4}"/>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3CC1F527-1276-4B0D-B291-F008D6C16C8C}"/>
              </a:ext>
            </a:extLst>
          </p:cNvPr>
          <p:cNvSpPr>
            <a:spLocks noGrp="1"/>
          </p:cNvSpPr>
          <p:nvPr>
            <p:ph idx="1"/>
          </p:nvPr>
        </p:nvSpPr>
        <p:spPr>
          <a:xfrm>
            <a:off x="774145" y="1690897"/>
            <a:ext cx="10579654" cy="4943139"/>
          </a:xfrm>
        </p:spPr>
        <p:txBody>
          <a:bodyPr>
            <a:normAutofit/>
          </a:bodyPr>
          <a:lstStyle/>
          <a:p>
            <a:r>
              <a:rPr lang="en-US" sz="2400" dirty="0" err="1"/>
              <a:t>Các</a:t>
            </a:r>
            <a:r>
              <a:rPr lang="en-US" sz="2400" dirty="0"/>
              <a:t> </a:t>
            </a:r>
            <a:r>
              <a:rPr lang="en-US" sz="2400" dirty="0" err="1"/>
              <a:t>bản</a:t>
            </a:r>
            <a:r>
              <a:rPr lang="en-US" sz="2400" dirty="0"/>
              <a:t> </a:t>
            </a:r>
            <a:r>
              <a:rPr lang="en-US" sz="2400" dirty="0" err="1"/>
              <a:t>phân</a:t>
            </a:r>
            <a:r>
              <a:rPr lang="en-US" sz="2400" dirty="0"/>
              <a:t> </a:t>
            </a:r>
            <a:r>
              <a:rPr lang="en-US" sz="2400" dirty="0" err="1"/>
              <a:t>phối</a:t>
            </a:r>
            <a:r>
              <a:rPr lang="en-US" sz="2400" dirty="0"/>
              <a:t> </a:t>
            </a:r>
            <a:r>
              <a:rPr lang="en-US" sz="2400" dirty="0" err="1"/>
              <a:t>là</a:t>
            </a:r>
            <a:r>
              <a:rPr lang="en-US" sz="2400" dirty="0"/>
              <a:t> </a:t>
            </a:r>
            <a:r>
              <a:rPr lang="en-US" sz="2400" dirty="0" err="1"/>
              <a:t>tập</a:t>
            </a:r>
            <a:r>
              <a:rPr lang="en-US" sz="2400" dirty="0"/>
              <a:t> </a:t>
            </a:r>
            <a:r>
              <a:rPr lang="en-US" sz="2400" dirty="0" err="1"/>
              <a:t>hợp</a:t>
            </a:r>
            <a:r>
              <a:rPr lang="en-US" sz="2400" dirty="0"/>
              <a:t> </a:t>
            </a:r>
            <a:r>
              <a:rPr lang="en-US" sz="2400" dirty="0" err="1"/>
              <a:t>các</a:t>
            </a:r>
            <a:r>
              <a:rPr lang="en-US" sz="2400" dirty="0"/>
              <a:t> </a:t>
            </a:r>
            <a:r>
              <a:rPr lang="en-US" sz="2400" dirty="0" err="1"/>
              <a:t>gói</a:t>
            </a:r>
            <a:r>
              <a:rPr lang="en-US" sz="2400" dirty="0"/>
              <a:t> </a:t>
            </a:r>
            <a:r>
              <a:rPr lang="en-US" sz="2400" dirty="0" err="1"/>
              <a:t>phần</a:t>
            </a:r>
            <a:r>
              <a:rPr lang="en-US" sz="2400" dirty="0"/>
              <a:t> </a:t>
            </a:r>
            <a:r>
              <a:rPr lang="en-US" sz="2400" dirty="0" err="1"/>
              <a:t>mềm</a:t>
            </a:r>
            <a:r>
              <a:rPr lang="en-US" sz="2400" dirty="0"/>
              <a:t> </a:t>
            </a:r>
            <a:r>
              <a:rPr lang="en-US" sz="2400" dirty="0" err="1"/>
              <a:t>đã</a:t>
            </a:r>
            <a:r>
              <a:rPr lang="en-US" sz="2400" dirty="0"/>
              <a:t> đ</a:t>
            </a:r>
            <a:r>
              <a:rPr lang="vi-VN" sz="2400" dirty="0"/>
              <a:t>ư</a:t>
            </a:r>
            <a:r>
              <a:rPr lang="en-US" sz="2400" dirty="0" err="1"/>
              <a:t>ợc</a:t>
            </a:r>
            <a:r>
              <a:rPr lang="en-US" sz="2400" dirty="0"/>
              <a:t> </a:t>
            </a:r>
            <a:r>
              <a:rPr lang="en-US" sz="2400" dirty="0" err="1"/>
              <a:t>biên</a:t>
            </a:r>
            <a:r>
              <a:rPr lang="en-US" sz="2400" dirty="0"/>
              <a:t> </a:t>
            </a:r>
            <a:r>
              <a:rPr lang="en-US" sz="2400" dirty="0" err="1"/>
              <a:t>dịch</a:t>
            </a:r>
            <a:r>
              <a:rPr lang="en-US" sz="2400" dirty="0"/>
              <a:t> </a:t>
            </a:r>
            <a:r>
              <a:rPr lang="en-US" sz="2400" dirty="0" err="1"/>
              <a:t>và</a:t>
            </a:r>
            <a:r>
              <a:rPr lang="en-US" sz="2400" dirty="0"/>
              <a:t> </a:t>
            </a:r>
            <a:r>
              <a:rPr lang="en-US" sz="2400" dirty="0" err="1"/>
              <a:t>tiêu</a:t>
            </a:r>
            <a:r>
              <a:rPr lang="en-US" sz="2400" dirty="0"/>
              <a:t> </a:t>
            </a:r>
            <a:r>
              <a:rPr lang="en-US" sz="2400" dirty="0" err="1"/>
              <a:t>chuẩn</a:t>
            </a:r>
            <a:r>
              <a:rPr lang="en-US" sz="2400" dirty="0"/>
              <a:t> </a:t>
            </a:r>
            <a:r>
              <a:rPr lang="en-US" sz="2400" dirty="0" err="1"/>
              <a:t>hóa</a:t>
            </a:r>
            <a:r>
              <a:rPr lang="en-US" sz="2400" dirty="0"/>
              <a:t>, </a:t>
            </a:r>
            <a:r>
              <a:rPr lang="en-US" sz="2400" dirty="0" err="1"/>
              <a:t>bao</a:t>
            </a:r>
            <a:r>
              <a:rPr lang="en-US" sz="2400" dirty="0"/>
              <a:t> </a:t>
            </a:r>
            <a:r>
              <a:rPr lang="en-US" sz="2400" dirty="0" err="1"/>
              <a:t>gồm</a:t>
            </a:r>
            <a:r>
              <a:rPr lang="en-US" sz="2400" dirty="0"/>
              <a:t> </a:t>
            </a:r>
            <a:r>
              <a:rPr lang="en-US" sz="2400" dirty="0" err="1"/>
              <a:t>hệ</a:t>
            </a:r>
            <a:r>
              <a:rPr lang="en-US" sz="2400" dirty="0"/>
              <a:t> </a:t>
            </a:r>
            <a:r>
              <a:rPr lang="en-US" sz="2400" dirty="0" err="1"/>
              <a:t>thống</a:t>
            </a:r>
            <a:r>
              <a:rPr lang="en-US" sz="2400" dirty="0"/>
              <a:t> Linux c</a:t>
            </a:r>
            <a:r>
              <a:rPr lang="vi-VN" sz="2400" dirty="0"/>
              <a:t>ơ</a:t>
            </a:r>
            <a:r>
              <a:rPr lang="en-US" sz="2400" dirty="0"/>
              <a:t> </a:t>
            </a:r>
            <a:r>
              <a:rPr lang="en-US" sz="2400" dirty="0" err="1"/>
              <a:t>bản</a:t>
            </a:r>
            <a:r>
              <a:rPr lang="en-US" sz="2400" dirty="0"/>
              <a:t>, </a:t>
            </a:r>
            <a:r>
              <a:rPr lang="en-US" sz="2400" dirty="0" err="1"/>
              <a:t>hệ</a:t>
            </a:r>
            <a:r>
              <a:rPr lang="en-US" sz="2400" dirty="0"/>
              <a:t> </a:t>
            </a:r>
            <a:r>
              <a:rPr lang="en-US" sz="2400" dirty="0" err="1"/>
              <a:t>thống</a:t>
            </a:r>
            <a:r>
              <a:rPr lang="en-US" sz="2400" dirty="0"/>
              <a:t> </a:t>
            </a:r>
            <a:r>
              <a:rPr lang="en-US" sz="2400" dirty="0" err="1"/>
              <a:t>cài</a:t>
            </a:r>
            <a:r>
              <a:rPr lang="en-US" sz="2400" dirty="0"/>
              <a:t> </a:t>
            </a:r>
            <a:r>
              <a:rPr lang="en-US" sz="2400" dirty="0" err="1"/>
              <a:t>đặt</a:t>
            </a:r>
            <a:r>
              <a:rPr lang="en-US" sz="2400" dirty="0"/>
              <a:t>, </a:t>
            </a:r>
            <a:r>
              <a:rPr lang="en-US" sz="2400" dirty="0" err="1"/>
              <a:t>các</a:t>
            </a:r>
            <a:r>
              <a:rPr lang="en-US" sz="2400" dirty="0"/>
              <a:t> </a:t>
            </a:r>
            <a:r>
              <a:rPr lang="en-US" sz="2400" dirty="0" err="1"/>
              <a:t>công</a:t>
            </a:r>
            <a:r>
              <a:rPr lang="en-US" sz="2400" dirty="0"/>
              <a:t> </a:t>
            </a:r>
            <a:r>
              <a:rPr lang="en-US" sz="2400" dirty="0" err="1"/>
              <a:t>cụ</a:t>
            </a:r>
            <a:r>
              <a:rPr lang="en-US" sz="2400" dirty="0"/>
              <a:t> </a:t>
            </a:r>
            <a:r>
              <a:rPr lang="en-US" sz="2400" dirty="0" err="1"/>
              <a:t>quản</a:t>
            </a:r>
            <a:r>
              <a:rPr lang="en-US" sz="2400" dirty="0"/>
              <a:t> </a:t>
            </a:r>
            <a:r>
              <a:rPr lang="en-US" sz="2400" dirty="0" err="1"/>
              <a:t>lý</a:t>
            </a:r>
            <a:r>
              <a:rPr lang="en-US" sz="2400" dirty="0"/>
              <a:t> </a:t>
            </a:r>
            <a:r>
              <a:rPr lang="en-US" sz="2400" dirty="0" err="1"/>
              <a:t>và</a:t>
            </a:r>
            <a:r>
              <a:rPr lang="en-US" sz="2400" dirty="0"/>
              <a:t> </a:t>
            </a:r>
            <a:r>
              <a:rPr lang="en-US" sz="2400" dirty="0" err="1"/>
              <a:t>các</a:t>
            </a:r>
            <a:r>
              <a:rPr lang="en-US" sz="2400" dirty="0"/>
              <a:t> </a:t>
            </a:r>
            <a:r>
              <a:rPr lang="en-US" sz="2400" dirty="0" err="1"/>
              <a:t>gói</a:t>
            </a:r>
            <a:r>
              <a:rPr lang="en-US" sz="2400" dirty="0"/>
              <a:t> </a:t>
            </a:r>
            <a:r>
              <a:rPr lang="en-US" sz="2400" dirty="0" err="1"/>
              <a:t>công</a:t>
            </a:r>
            <a:r>
              <a:rPr lang="en-US" sz="2400" dirty="0"/>
              <a:t> </a:t>
            </a:r>
            <a:r>
              <a:rPr lang="en-US" sz="2400" dirty="0" err="1"/>
              <a:t>cụ</a:t>
            </a:r>
            <a:r>
              <a:rPr lang="en-US" sz="2400" dirty="0"/>
              <a:t> UNIX </a:t>
            </a:r>
            <a:r>
              <a:rPr lang="en-US" sz="2400" dirty="0" err="1"/>
              <a:t>phổ</a:t>
            </a:r>
            <a:r>
              <a:rPr lang="en-US" sz="2400" dirty="0"/>
              <a:t> </a:t>
            </a:r>
            <a:r>
              <a:rPr lang="en-US" sz="2400" dirty="0" err="1"/>
              <a:t>biến</a:t>
            </a:r>
            <a:r>
              <a:rPr lang="en-US" sz="2400" dirty="0"/>
              <a:t>. </a:t>
            </a:r>
          </a:p>
          <a:p>
            <a:r>
              <a:rPr lang="en-US" sz="2400" dirty="0" err="1"/>
              <a:t>Các</a:t>
            </a:r>
            <a:r>
              <a:rPr lang="en-US" sz="2400" dirty="0"/>
              <a:t> </a:t>
            </a:r>
            <a:r>
              <a:rPr lang="en-US" sz="2400" dirty="0" err="1"/>
              <a:t>bản</a:t>
            </a:r>
            <a:r>
              <a:rPr lang="en-US" sz="2400" dirty="0"/>
              <a:t> </a:t>
            </a:r>
            <a:r>
              <a:rPr lang="en-US" sz="2400" dirty="0" err="1"/>
              <a:t>phân</a:t>
            </a:r>
            <a:r>
              <a:rPr lang="en-US" sz="2400" dirty="0"/>
              <a:t> </a:t>
            </a:r>
            <a:r>
              <a:rPr lang="en-US" sz="2400" dirty="0" err="1"/>
              <a:t>phối</a:t>
            </a:r>
            <a:r>
              <a:rPr lang="en-US" sz="2400" dirty="0"/>
              <a:t> </a:t>
            </a:r>
            <a:r>
              <a:rPr lang="en-US" sz="2400" dirty="0" err="1"/>
              <a:t>phổ</a:t>
            </a:r>
            <a:r>
              <a:rPr lang="en-US" sz="2400" dirty="0"/>
              <a:t> </a:t>
            </a:r>
            <a:r>
              <a:rPr lang="en-US" sz="2400" dirty="0" err="1"/>
              <a:t>biến</a:t>
            </a:r>
            <a:r>
              <a:rPr lang="en-US" sz="2400" dirty="0"/>
              <a:t> </a:t>
            </a:r>
            <a:r>
              <a:rPr lang="en-US" sz="2400" dirty="0" err="1"/>
              <a:t>hiện</a:t>
            </a:r>
            <a:r>
              <a:rPr lang="en-US" sz="2400" dirty="0"/>
              <a:t> nay </a:t>
            </a:r>
            <a:r>
              <a:rPr lang="en-US" sz="2400" dirty="0" err="1"/>
              <a:t>là</a:t>
            </a:r>
            <a:r>
              <a:rPr lang="en-US" sz="2400" dirty="0"/>
              <a:t> </a:t>
            </a:r>
            <a:r>
              <a:rPr lang="en-US" sz="2400" dirty="0" err="1"/>
              <a:t>RedHat</a:t>
            </a:r>
            <a:r>
              <a:rPr lang="en-US" sz="2400" dirty="0"/>
              <a:t> (</a:t>
            </a:r>
            <a:r>
              <a:rPr lang="en-US" sz="2400" dirty="0" err="1"/>
              <a:t>th</a:t>
            </a:r>
            <a:r>
              <a:rPr lang="vi-VN" sz="2400" dirty="0"/>
              <a:t>ư</a:t>
            </a:r>
            <a:r>
              <a:rPr lang="en-US" sz="2400" dirty="0" err="1"/>
              <a:t>ơng</a:t>
            </a:r>
            <a:r>
              <a:rPr lang="en-US" sz="2400" dirty="0"/>
              <a:t> </a:t>
            </a:r>
            <a:r>
              <a:rPr lang="en-US" sz="2400" dirty="0" err="1"/>
              <a:t>mại</a:t>
            </a:r>
            <a:r>
              <a:rPr lang="en-US" sz="2400" dirty="0"/>
              <a:t>) </a:t>
            </a:r>
            <a:r>
              <a:rPr lang="en-US" sz="2400" dirty="0" err="1"/>
              <a:t>và</a:t>
            </a:r>
            <a:r>
              <a:rPr lang="en-US" sz="2400" dirty="0"/>
              <a:t> </a:t>
            </a:r>
            <a:r>
              <a:rPr lang="en-US" sz="2400" dirty="0" err="1"/>
              <a:t>Debian</a:t>
            </a:r>
            <a:r>
              <a:rPr lang="en-US" sz="2400" dirty="0"/>
              <a:t> (</a:t>
            </a:r>
            <a:r>
              <a:rPr lang="en-US" sz="2400" dirty="0" err="1"/>
              <a:t>miễn</a:t>
            </a:r>
            <a:r>
              <a:rPr lang="en-US" sz="2400" dirty="0"/>
              <a:t> </a:t>
            </a:r>
            <a:r>
              <a:rPr lang="en-US" sz="2400" dirty="0" err="1"/>
              <a:t>phí</a:t>
            </a:r>
            <a:r>
              <a:rPr lang="en-US" sz="2400" dirty="0"/>
              <a:t>). </a:t>
            </a:r>
            <a:r>
              <a:rPr lang="en-US" sz="2400" dirty="0" err="1"/>
              <a:t>Một</a:t>
            </a:r>
            <a:r>
              <a:rPr lang="en-US" sz="2400" dirty="0"/>
              <a:t> </a:t>
            </a:r>
            <a:r>
              <a:rPr lang="en-US" sz="2400" dirty="0" err="1"/>
              <a:t>số</a:t>
            </a:r>
            <a:r>
              <a:rPr lang="en-US" sz="2400" dirty="0"/>
              <a:t> </a:t>
            </a:r>
            <a:r>
              <a:rPr lang="en-US" sz="2400" dirty="0" err="1"/>
              <a:t>bản</a:t>
            </a:r>
            <a:r>
              <a:rPr lang="en-US" sz="2400" dirty="0"/>
              <a:t> </a:t>
            </a:r>
            <a:r>
              <a:rPr lang="en-US" sz="2400" dirty="0" err="1"/>
              <a:t>phân</a:t>
            </a:r>
            <a:r>
              <a:rPr lang="en-US" sz="2400" dirty="0"/>
              <a:t> </a:t>
            </a:r>
            <a:r>
              <a:rPr lang="en-US" sz="2400" dirty="0" err="1"/>
              <a:t>phối</a:t>
            </a:r>
            <a:r>
              <a:rPr lang="en-US" sz="2400" dirty="0"/>
              <a:t> </a:t>
            </a:r>
            <a:r>
              <a:rPr lang="en-US" sz="2400" dirty="0" err="1"/>
              <a:t>th</a:t>
            </a:r>
            <a:r>
              <a:rPr lang="vi-VN" sz="2400" dirty="0"/>
              <a:t>ư</a:t>
            </a:r>
            <a:r>
              <a:rPr lang="en-US" sz="2400" dirty="0" err="1"/>
              <a:t>ờng</a:t>
            </a:r>
            <a:r>
              <a:rPr lang="en-US" sz="2400" dirty="0"/>
              <a:t> </a:t>
            </a:r>
            <a:r>
              <a:rPr lang="en-US" sz="2400" dirty="0" err="1"/>
              <a:t>gặp</a:t>
            </a:r>
            <a:r>
              <a:rPr lang="en-US" sz="2400" dirty="0"/>
              <a:t> </a:t>
            </a:r>
            <a:r>
              <a:rPr lang="en-US" sz="2400" dirty="0" err="1"/>
              <a:t>khác</a:t>
            </a:r>
            <a:r>
              <a:rPr lang="en-US" sz="2400" dirty="0"/>
              <a:t> </a:t>
            </a:r>
            <a:r>
              <a:rPr lang="en-US" sz="2400" dirty="0" err="1"/>
              <a:t>là</a:t>
            </a:r>
            <a:r>
              <a:rPr lang="en-US" sz="2400" dirty="0"/>
              <a:t> Canonical </a:t>
            </a:r>
            <a:r>
              <a:rPr lang="en-US" sz="2400" dirty="0" err="1"/>
              <a:t>và</a:t>
            </a:r>
            <a:r>
              <a:rPr lang="en-US" sz="2400" dirty="0"/>
              <a:t> </a:t>
            </a:r>
            <a:r>
              <a:rPr lang="en-US" sz="2400" dirty="0" err="1"/>
              <a:t>SuSE</a:t>
            </a:r>
            <a:r>
              <a:rPr lang="en-US" sz="2400" dirty="0"/>
              <a:t>. </a:t>
            </a:r>
          </a:p>
          <a:p>
            <a:r>
              <a:rPr lang="en-US" sz="2400" dirty="0" err="1"/>
              <a:t>Định</a:t>
            </a:r>
            <a:r>
              <a:rPr lang="en-US" sz="2400" dirty="0"/>
              <a:t> </a:t>
            </a:r>
            <a:r>
              <a:rPr lang="en-US" sz="2400" dirty="0" err="1"/>
              <a:t>dạng</a:t>
            </a:r>
            <a:r>
              <a:rPr lang="en-US" sz="2400" dirty="0"/>
              <a:t> </a:t>
            </a:r>
            <a:r>
              <a:rPr lang="en-US" sz="2400" dirty="0" err="1"/>
              <a:t>gói</a:t>
            </a:r>
            <a:r>
              <a:rPr lang="en-US" sz="2400" dirty="0"/>
              <a:t> RPM </a:t>
            </a:r>
            <a:r>
              <a:rPr lang="en-US" sz="2400" dirty="0" err="1"/>
              <a:t>có</a:t>
            </a:r>
            <a:r>
              <a:rPr lang="en-US" sz="2400" dirty="0"/>
              <a:t> </a:t>
            </a:r>
            <a:r>
              <a:rPr lang="en-US" sz="2400" dirty="0" err="1"/>
              <a:t>tính</a:t>
            </a:r>
            <a:r>
              <a:rPr lang="en-US" sz="2400" dirty="0"/>
              <a:t> t</a:t>
            </a:r>
            <a:r>
              <a:rPr lang="vi-VN" sz="2400" dirty="0"/>
              <a:t>ư</a:t>
            </a:r>
            <a:r>
              <a:rPr lang="en-US" sz="2400" dirty="0" err="1"/>
              <a:t>ơng</a:t>
            </a:r>
            <a:r>
              <a:rPr lang="en-US" sz="2400" dirty="0"/>
              <a:t> </a:t>
            </a:r>
            <a:r>
              <a:rPr lang="en-US" sz="2400" dirty="0" err="1"/>
              <a:t>thích</a:t>
            </a:r>
            <a:r>
              <a:rPr lang="en-US" sz="2400" dirty="0"/>
              <a:t> </a:t>
            </a:r>
            <a:r>
              <a:rPr lang="en-US" sz="2400" dirty="0" err="1"/>
              <a:t>cao</a:t>
            </a:r>
            <a:r>
              <a:rPr lang="en-US" sz="2400" dirty="0"/>
              <a:t> </a:t>
            </a:r>
            <a:r>
              <a:rPr lang="en-US" sz="2400" dirty="0" err="1"/>
              <a:t>và</a:t>
            </a:r>
            <a:r>
              <a:rPr lang="en-US" sz="2400" dirty="0"/>
              <a:t> đ</a:t>
            </a:r>
            <a:r>
              <a:rPr lang="vi-VN" sz="2400" dirty="0"/>
              <a:t>ư</a:t>
            </a:r>
            <a:r>
              <a:rPr lang="en-US" sz="2400" dirty="0" err="1"/>
              <a:t>ợc</a:t>
            </a:r>
            <a:r>
              <a:rPr lang="en-US" sz="2400" dirty="0"/>
              <a:t> </a:t>
            </a:r>
            <a:r>
              <a:rPr lang="en-US" sz="2400" dirty="0" err="1"/>
              <a:t>sử</a:t>
            </a:r>
            <a:r>
              <a:rPr lang="en-US" sz="2400" dirty="0"/>
              <a:t> </a:t>
            </a:r>
            <a:r>
              <a:rPr lang="en-US" sz="2400" dirty="0" err="1"/>
              <a:t>dụng</a:t>
            </a:r>
            <a:r>
              <a:rPr lang="en-US" sz="2400" dirty="0"/>
              <a:t> </a:t>
            </a:r>
            <a:r>
              <a:rPr lang="en-US" sz="2400" dirty="0" err="1"/>
              <a:t>bởi</a:t>
            </a:r>
            <a:r>
              <a:rPr lang="en-US" sz="2400" dirty="0"/>
              <a:t> </a:t>
            </a:r>
            <a:r>
              <a:rPr lang="en-US" sz="2400" dirty="0" err="1"/>
              <a:t>nhiều</a:t>
            </a:r>
            <a:r>
              <a:rPr lang="en-US" sz="2400" dirty="0"/>
              <a:t> </a:t>
            </a:r>
            <a:r>
              <a:rPr lang="en-US" sz="2400" dirty="0" err="1"/>
              <a:t>bản</a:t>
            </a:r>
            <a:r>
              <a:rPr lang="en-US" sz="2400" dirty="0"/>
              <a:t> </a:t>
            </a:r>
            <a:r>
              <a:rPr lang="en-US" sz="2400" dirty="0" err="1"/>
              <a:t>phân</a:t>
            </a:r>
            <a:r>
              <a:rPr lang="en-US" sz="2400" dirty="0"/>
              <a:t> </a:t>
            </a:r>
            <a:r>
              <a:rPr lang="en-US" sz="2400" dirty="0" err="1"/>
              <a:t>phối</a:t>
            </a:r>
            <a:r>
              <a:rPr lang="en-US" sz="2400" dirty="0"/>
              <a:t>.</a:t>
            </a:r>
          </a:p>
        </p:txBody>
      </p:sp>
      <p:sp>
        <p:nvSpPr>
          <p:cNvPr id="5" name="Slide Number Placeholder 4">
            <a:extLst>
              <a:ext uri="{FF2B5EF4-FFF2-40B4-BE49-F238E27FC236}">
                <a16:creationId xmlns:a16="http://schemas.microsoft.com/office/drawing/2014/main" id="{596BABE0-F3AF-40C0-AADE-545B5AF2D88C}"/>
              </a:ext>
            </a:extLst>
          </p:cNvPr>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a:extLst>
              <a:ext uri="{FF2B5EF4-FFF2-40B4-BE49-F238E27FC236}">
                <a16:creationId xmlns:a16="http://schemas.microsoft.com/office/drawing/2014/main" id="{9E2C817E-9321-493C-9731-A314734B06B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131" y="5218722"/>
            <a:ext cx="2428875" cy="129301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588" y="4885687"/>
            <a:ext cx="1270289" cy="15624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599" y="5055138"/>
            <a:ext cx="2743825" cy="123472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71723" y="5042890"/>
            <a:ext cx="9752962" cy="1246969"/>
          </a:xfrm>
          <a:prstGeom prst="rect">
            <a:avLst/>
          </a:prstGeom>
        </p:spPr>
      </p:pic>
      <p:sp>
        <p:nvSpPr>
          <p:cNvPr id="11" name="TextBox 10">
            <a:extLst>
              <a:ext uri="{FF2B5EF4-FFF2-40B4-BE49-F238E27FC236}">
                <a16:creationId xmlns:a16="http://schemas.microsoft.com/office/drawing/2014/main" id="{10A81D5A-DB95-023E-D0AF-3B876A400336}"/>
              </a:ext>
            </a:extLst>
          </p:cNvPr>
          <p:cNvSpPr txBox="1"/>
          <p:nvPr/>
        </p:nvSpPr>
        <p:spPr>
          <a:xfrm>
            <a:off x="832847" y="1191085"/>
            <a:ext cx="3837910"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bản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phân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phối</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517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8783-C529-48D2-A2C0-18606F0E82AB}"/>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62E842CA-6B40-4DAE-9165-13562A7CB21C}"/>
              </a:ext>
            </a:extLst>
          </p:cNvPr>
          <p:cNvSpPr>
            <a:spLocks noGrp="1"/>
          </p:cNvSpPr>
          <p:nvPr>
            <p:ph idx="1"/>
          </p:nvPr>
        </p:nvSpPr>
        <p:spPr>
          <a:xfrm>
            <a:off x="774145" y="1691024"/>
            <a:ext cx="10579654" cy="4943139"/>
          </a:xfrm>
        </p:spPr>
        <p:txBody>
          <a:bodyPr/>
          <a:lstStyle/>
          <a:p>
            <a:r>
              <a:rPr lang="en-US" dirty="0" err="1"/>
              <a:t>Nhân</a:t>
            </a:r>
            <a:r>
              <a:rPr lang="en-US" dirty="0"/>
              <a:t> Linux đ</a:t>
            </a:r>
            <a:r>
              <a:rPr lang="vi-VN" dirty="0"/>
              <a:t>ư</a:t>
            </a:r>
            <a:r>
              <a:rPr lang="en-US" dirty="0" err="1"/>
              <a:t>ợc</a:t>
            </a:r>
            <a:r>
              <a:rPr lang="en-US" dirty="0"/>
              <a:t> </a:t>
            </a:r>
            <a:r>
              <a:rPr lang="en-US" dirty="0" err="1"/>
              <a:t>phân</a:t>
            </a:r>
            <a:r>
              <a:rPr lang="en-US" dirty="0"/>
              <a:t> </a:t>
            </a:r>
            <a:r>
              <a:rPr lang="en-US" dirty="0" err="1"/>
              <a:t>phối</a:t>
            </a:r>
            <a:r>
              <a:rPr lang="en-US" dirty="0"/>
              <a:t> d</a:t>
            </a:r>
            <a:r>
              <a:rPr lang="vi-VN" dirty="0"/>
              <a:t>ư</a:t>
            </a:r>
            <a:r>
              <a:rPr lang="en-US" dirty="0" err="1"/>
              <a:t>ới</a:t>
            </a:r>
            <a:r>
              <a:rPr lang="en-US" dirty="0"/>
              <a:t> </a:t>
            </a:r>
            <a:r>
              <a:rPr lang="en-US" dirty="0" err="1"/>
              <a:t>giấy</a:t>
            </a:r>
            <a:r>
              <a:rPr lang="en-US" dirty="0"/>
              <a:t> </a:t>
            </a:r>
            <a:r>
              <a:rPr lang="en-US" dirty="0" err="1"/>
              <a:t>phép</a:t>
            </a:r>
            <a:r>
              <a:rPr lang="en-US" dirty="0"/>
              <a:t> </a:t>
            </a:r>
            <a:r>
              <a:rPr lang="en-US" altLang="en-US" dirty="0"/>
              <a:t>GNU General Public License (GPL).</a:t>
            </a:r>
          </a:p>
          <a:p>
            <a:r>
              <a:rPr lang="en-US" dirty="0" err="1"/>
              <a:t>Bất</a:t>
            </a:r>
            <a:r>
              <a:rPr lang="en-US" dirty="0"/>
              <a:t> </a:t>
            </a:r>
            <a:r>
              <a:rPr lang="en-US" dirty="0" err="1"/>
              <a:t>kỳ</a:t>
            </a:r>
            <a:r>
              <a:rPr lang="en-US" dirty="0"/>
              <a:t> ai </a:t>
            </a:r>
            <a:r>
              <a:rPr lang="en-US" dirty="0" err="1"/>
              <a:t>sử</a:t>
            </a:r>
            <a:r>
              <a:rPr lang="en-US" dirty="0"/>
              <a:t> </a:t>
            </a:r>
            <a:r>
              <a:rPr lang="en-US" dirty="0" err="1"/>
              <a:t>dụng</a:t>
            </a:r>
            <a:r>
              <a:rPr lang="en-US" dirty="0"/>
              <a:t> Linux, </a:t>
            </a:r>
            <a:r>
              <a:rPr lang="en-US" dirty="0" err="1"/>
              <a:t>hoặc</a:t>
            </a:r>
            <a:r>
              <a:rPr lang="en-US" dirty="0"/>
              <a:t> </a:t>
            </a:r>
            <a:r>
              <a:rPr lang="en-US" dirty="0" err="1"/>
              <a:t>tạo</a:t>
            </a:r>
            <a:r>
              <a:rPr lang="en-US" dirty="0"/>
              <a:t> </a:t>
            </a:r>
            <a:r>
              <a:rPr lang="en-US" dirty="0" err="1"/>
              <a:t>ra</a:t>
            </a:r>
            <a:r>
              <a:rPr lang="en-US" dirty="0"/>
              <a:t> </a:t>
            </a:r>
            <a:r>
              <a:rPr lang="en-US" dirty="0" err="1"/>
              <a:t>phiên</a:t>
            </a:r>
            <a:r>
              <a:rPr lang="en-US" dirty="0"/>
              <a:t> </a:t>
            </a:r>
            <a:r>
              <a:rPr lang="en-US" dirty="0" err="1"/>
              <a:t>bản</a:t>
            </a:r>
            <a:r>
              <a:rPr lang="en-US" dirty="0"/>
              <a:t> </a:t>
            </a:r>
            <a:r>
              <a:rPr lang="en-US" dirty="0" err="1"/>
              <a:t>phái</a:t>
            </a:r>
            <a:r>
              <a:rPr lang="en-US" dirty="0"/>
              <a:t> </a:t>
            </a:r>
            <a:r>
              <a:rPr lang="en-US" dirty="0" err="1"/>
              <a:t>sinh</a:t>
            </a:r>
            <a:r>
              <a:rPr lang="en-US" dirty="0"/>
              <a:t> </a:t>
            </a:r>
            <a:r>
              <a:rPr lang="en-US" dirty="0" err="1"/>
              <a:t>của</a:t>
            </a:r>
            <a:r>
              <a:rPr lang="en-US" dirty="0"/>
              <a:t> Linux, </a:t>
            </a:r>
            <a:r>
              <a:rPr lang="en-US" dirty="0" err="1"/>
              <a:t>không</a:t>
            </a:r>
            <a:r>
              <a:rPr lang="en-US" dirty="0"/>
              <a:t> đ</a:t>
            </a:r>
            <a:r>
              <a:rPr lang="vi-VN" dirty="0"/>
              <a:t>ư</a:t>
            </a:r>
            <a:r>
              <a:rPr lang="en-US" dirty="0" err="1"/>
              <a:t>ợc</a:t>
            </a:r>
            <a:r>
              <a:rPr lang="en-US" dirty="0"/>
              <a:t> </a:t>
            </a:r>
            <a:r>
              <a:rPr lang="en-US" dirty="0" err="1"/>
              <a:t>để</a:t>
            </a:r>
            <a:r>
              <a:rPr lang="en-US" dirty="0"/>
              <a:t> </a:t>
            </a:r>
            <a:r>
              <a:rPr lang="en-US" dirty="0" err="1"/>
              <a:t>sản</a:t>
            </a:r>
            <a:r>
              <a:rPr lang="en-US" dirty="0"/>
              <a:t> </a:t>
            </a:r>
            <a:r>
              <a:rPr lang="en-US" dirty="0" err="1"/>
              <a:t>phẩm</a:t>
            </a:r>
            <a:r>
              <a:rPr lang="en-US" dirty="0"/>
              <a:t> </a:t>
            </a:r>
            <a:r>
              <a:rPr lang="en-US" dirty="0" err="1"/>
              <a:t>đó</a:t>
            </a:r>
            <a:r>
              <a:rPr lang="en-US" dirty="0"/>
              <a:t> </a:t>
            </a:r>
            <a:r>
              <a:rPr lang="en-US" dirty="0" err="1"/>
              <a:t>là</a:t>
            </a:r>
            <a:r>
              <a:rPr lang="en-US" dirty="0"/>
              <a:t> </a:t>
            </a:r>
            <a:r>
              <a:rPr lang="en-US" dirty="0" err="1"/>
              <a:t>độc</a:t>
            </a:r>
            <a:r>
              <a:rPr lang="en-US" dirty="0"/>
              <a:t> </a:t>
            </a:r>
            <a:r>
              <a:rPr lang="en-US" dirty="0" err="1"/>
              <a:t>quyền</a:t>
            </a:r>
            <a:r>
              <a:rPr lang="en-US" dirty="0"/>
              <a:t>, </a:t>
            </a:r>
            <a:r>
              <a:rPr lang="en-US" dirty="0" err="1"/>
              <a:t>phần</a:t>
            </a:r>
            <a:r>
              <a:rPr lang="en-US" dirty="0"/>
              <a:t> </a:t>
            </a:r>
            <a:r>
              <a:rPr lang="en-US" dirty="0" err="1"/>
              <a:t>mềm</a:t>
            </a:r>
            <a:r>
              <a:rPr lang="en-US" dirty="0"/>
              <a:t> đ</a:t>
            </a:r>
            <a:r>
              <a:rPr lang="vi-VN" dirty="0"/>
              <a:t>ư</a:t>
            </a:r>
            <a:r>
              <a:rPr lang="en-US" dirty="0" err="1"/>
              <a:t>ợc</a:t>
            </a:r>
            <a:r>
              <a:rPr lang="en-US" dirty="0"/>
              <a:t> </a:t>
            </a:r>
            <a:r>
              <a:rPr lang="en-US" dirty="0" err="1"/>
              <a:t>phát</a:t>
            </a:r>
            <a:r>
              <a:rPr lang="en-US" dirty="0"/>
              <a:t> </a:t>
            </a:r>
            <a:r>
              <a:rPr lang="en-US" dirty="0" err="1"/>
              <a:t>hành</a:t>
            </a:r>
            <a:r>
              <a:rPr lang="en-US" dirty="0"/>
              <a:t> d</a:t>
            </a:r>
            <a:r>
              <a:rPr lang="vi-VN" dirty="0"/>
              <a:t>ư</a:t>
            </a:r>
            <a:r>
              <a:rPr lang="en-US" dirty="0" err="1"/>
              <a:t>ới</a:t>
            </a:r>
            <a:r>
              <a:rPr lang="en-US" dirty="0"/>
              <a:t> </a:t>
            </a:r>
            <a:r>
              <a:rPr lang="en-US" dirty="0" err="1"/>
              <a:t>giấy</a:t>
            </a:r>
            <a:r>
              <a:rPr lang="en-US" dirty="0"/>
              <a:t> </a:t>
            </a:r>
            <a:r>
              <a:rPr lang="en-US" dirty="0" err="1"/>
              <a:t>phép</a:t>
            </a:r>
            <a:r>
              <a:rPr lang="en-US" dirty="0"/>
              <a:t> GPL </a:t>
            </a:r>
            <a:r>
              <a:rPr lang="en-US" dirty="0" err="1"/>
              <a:t>không</a:t>
            </a:r>
            <a:r>
              <a:rPr lang="en-US" dirty="0"/>
              <a:t> </a:t>
            </a:r>
            <a:r>
              <a:rPr lang="en-US" dirty="0" err="1"/>
              <a:t>thể</a:t>
            </a:r>
            <a:r>
              <a:rPr lang="en-US" dirty="0"/>
              <a:t> đ</a:t>
            </a:r>
            <a:r>
              <a:rPr lang="vi-VN" dirty="0"/>
              <a:t>ư</a:t>
            </a:r>
            <a:r>
              <a:rPr lang="en-US" dirty="0" err="1"/>
              <a:t>ợc</a:t>
            </a:r>
            <a:r>
              <a:rPr lang="en-US" dirty="0"/>
              <a:t> </a:t>
            </a:r>
            <a:r>
              <a:rPr lang="en-US" dirty="0" err="1"/>
              <a:t>tái</a:t>
            </a:r>
            <a:r>
              <a:rPr lang="en-US" dirty="0"/>
              <a:t> </a:t>
            </a:r>
            <a:r>
              <a:rPr lang="en-US" dirty="0" err="1"/>
              <a:t>phân</a:t>
            </a:r>
            <a:r>
              <a:rPr lang="en-US" dirty="0"/>
              <a:t> </a:t>
            </a:r>
            <a:r>
              <a:rPr lang="en-US" dirty="0" err="1"/>
              <a:t>phối</a:t>
            </a:r>
            <a:r>
              <a:rPr lang="en-US" dirty="0"/>
              <a:t> </a:t>
            </a:r>
            <a:r>
              <a:rPr lang="en-US" dirty="0" err="1"/>
              <a:t>chỉ</a:t>
            </a:r>
            <a:r>
              <a:rPr lang="en-US" dirty="0"/>
              <a:t> d</a:t>
            </a:r>
            <a:r>
              <a:rPr lang="vi-VN" dirty="0"/>
              <a:t>ư</a:t>
            </a:r>
            <a:r>
              <a:rPr lang="en-US" dirty="0" err="1"/>
              <a:t>ới</a:t>
            </a:r>
            <a:r>
              <a:rPr lang="en-US" dirty="0"/>
              <a:t> </a:t>
            </a:r>
            <a:r>
              <a:rPr lang="en-US" dirty="0" err="1"/>
              <a:t>dạng</a:t>
            </a:r>
            <a:r>
              <a:rPr lang="en-US" dirty="0"/>
              <a:t> </a:t>
            </a:r>
            <a:r>
              <a:rPr lang="en-US" dirty="0" err="1"/>
              <a:t>nhị</a:t>
            </a:r>
            <a:r>
              <a:rPr lang="en-US" dirty="0"/>
              <a:t> </a:t>
            </a:r>
            <a:r>
              <a:rPr lang="en-US" dirty="0" err="1"/>
              <a:t>phân</a:t>
            </a:r>
            <a:r>
              <a:rPr lang="en-US" dirty="0"/>
              <a:t>. </a:t>
            </a:r>
          </a:p>
          <a:p>
            <a:pPr lvl="1"/>
            <a:r>
              <a:rPr lang="en-US" altLang="en-US" dirty="0" err="1"/>
              <a:t>Có</a:t>
            </a:r>
            <a:r>
              <a:rPr lang="en-US" altLang="en-US" dirty="0"/>
              <a:t> </a:t>
            </a:r>
            <a:r>
              <a:rPr lang="en-US" altLang="en-US" dirty="0" err="1"/>
              <a:t>thể</a:t>
            </a:r>
            <a:r>
              <a:rPr lang="en-US" altLang="en-US" dirty="0"/>
              <a:t> </a:t>
            </a:r>
            <a:r>
              <a:rPr lang="en-US" altLang="en-US" dirty="0" err="1"/>
              <a:t>bán</a:t>
            </a:r>
            <a:r>
              <a:rPr lang="en-US" altLang="en-US" dirty="0"/>
              <a:t> </a:t>
            </a:r>
            <a:r>
              <a:rPr lang="en-US" altLang="en-US" dirty="0" err="1"/>
              <a:t>các</a:t>
            </a:r>
            <a:r>
              <a:rPr lang="en-US" altLang="en-US" dirty="0"/>
              <a:t> </a:t>
            </a:r>
            <a:r>
              <a:rPr lang="en-US" altLang="en-US" dirty="0" err="1"/>
              <a:t>bản</a:t>
            </a:r>
            <a:r>
              <a:rPr lang="en-US" altLang="en-US" dirty="0"/>
              <a:t> </a:t>
            </a:r>
            <a:r>
              <a:rPr lang="en-US" altLang="en-US" dirty="0" err="1"/>
              <a:t>phân</a:t>
            </a:r>
            <a:r>
              <a:rPr lang="en-US" altLang="en-US" dirty="0"/>
              <a:t> </a:t>
            </a:r>
            <a:r>
              <a:rPr lang="en-US" altLang="en-US" dirty="0" err="1"/>
              <a:t>phối</a:t>
            </a:r>
            <a:r>
              <a:rPr lang="en-US" altLang="en-US" dirty="0"/>
              <a:t>, </a:t>
            </a:r>
            <a:r>
              <a:rPr lang="en-US" altLang="en-US" dirty="0" err="1"/>
              <a:t>nh</a:t>
            </a:r>
            <a:r>
              <a:rPr lang="vi-VN" altLang="en-US" dirty="0"/>
              <a:t>ư</a:t>
            </a:r>
            <a:r>
              <a:rPr lang="en-US" altLang="en-US" dirty="0"/>
              <a:t>ng </a:t>
            </a:r>
            <a:r>
              <a:rPr lang="en-US" altLang="en-US" dirty="0" err="1"/>
              <a:t>phải</a:t>
            </a:r>
            <a:r>
              <a:rPr lang="en-US" altLang="en-US" dirty="0"/>
              <a:t> </a:t>
            </a:r>
            <a:r>
              <a:rPr lang="en-US" altLang="en-US" dirty="0" err="1"/>
              <a:t>cung</a:t>
            </a:r>
            <a:r>
              <a:rPr lang="en-US" altLang="en-US" dirty="0"/>
              <a:t> </a:t>
            </a:r>
            <a:r>
              <a:rPr lang="en-US" altLang="en-US" dirty="0" err="1"/>
              <a:t>cấp</a:t>
            </a:r>
            <a:r>
              <a:rPr lang="en-US" altLang="en-US" dirty="0"/>
              <a:t> </a:t>
            </a:r>
            <a:r>
              <a:rPr lang="en-US" altLang="en-US" dirty="0" err="1"/>
              <a:t>kèm</a:t>
            </a:r>
            <a:r>
              <a:rPr lang="en-US" altLang="en-US" dirty="0"/>
              <a:t> </a:t>
            </a:r>
            <a:r>
              <a:rPr lang="en-US" altLang="en-US" dirty="0" err="1"/>
              <a:t>mã</a:t>
            </a:r>
            <a:r>
              <a:rPr lang="en-US" altLang="en-US" dirty="0"/>
              <a:t> </a:t>
            </a:r>
            <a:r>
              <a:rPr lang="en-US" altLang="en-US" dirty="0" err="1"/>
              <a:t>nguồn</a:t>
            </a:r>
            <a:r>
              <a:rPr lang="en-US" altLang="en-US" dirty="0"/>
              <a:t>. </a:t>
            </a:r>
            <a:endParaRPr lang="en-US" dirty="0"/>
          </a:p>
        </p:txBody>
      </p:sp>
      <p:sp>
        <p:nvSpPr>
          <p:cNvPr id="5" name="Slide Number Placeholder 4">
            <a:extLst>
              <a:ext uri="{FF2B5EF4-FFF2-40B4-BE49-F238E27FC236}">
                <a16:creationId xmlns:a16="http://schemas.microsoft.com/office/drawing/2014/main" id="{737BD17C-2A34-4127-B0A9-0C5C20FB3D3A}"/>
              </a:ext>
            </a:extLst>
          </p:cNvPr>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a:extLst>
              <a:ext uri="{FF2B5EF4-FFF2-40B4-BE49-F238E27FC236}">
                <a16:creationId xmlns:a16="http://schemas.microsoft.com/office/drawing/2014/main" id="{D3FD4565-5CB9-41E3-ADAC-5ED0D84BA1E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46896B6A-6AF1-B31C-5C24-23B829AD97A4}"/>
              </a:ext>
            </a:extLst>
          </p:cNvPr>
          <p:cNvSpPr txBox="1"/>
          <p:nvPr/>
        </p:nvSpPr>
        <p:spPr>
          <a:xfrm>
            <a:off x="832847" y="1191085"/>
            <a:ext cx="2574744"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Giấy</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phép</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693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2DA0-084B-43DF-A1E6-9F0FA0F962CF}"/>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D5D87541-05C9-4FE1-9C71-F7DB6B8967E0}"/>
              </a:ext>
            </a:extLst>
          </p:cNvPr>
          <p:cNvSpPr>
            <a:spLocks noGrp="1"/>
          </p:cNvSpPr>
          <p:nvPr>
            <p:ph idx="1"/>
          </p:nvPr>
        </p:nvSpPr>
        <p:spPr>
          <a:xfrm>
            <a:off x="774145" y="1681499"/>
            <a:ext cx="10579654" cy="4943139"/>
          </a:xfrm>
        </p:spPr>
        <p:txBody>
          <a:bodyPr>
            <a:normAutofit fontScale="92500"/>
          </a:bodyPr>
          <a:lstStyle/>
          <a:p>
            <a:r>
              <a:rPr lang="en-US" dirty="0"/>
              <a:t>Linux </a:t>
            </a:r>
            <a:r>
              <a:rPr lang="en-US" dirty="0" err="1"/>
              <a:t>là</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nhiều</a:t>
            </a:r>
            <a:r>
              <a:rPr lang="en-US" dirty="0"/>
              <a:t> ng</a:t>
            </a:r>
            <a:r>
              <a:rPr lang="vi-VN" dirty="0"/>
              <a:t>ư</a:t>
            </a:r>
            <a:r>
              <a:rPr lang="en-US" dirty="0" err="1"/>
              <a:t>ời</a:t>
            </a:r>
            <a:r>
              <a:rPr lang="en-US" dirty="0"/>
              <a:t> </a:t>
            </a:r>
            <a:r>
              <a:rPr lang="en-US" dirty="0" err="1"/>
              <a:t>dùng</a:t>
            </a:r>
            <a:r>
              <a:rPr lang="en-US" dirty="0"/>
              <a:t>, </a:t>
            </a:r>
            <a:r>
              <a:rPr lang="en-US" dirty="0" err="1"/>
              <a:t>đa</a:t>
            </a:r>
            <a:r>
              <a:rPr lang="en-US" dirty="0"/>
              <a:t> </a:t>
            </a:r>
            <a:r>
              <a:rPr lang="en-US" dirty="0" err="1"/>
              <a:t>tác</a:t>
            </a:r>
            <a:r>
              <a:rPr lang="en-US" dirty="0"/>
              <a:t> </a:t>
            </a:r>
            <a:r>
              <a:rPr lang="en-US" dirty="0" err="1"/>
              <a:t>vụ</a:t>
            </a:r>
            <a:r>
              <a:rPr lang="en-US" dirty="0"/>
              <a:t> </a:t>
            </a:r>
            <a:r>
              <a:rPr lang="en-US" dirty="0" err="1"/>
              <a:t>với</a:t>
            </a:r>
            <a:r>
              <a:rPr lang="en-US" dirty="0"/>
              <a:t> </a:t>
            </a:r>
            <a:r>
              <a:rPr lang="en-US" dirty="0" err="1"/>
              <a:t>một</a:t>
            </a:r>
            <a:r>
              <a:rPr lang="en-US" dirty="0"/>
              <a:t> </a:t>
            </a:r>
            <a:r>
              <a:rPr lang="en-US" dirty="0" err="1"/>
              <a:t>tập</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công</a:t>
            </a:r>
            <a:r>
              <a:rPr lang="en-US" dirty="0"/>
              <a:t> </a:t>
            </a:r>
            <a:r>
              <a:rPr lang="en-US" dirty="0" err="1"/>
              <a:t>cụ</a:t>
            </a:r>
            <a:r>
              <a:rPr lang="en-US" dirty="0"/>
              <a:t> t</a:t>
            </a:r>
            <a:r>
              <a:rPr lang="vi-VN" dirty="0"/>
              <a:t>ư</a:t>
            </a:r>
            <a:r>
              <a:rPr lang="en-US" dirty="0" err="1"/>
              <a:t>ơng</a:t>
            </a:r>
            <a:r>
              <a:rPr lang="en-US" dirty="0"/>
              <a:t> </a:t>
            </a:r>
            <a:r>
              <a:rPr lang="en-US" dirty="0" err="1"/>
              <a:t>thích</a:t>
            </a:r>
            <a:r>
              <a:rPr lang="en-US" dirty="0"/>
              <a:t> </a:t>
            </a:r>
            <a:r>
              <a:rPr lang="en-US" dirty="0" err="1"/>
              <a:t>với</a:t>
            </a:r>
            <a:r>
              <a:rPr lang="en-US" dirty="0"/>
              <a:t> UNIX.</a:t>
            </a:r>
          </a:p>
          <a:p>
            <a:pPr lvl="1"/>
            <a:r>
              <a:rPr lang="en-US" dirty="0" err="1"/>
              <a:t>Hệ</a:t>
            </a:r>
            <a:r>
              <a:rPr lang="en-US" dirty="0"/>
              <a:t> </a:t>
            </a:r>
            <a:r>
              <a:rPr lang="en-US" dirty="0" err="1"/>
              <a:t>thống</a:t>
            </a:r>
            <a:r>
              <a:rPr lang="en-US" dirty="0"/>
              <a:t> </a:t>
            </a:r>
            <a:r>
              <a:rPr lang="en-US" dirty="0" err="1"/>
              <a:t>tập</a:t>
            </a:r>
            <a:r>
              <a:rPr lang="en-US" dirty="0"/>
              <a:t> tin </a:t>
            </a:r>
            <a:r>
              <a:rPr lang="en-US" dirty="0" err="1"/>
              <a:t>tuân</a:t>
            </a:r>
            <a:r>
              <a:rPr lang="en-US" dirty="0"/>
              <a:t> </a:t>
            </a:r>
            <a:r>
              <a:rPr lang="en-US" dirty="0" err="1"/>
              <a:t>thủ</a:t>
            </a:r>
            <a:r>
              <a:rPr lang="en-US" dirty="0"/>
              <a:t> </a:t>
            </a:r>
            <a:r>
              <a:rPr lang="en-US" dirty="0" err="1"/>
              <a:t>theo</a:t>
            </a:r>
            <a:r>
              <a:rPr lang="en-US" dirty="0"/>
              <a:t> UNIX. Linux </a:t>
            </a:r>
            <a:r>
              <a:rPr lang="en-US" dirty="0" err="1"/>
              <a:t>cũng</a:t>
            </a:r>
            <a:r>
              <a:rPr lang="en-US" dirty="0"/>
              <a:t> </a:t>
            </a:r>
            <a:r>
              <a:rPr lang="en-US" dirty="0" err="1"/>
              <a:t>cài</a:t>
            </a:r>
            <a:r>
              <a:rPr lang="en-US" dirty="0"/>
              <a:t> </a:t>
            </a:r>
            <a:r>
              <a:rPr lang="en-US" dirty="0" err="1"/>
              <a:t>đặt</a:t>
            </a:r>
            <a:r>
              <a:rPr lang="en-US" dirty="0"/>
              <a:t> </a:t>
            </a:r>
            <a:r>
              <a:rPr lang="en-US" dirty="0" err="1"/>
              <a:t>đầy</a:t>
            </a:r>
            <a:r>
              <a:rPr lang="en-US" dirty="0"/>
              <a:t> </a:t>
            </a:r>
            <a:r>
              <a:rPr lang="en-US" dirty="0" err="1"/>
              <a:t>đủ</a:t>
            </a:r>
            <a:r>
              <a:rPr lang="en-US" dirty="0"/>
              <a:t> </a:t>
            </a:r>
            <a:r>
              <a:rPr lang="en-US" dirty="0" err="1"/>
              <a:t>mô</a:t>
            </a:r>
            <a:r>
              <a:rPr lang="en-US" dirty="0"/>
              <a:t> </a:t>
            </a:r>
            <a:r>
              <a:rPr lang="en-US" dirty="0" err="1"/>
              <a:t>hình</a:t>
            </a:r>
            <a:r>
              <a:rPr lang="en-US" dirty="0"/>
              <a:t> </a:t>
            </a:r>
            <a:r>
              <a:rPr lang="en-US" dirty="0" err="1"/>
              <a:t>mạng</a:t>
            </a:r>
            <a:r>
              <a:rPr lang="en-US" dirty="0"/>
              <a:t> </a:t>
            </a:r>
            <a:r>
              <a:rPr lang="en-US" dirty="0" err="1"/>
              <a:t>tiêu</a:t>
            </a:r>
            <a:r>
              <a:rPr lang="en-US" dirty="0"/>
              <a:t> </a:t>
            </a:r>
            <a:r>
              <a:rPr lang="en-US" dirty="0" err="1"/>
              <a:t>chuẩn</a:t>
            </a:r>
            <a:r>
              <a:rPr lang="en-US" dirty="0"/>
              <a:t> </a:t>
            </a:r>
            <a:r>
              <a:rPr lang="en-US" dirty="0" err="1"/>
              <a:t>của</a:t>
            </a:r>
            <a:r>
              <a:rPr lang="en-US" dirty="0"/>
              <a:t> UNIX.</a:t>
            </a:r>
          </a:p>
          <a:p>
            <a:pPr lvl="1"/>
            <a:r>
              <a:rPr lang="en-US" dirty="0"/>
              <a:t>Giao </a:t>
            </a:r>
            <a:r>
              <a:rPr lang="en-US" dirty="0" err="1"/>
              <a:t>diện</a:t>
            </a:r>
            <a:r>
              <a:rPr lang="en-US" dirty="0"/>
              <a:t> </a:t>
            </a:r>
            <a:r>
              <a:rPr lang="en-US" dirty="0" err="1"/>
              <a:t>lập</a:t>
            </a:r>
            <a:r>
              <a:rPr lang="en-US" dirty="0"/>
              <a:t> </a:t>
            </a:r>
            <a:r>
              <a:rPr lang="en-US" dirty="0" err="1"/>
              <a:t>trình</a:t>
            </a:r>
            <a:r>
              <a:rPr lang="en-US" dirty="0"/>
              <a:t> </a:t>
            </a:r>
            <a:r>
              <a:rPr lang="en-US" dirty="0" err="1"/>
              <a:t>tuân</a:t>
            </a:r>
            <a:r>
              <a:rPr lang="en-US" dirty="0"/>
              <a:t> </a:t>
            </a:r>
            <a:r>
              <a:rPr lang="en-US" dirty="0" err="1"/>
              <a:t>thủ</a:t>
            </a:r>
            <a:r>
              <a:rPr lang="en-US" dirty="0"/>
              <a:t> </a:t>
            </a:r>
            <a:r>
              <a:rPr lang="en-US" dirty="0" err="1"/>
              <a:t>theo</a:t>
            </a:r>
            <a:r>
              <a:rPr lang="en-US" dirty="0"/>
              <a:t> </a:t>
            </a:r>
            <a:r>
              <a:rPr lang="en-US" altLang="en-US" dirty="0"/>
              <a:t>SVR4 UNIX.</a:t>
            </a:r>
            <a:endParaRPr lang="en-US" dirty="0"/>
          </a:p>
          <a:p>
            <a:r>
              <a:rPr lang="en-US" dirty="0" err="1"/>
              <a:t>Các</a:t>
            </a:r>
            <a:r>
              <a:rPr lang="en-US" dirty="0"/>
              <a:t> </a:t>
            </a:r>
            <a:r>
              <a:rPr lang="en-US" dirty="0" err="1"/>
              <a:t>mục</a:t>
            </a:r>
            <a:r>
              <a:rPr lang="en-US" dirty="0"/>
              <a:t> </a:t>
            </a:r>
            <a:r>
              <a:rPr lang="en-US" dirty="0" err="1"/>
              <a:t>tiêu</a:t>
            </a:r>
            <a:r>
              <a:rPr lang="en-US" dirty="0"/>
              <a:t> </a:t>
            </a:r>
            <a:r>
              <a:rPr lang="en-US" dirty="0" err="1"/>
              <a:t>thiết</a:t>
            </a:r>
            <a:r>
              <a:rPr lang="en-US" dirty="0"/>
              <a:t> </a:t>
            </a:r>
            <a:r>
              <a:rPr lang="en-US" dirty="0" err="1"/>
              <a:t>kế</a:t>
            </a:r>
            <a:r>
              <a:rPr lang="en-US" dirty="0"/>
              <a:t> </a:t>
            </a:r>
            <a:r>
              <a:rPr lang="en-US" dirty="0" err="1"/>
              <a:t>chính</a:t>
            </a:r>
            <a:r>
              <a:rPr lang="en-US" dirty="0"/>
              <a:t> </a:t>
            </a:r>
            <a:r>
              <a:rPr lang="en-US" dirty="0" err="1"/>
              <a:t>là</a:t>
            </a:r>
            <a:r>
              <a:rPr lang="en-US" dirty="0"/>
              <a:t> </a:t>
            </a:r>
            <a:r>
              <a:rPr lang="en-US" dirty="0" err="1"/>
              <a:t>tốc</a:t>
            </a:r>
            <a:r>
              <a:rPr lang="en-US" dirty="0"/>
              <a:t> </a:t>
            </a:r>
            <a:r>
              <a:rPr lang="en-US" dirty="0" err="1"/>
              <a:t>độ</a:t>
            </a:r>
            <a:r>
              <a:rPr lang="en-US" dirty="0"/>
              <a:t>, </a:t>
            </a:r>
            <a:r>
              <a:rPr lang="en-US" dirty="0" err="1"/>
              <a:t>hiệu</a:t>
            </a:r>
            <a:r>
              <a:rPr lang="en-US" dirty="0"/>
              <a:t> </a:t>
            </a:r>
            <a:r>
              <a:rPr lang="en-US" dirty="0" err="1"/>
              <a:t>quả</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hóa</a:t>
            </a:r>
            <a:r>
              <a:rPr lang="en-US" dirty="0"/>
              <a:t>. </a:t>
            </a:r>
          </a:p>
          <a:p>
            <a:r>
              <a:rPr lang="en-US" dirty="0"/>
              <a:t>Linux đ</a:t>
            </a:r>
            <a:r>
              <a:rPr lang="vi-VN" dirty="0"/>
              <a:t>ư</a:t>
            </a:r>
            <a:r>
              <a:rPr lang="en-US" dirty="0" err="1"/>
              <a:t>ợc</a:t>
            </a:r>
            <a:r>
              <a:rPr lang="en-US" dirty="0"/>
              <a:t> </a:t>
            </a:r>
            <a:r>
              <a:rPr lang="en-US" dirty="0" err="1"/>
              <a:t>thiết</a:t>
            </a:r>
            <a:r>
              <a:rPr lang="en-US" dirty="0"/>
              <a:t> </a:t>
            </a:r>
            <a:r>
              <a:rPr lang="en-US" dirty="0" err="1"/>
              <a:t>kế</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các</a:t>
            </a:r>
            <a:r>
              <a:rPr lang="en-US" dirty="0"/>
              <a:t> </a:t>
            </a:r>
            <a:r>
              <a:rPr lang="en-US" dirty="0" err="1"/>
              <a:t>yêu</a:t>
            </a:r>
            <a:r>
              <a:rPr lang="en-US" dirty="0"/>
              <a:t> </a:t>
            </a:r>
            <a:r>
              <a:rPr lang="en-US" dirty="0" err="1"/>
              <a:t>cầu</a:t>
            </a:r>
            <a:r>
              <a:rPr lang="en-US" dirty="0"/>
              <a:t> POSIX </a:t>
            </a:r>
            <a:r>
              <a:rPr lang="en-US" dirty="0" err="1"/>
              <a:t>liên</a:t>
            </a:r>
            <a:r>
              <a:rPr lang="en-US" dirty="0"/>
              <a:t> </a:t>
            </a:r>
            <a:r>
              <a:rPr lang="en-US" dirty="0" err="1"/>
              <a:t>quan</a:t>
            </a:r>
            <a:r>
              <a:rPr lang="en-US" dirty="0"/>
              <a:t>.</a:t>
            </a:r>
          </a:p>
          <a:p>
            <a:pPr lvl="1"/>
            <a:r>
              <a:rPr lang="en-US" dirty="0" err="1"/>
              <a:t>Hỗ</a:t>
            </a:r>
            <a:r>
              <a:rPr lang="en-US" dirty="0"/>
              <a:t> </a:t>
            </a:r>
            <a:r>
              <a:rPr lang="en-US" dirty="0" err="1"/>
              <a:t>trợ</a:t>
            </a:r>
            <a:r>
              <a:rPr lang="en-US" dirty="0"/>
              <a:t> </a:t>
            </a:r>
            <a:r>
              <a:rPr lang="en-US" altLang="en-US" dirty="0" err="1"/>
              <a:t>Pthreads</a:t>
            </a:r>
            <a:r>
              <a:rPr lang="en-US" altLang="en-US" dirty="0"/>
              <a:t> </a:t>
            </a:r>
            <a:r>
              <a:rPr lang="en-US" altLang="en-US" dirty="0" err="1"/>
              <a:t>và</a:t>
            </a:r>
            <a:r>
              <a:rPr lang="en-US" altLang="en-US" dirty="0"/>
              <a:t> </a:t>
            </a:r>
            <a:r>
              <a:rPr lang="en-US" altLang="en-US" dirty="0" err="1"/>
              <a:t>một</a:t>
            </a:r>
            <a:r>
              <a:rPr lang="en-US" altLang="en-US" dirty="0"/>
              <a:t> </a:t>
            </a:r>
            <a:r>
              <a:rPr lang="en-US" altLang="en-US" dirty="0" err="1"/>
              <a:t>tập</a:t>
            </a:r>
            <a:r>
              <a:rPr lang="en-US" altLang="en-US" dirty="0"/>
              <a:t> con </a:t>
            </a:r>
            <a:r>
              <a:rPr lang="en-US" altLang="en-US" dirty="0" err="1"/>
              <a:t>của</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tiến</a:t>
            </a:r>
            <a:r>
              <a:rPr lang="en-US" altLang="en-US" dirty="0"/>
              <a:t> </a:t>
            </a:r>
            <a:r>
              <a:rPr lang="en-US" altLang="en-US" dirty="0" err="1"/>
              <a:t>trình</a:t>
            </a:r>
            <a:r>
              <a:rPr lang="en-US" altLang="en-US" dirty="0"/>
              <a:t> real-time POSIX.</a:t>
            </a:r>
            <a:endParaRPr lang="en-US" altLang="en-US" sz="650" dirty="0"/>
          </a:p>
          <a:p>
            <a:endParaRPr lang="en-US" dirty="0"/>
          </a:p>
          <a:p>
            <a:endParaRPr lang="en-US" dirty="0"/>
          </a:p>
        </p:txBody>
      </p:sp>
      <p:sp>
        <p:nvSpPr>
          <p:cNvPr id="5" name="Slide Number Placeholder 4">
            <a:extLst>
              <a:ext uri="{FF2B5EF4-FFF2-40B4-BE49-F238E27FC236}">
                <a16:creationId xmlns:a16="http://schemas.microsoft.com/office/drawing/2014/main" id="{1403CFE6-E27A-4ED4-9EBF-C303DB066D28}"/>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a:extLst>
              <a:ext uri="{FF2B5EF4-FFF2-40B4-BE49-F238E27FC236}">
                <a16:creationId xmlns:a16="http://schemas.microsoft.com/office/drawing/2014/main" id="{4CD346E1-61BE-409E-803E-05AC2E79F85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29019993-488E-ED21-11BC-E44AC8A7F2C5}"/>
              </a:ext>
            </a:extLst>
          </p:cNvPr>
          <p:cNvSpPr txBox="1"/>
          <p:nvPr/>
        </p:nvSpPr>
        <p:spPr>
          <a:xfrm>
            <a:off x="832847" y="1191085"/>
            <a:ext cx="3910045"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Nguyên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tắc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thiết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kế</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361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9.1.2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thống</a:t>
            </a:r>
            <a:r>
              <a:rPr lang="en-US"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88AD7388-2C03-5258-1999-48442F2C26F4}"/>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14752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2427-2ECC-41BA-834F-A25E73BE8D4E}"/>
              </a:ext>
            </a:extLst>
          </p:cNvPr>
          <p:cNvSpPr>
            <a:spLocks noGrp="1"/>
          </p:cNvSpPr>
          <p:nvPr>
            <p:ph type="title"/>
          </p:nvPr>
        </p:nvSpPr>
        <p:spPr/>
        <p:txBody>
          <a:bodyPr>
            <a:normAutofit fontScale="90000"/>
          </a:bodyPr>
          <a:lstStyle/>
          <a:p>
            <a:r>
              <a:rPr lang="en-US" dirty="0"/>
              <a:t>9.1.2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thống</a:t>
            </a:r>
            <a:r>
              <a:rPr lang="en-US" dirty="0"/>
              <a:t> Linux</a:t>
            </a:r>
          </a:p>
        </p:txBody>
      </p:sp>
      <p:sp>
        <p:nvSpPr>
          <p:cNvPr id="3" name="Content Placeholder 2">
            <a:extLst>
              <a:ext uri="{FF2B5EF4-FFF2-40B4-BE49-F238E27FC236}">
                <a16:creationId xmlns:a16="http://schemas.microsoft.com/office/drawing/2014/main" id="{11BD5640-1E4E-4C84-AAE1-F04B55B76A14}"/>
              </a:ext>
            </a:extLst>
          </p:cNvPr>
          <p:cNvSpPr>
            <a:spLocks noGrp="1"/>
          </p:cNvSpPr>
          <p:nvPr>
            <p:ph idx="1"/>
          </p:nvPr>
        </p:nvSpPr>
        <p:spPr/>
        <p:txBody>
          <a:bodyPr/>
          <a:lstStyle/>
          <a:p>
            <a:r>
              <a:rPr lang="en-US" dirty="0"/>
              <a:t>Nh</a:t>
            </a:r>
            <a:r>
              <a:rPr lang="vi-VN" dirty="0"/>
              <a:t>ư</a:t>
            </a:r>
            <a:r>
              <a:rPr lang="en-US" dirty="0"/>
              <a:t> </a:t>
            </a:r>
            <a:r>
              <a:rPr lang="en-US" dirty="0" err="1"/>
              <a:t>phần</a:t>
            </a:r>
            <a:r>
              <a:rPr lang="en-US" dirty="0"/>
              <a:t> </a:t>
            </a:r>
            <a:r>
              <a:rPr lang="en-US" dirty="0" err="1"/>
              <a:t>lớn</a:t>
            </a:r>
            <a:r>
              <a:rPr lang="en-US" dirty="0"/>
              <a:t> </a:t>
            </a:r>
            <a:r>
              <a:rPr lang="en-US" dirty="0" err="1"/>
              <a:t>các</a:t>
            </a:r>
            <a:r>
              <a:rPr lang="en-US" dirty="0"/>
              <a:t> </a:t>
            </a:r>
            <a:r>
              <a:rPr lang="en-US" dirty="0" err="1"/>
              <a:t>hệ</a:t>
            </a:r>
            <a:r>
              <a:rPr lang="en-US" dirty="0"/>
              <a:t> </a:t>
            </a:r>
            <a:r>
              <a:rPr lang="en-US" dirty="0" err="1"/>
              <a:t>thống</a:t>
            </a:r>
            <a:r>
              <a:rPr lang="en-US" dirty="0"/>
              <a:t> UNIX, </a:t>
            </a:r>
            <a:r>
              <a:rPr lang="en-US" dirty="0" err="1"/>
              <a:t>hệ</a:t>
            </a:r>
            <a:r>
              <a:rPr lang="en-US" dirty="0"/>
              <a:t> </a:t>
            </a:r>
            <a:r>
              <a:rPr lang="en-US" dirty="0" err="1"/>
              <a:t>thống</a:t>
            </a:r>
            <a:r>
              <a:rPr lang="en-US" dirty="0"/>
              <a:t> Linux bao </a:t>
            </a:r>
            <a:r>
              <a:rPr lang="en-US" dirty="0" err="1"/>
              <a:t>gồm</a:t>
            </a:r>
            <a:r>
              <a:rPr lang="en-US" dirty="0"/>
              <a:t> 3 </a:t>
            </a:r>
            <a:r>
              <a:rPr lang="en-US" dirty="0" err="1"/>
              <a:t>thành</a:t>
            </a:r>
            <a:r>
              <a:rPr lang="en-US" dirty="0"/>
              <a:t> </a:t>
            </a:r>
            <a:r>
              <a:rPr lang="en-US" dirty="0" err="1"/>
              <a:t>phần</a:t>
            </a:r>
            <a:r>
              <a:rPr lang="en-US" dirty="0"/>
              <a:t> </a:t>
            </a:r>
            <a:r>
              <a:rPr lang="en-US" dirty="0" err="1"/>
              <a:t>chính</a:t>
            </a:r>
            <a:r>
              <a:rPr lang="en-US" dirty="0"/>
              <a:t>: </a:t>
            </a:r>
            <a:r>
              <a:rPr lang="en-US" dirty="0" err="1"/>
              <a:t>nhân</a:t>
            </a:r>
            <a:r>
              <a:rPr lang="en-US" dirty="0"/>
              <a:t>, </a:t>
            </a:r>
            <a:r>
              <a:rPr lang="en-US" dirty="0" err="1"/>
              <a:t>th</a:t>
            </a:r>
            <a:r>
              <a:rPr lang="vi-VN" dirty="0"/>
              <a:t>ư</a:t>
            </a:r>
            <a:r>
              <a:rPr lang="en-US" dirty="0"/>
              <a:t> </a:t>
            </a:r>
            <a:r>
              <a:rPr lang="en-US" dirty="0" err="1"/>
              <a:t>viện</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công</a:t>
            </a:r>
            <a:r>
              <a:rPr lang="en-US" dirty="0"/>
              <a:t> </a:t>
            </a:r>
            <a:r>
              <a:rPr lang="en-US" dirty="0" err="1"/>
              <a:t>cụ</a:t>
            </a:r>
            <a:r>
              <a:rPr lang="en-US" dirty="0"/>
              <a:t> </a:t>
            </a:r>
            <a:r>
              <a:rPr lang="en-US" dirty="0" err="1"/>
              <a:t>hệ</a:t>
            </a:r>
            <a:r>
              <a:rPr lang="en-US" dirty="0"/>
              <a:t> </a:t>
            </a:r>
            <a:r>
              <a:rPr lang="en-US" dirty="0" err="1"/>
              <a:t>thống</a:t>
            </a:r>
            <a:r>
              <a:rPr lang="en-US" dirty="0"/>
              <a:t>. </a:t>
            </a:r>
          </a:p>
          <a:p>
            <a:pPr marL="0" indent="0">
              <a:buNone/>
            </a:pPr>
            <a:endParaRPr lang="en-US" dirty="0"/>
          </a:p>
        </p:txBody>
      </p:sp>
      <p:sp>
        <p:nvSpPr>
          <p:cNvPr id="5" name="Slide Number Placeholder 4">
            <a:extLst>
              <a:ext uri="{FF2B5EF4-FFF2-40B4-BE49-F238E27FC236}">
                <a16:creationId xmlns:a16="http://schemas.microsoft.com/office/drawing/2014/main" id="{5BEBFC9E-BAE5-4953-8E9E-8791017512FF}"/>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EDABF2F2-84E8-4DDD-A9D2-45C5A105E9A0}"/>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pic>
        <p:nvPicPr>
          <p:cNvPr id="7" name="Picture 6" descr="18_01.pdf">
            <a:extLst>
              <a:ext uri="{FF2B5EF4-FFF2-40B4-BE49-F238E27FC236}">
                <a16:creationId xmlns:a16="http://schemas.microsoft.com/office/drawing/2014/main" id="{BD4DDF67-35CD-4810-B514-FD52DD26A0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5629" y="2801144"/>
            <a:ext cx="6778625"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65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4463-5944-4F3B-80EB-C50583FE77D8}"/>
              </a:ext>
            </a:extLst>
          </p:cNvPr>
          <p:cNvSpPr>
            <a:spLocks noGrp="1"/>
          </p:cNvSpPr>
          <p:nvPr>
            <p:ph type="title"/>
          </p:nvPr>
        </p:nvSpPr>
        <p:spPr/>
        <p:txBody>
          <a:bodyPr>
            <a:normAutofit fontScale="90000"/>
          </a:bodyPr>
          <a:lstStyle/>
          <a:p>
            <a:r>
              <a:rPr lang="en-US" dirty="0"/>
              <a:t>9.1.2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thống</a:t>
            </a:r>
            <a:r>
              <a:rPr lang="en-US" dirty="0"/>
              <a:t> Linux</a:t>
            </a:r>
          </a:p>
        </p:txBody>
      </p:sp>
      <p:sp>
        <p:nvSpPr>
          <p:cNvPr id="3" name="Content Placeholder 2">
            <a:extLst>
              <a:ext uri="{FF2B5EF4-FFF2-40B4-BE49-F238E27FC236}">
                <a16:creationId xmlns:a16="http://schemas.microsoft.com/office/drawing/2014/main" id="{17A8591A-9E1D-4A5E-BEAD-24F3B93FABD7}"/>
              </a:ext>
            </a:extLst>
          </p:cNvPr>
          <p:cNvSpPr>
            <a:spLocks noGrp="1"/>
          </p:cNvSpPr>
          <p:nvPr>
            <p:ph idx="1"/>
          </p:nvPr>
        </p:nvSpPr>
        <p:spPr/>
        <p:txBody>
          <a:bodyPr>
            <a:normAutofit fontScale="85000" lnSpcReduction="20000"/>
          </a:bodyPr>
          <a:lstStyle/>
          <a:p>
            <a:r>
              <a:rPr lang="en-US" dirty="0" err="1"/>
              <a:t>Nhân</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duy</a:t>
            </a:r>
            <a:r>
              <a:rPr lang="en-US" dirty="0"/>
              <a:t> </a:t>
            </a:r>
            <a:r>
              <a:rPr lang="en-US" dirty="0" err="1"/>
              <a:t>trì</a:t>
            </a:r>
            <a:r>
              <a:rPr lang="en-US" dirty="0"/>
              <a:t> </a:t>
            </a:r>
            <a:r>
              <a:rPr lang="en-US" dirty="0" err="1"/>
              <a:t>các</a:t>
            </a:r>
            <a:r>
              <a:rPr lang="en-US" dirty="0"/>
              <a:t> </a:t>
            </a:r>
            <a:r>
              <a:rPr lang="en-US" dirty="0" err="1"/>
              <a:t>hoạt</a:t>
            </a:r>
            <a:r>
              <a:rPr lang="en-US" dirty="0"/>
              <a:t> </a:t>
            </a:r>
            <a:r>
              <a:rPr lang="en-US" dirty="0" err="1"/>
              <a:t>động</a:t>
            </a:r>
            <a:r>
              <a:rPr lang="en-US" dirty="0"/>
              <a:t> ở </a:t>
            </a:r>
            <a:r>
              <a:rPr lang="en-US" dirty="0" err="1"/>
              <a:t>mức</a:t>
            </a:r>
            <a:r>
              <a:rPr lang="en-US" dirty="0"/>
              <a:t> </a:t>
            </a:r>
            <a:r>
              <a:rPr lang="en-US" dirty="0" err="1"/>
              <a:t>trừu</a:t>
            </a:r>
            <a:r>
              <a:rPr lang="en-US" dirty="0"/>
              <a:t> t</a:t>
            </a:r>
            <a:r>
              <a:rPr lang="vi-VN" dirty="0"/>
              <a:t>ư</a:t>
            </a:r>
            <a:r>
              <a:rPr lang="en-US" dirty="0" err="1"/>
              <a:t>ợng</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nh</a:t>
            </a:r>
            <a:r>
              <a:rPr lang="vi-VN" dirty="0"/>
              <a:t>ư</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và</a:t>
            </a:r>
            <a:r>
              <a:rPr lang="en-US" dirty="0"/>
              <a:t> </a:t>
            </a:r>
            <a:r>
              <a:rPr lang="en-US" dirty="0" err="1"/>
              <a:t>tiến</a:t>
            </a:r>
            <a:r>
              <a:rPr lang="en-US" dirty="0"/>
              <a:t> </a:t>
            </a:r>
            <a:r>
              <a:rPr lang="en-US" dirty="0" err="1"/>
              <a:t>trình</a:t>
            </a:r>
            <a:r>
              <a:rPr lang="en-US" dirty="0"/>
              <a:t>.</a:t>
            </a:r>
          </a:p>
          <a:p>
            <a:pPr lvl="1"/>
            <a:r>
              <a:rPr lang="en-US" dirty="0" err="1"/>
              <a:t>Các</a:t>
            </a:r>
            <a:r>
              <a:rPr lang="en-US" dirty="0"/>
              <a:t> </a:t>
            </a:r>
            <a:r>
              <a:rPr lang="en-US" dirty="0" err="1"/>
              <a:t>mã</a:t>
            </a:r>
            <a:r>
              <a:rPr lang="en-US" dirty="0"/>
              <a:t> </a:t>
            </a:r>
            <a:r>
              <a:rPr lang="en-US" dirty="0" err="1"/>
              <a:t>của</a:t>
            </a:r>
            <a:r>
              <a:rPr lang="en-US" dirty="0"/>
              <a:t> </a:t>
            </a:r>
            <a:r>
              <a:rPr lang="en-US" dirty="0" err="1"/>
              <a:t>nhân</a:t>
            </a:r>
            <a:r>
              <a:rPr lang="en-US" dirty="0"/>
              <a:t> </a:t>
            </a:r>
            <a:r>
              <a:rPr lang="en-US" dirty="0" err="1"/>
              <a:t>thực</a:t>
            </a:r>
            <a:r>
              <a:rPr lang="en-US" dirty="0"/>
              <a:t> </a:t>
            </a:r>
            <a:r>
              <a:rPr lang="en-US" dirty="0" err="1"/>
              <a:t>thi</a:t>
            </a:r>
            <a:r>
              <a:rPr lang="en-US" dirty="0"/>
              <a:t> ở kernel mode </a:t>
            </a:r>
            <a:r>
              <a:rPr lang="en-US" dirty="0" err="1"/>
              <a:t>với</a:t>
            </a:r>
            <a:r>
              <a:rPr lang="en-US" dirty="0"/>
              <a:t> </a:t>
            </a:r>
            <a:r>
              <a:rPr lang="en-US" dirty="0" err="1"/>
              <a:t>đầy</a:t>
            </a:r>
            <a:r>
              <a:rPr lang="en-US" dirty="0"/>
              <a:t> </a:t>
            </a:r>
            <a:r>
              <a:rPr lang="en-US" dirty="0" err="1"/>
              <a:t>đủ</a:t>
            </a:r>
            <a:r>
              <a:rPr lang="en-US" dirty="0"/>
              <a:t> </a:t>
            </a:r>
            <a:r>
              <a:rPr lang="en-US" dirty="0" err="1"/>
              <a:t>quyền</a:t>
            </a:r>
            <a:r>
              <a:rPr lang="en-US" dirty="0"/>
              <a:t> </a:t>
            </a:r>
            <a:r>
              <a:rPr lang="en-US" dirty="0" err="1"/>
              <a:t>truy</a:t>
            </a:r>
            <a:r>
              <a:rPr lang="en-US" dirty="0"/>
              <a:t> </a:t>
            </a:r>
            <a:r>
              <a:rPr lang="en-US" dirty="0" err="1"/>
              <a:t>xuất</a:t>
            </a:r>
            <a:r>
              <a:rPr lang="en-US" dirty="0"/>
              <a:t> </a:t>
            </a:r>
            <a:r>
              <a:rPr lang="en-US" dirty="0" err="1"/>
              <a:t>đến</a:t>
            </a:r>
            <a:r>
              <a:rPr lang="en-US" dirty="0"/>
              <a:t> </a:t>
            </a:r>
            <a:r>
              <a:rPr lang="en-US" dirty="0" err="1"/>
              <a:t>tài</a:t>
            </a:r>
            <a:r>
              <a:rPr lang="en-US" dirty="0"/>
              <a:t> </a:t>
            </a:r>
            <a:r>
              <a:rPr lang="en-US" dirty="0" err="1"/>
              <a:t>nguyên</a:t>
            </a:r>
            <a:r>
              <a:rPr lang="en-US" dirty="0"/>
              <a:t> </a:t>
            </a:r>
            <a:r>
              <a:rPr lang="en-US" dirty="0" err="1"/>
              <a:t>vật</a:t>
            </a:r>
            <a:r>
              <a:rPr lang="en-US" dirty="0"/>
              <a:t> </a:t>
            </a:r>
            <a:r>
              <a:rPr lang="en-US" dirty="0" err="1"/>
              <a:t>lý</a:t>
            </a:r>
            <a:r>
              <a:rPr lang="en-US" dirty="0"/>
              <a:t> </a:t>
            </a:r>
            <a:r>
              <a:rPr lang="en-US" dirty="0" err="1"/>
              <a:t>của</a:t>
            </a:r>
            <a:r>
              <a:rPr lang="en-US" dirty="0"/>
              <a:t> </a:t>
            </a:r>
            <a:r>
              <a:rPr lang="en-US" dirty="0" err="1"/>
              <a:t>máy</a:t>
            </a:r>
            <a:r>
              <a:rPr lang="en-US" dirty="0"/>
              <a:t> </a:t>
            </a:r>
            <a:r>
              <a:rPr lang="en-US" dirty="0" err="1"/>
              <a:t>tính</a:t>
            </a:r>
            <a:r>
              <a:rPr lang="en-US" dirty="0"/>
              <a:t>. </a:t>
            </a:r>
          </a:p>
          <a:p>
            <a:pPr lvl="1"/>
            <a:r>
              <a:rPr lang="en-US" dirty="0" err="1"/>
              <a:t>Tất</a:t>
            </a:r>
            <a:r>
              <a:rPr lang="en-US" dirty="0"/>
              <a:t> </a:t>
            </a:r>
            <a:r>
              <a:rPr lang="en-US" dirty="0" err="1"/>
              <a:t>cả</a:t>
            </a:r>
            <a:r>
              <a:rPr lang="en-US" dirty="0"/>
              <a:t> </a:t>
            </a:r>
            <a:r>
              <a:rPr lang="en-US" dirty="0" err="1"/>
              <a:t>các</a:t>
            </a:r>
            <a:r>
              <a:rPr lang="en-US" dirty="0"/>
              <a:t> </a:t>
            </a:r>
            <a:r>
              <a:rPr lang="en-US" dirty="0" err="1"/>
              <a:t>mã</a:t>
            </a:r>
            <a:r>
              <a:rPr lang="en-US" dirty="0"/>
              <a:t> </a:t>
            </a:r>
            <a:r>
              <a:rPr lang="en-US" dirty="0" err="1"/>
              <a:t>của</a:t>
            </a:r>
            <a:r>
              <a:rPr lang="en-US" dirty="0"/>
              <a:t> </a:t>
            </a:r>
            <a:r>
              <a:rPr lang="en-US" dirty="0" err="1"/>
              <a:t>nhân</a:t>
            </a:r>
            <a:r>
              <a:rPr lang="en-US" dirty="0"/>
              <a:t> </a:t>
            </a:r>
            <a:r>
              <a:rPr lang="en-US" dirty="0" err="1"/>
              <a:t>và</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l</a:t>
            </a:r>
            <a:r>
              <a:rPr lang="vi-VN" dirty="0"/>
              <a:t>ư</a:t>
            </a:r>
            <a:r>
              <a:rPr lang="en-US" dirty="0"/>
              <a:t>u </a:t>
            </a:r>
            <a:r>
              <a:rPr lang="en-US" dirty="0" err="1"/>
              <a:t>trên</a:t>
            </a:r>
            <a:r>
              <a:rPr lang="en-US" dirty="0"/>
              <a:t> </a:t>
            </a:r>
            <a:r>
              <a:rPr lang="en-US" dirty="0" err="1"/>
              <a:t>cùng</a:t>
            </a:r>
            <a:r>
              <a:rPr lang="en-US" dirty="0"/>
              <a:t> </a:t>
            </a:r>
            <a:r>
              <a:rPr lang="en-US" dirty="0" err="1"/>
              <a:t>một</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endParaRPr lang="en-US" dirty="0"/>
          </a:p>
          <a:p>
            <a:r>
              <a:rPr lang="en-US" dirty="0" err="1"/>
              <a:t>Các</a:t>
            </a:r>
            <a:r>
              <a:rPr lang="en-US" dirty="0"/>
              <a:t> </a:t>
            </a:r>
            <a:r>
              <a:rPr lang="en-US" dirty="0" err="1"/>
              <a:t>th</a:t>
            </a:r>
            <a:r>
              <a:rPr lang="vi-VN" dirty="0"/>
              <a:t>ư</a:t>
            </a:r>
            <a:r>
              <a:rPr lang="en-US" dirty="0"/>
              <a:t> </a:t>
            </a:r>
            <a:r>
              <a:rPr lang="en-US" dirty="0" err="1"/>
              <a:t>viện</a:t>
            </a:r>
            <a:r>
              <a:rPr lang="en-US" dirty="0"/>
              <a:t> </a:t>
            </a:r>
            <a:r>
              <a:rPr lang="en-US" dirty="0" err="1"/>
              <a:t>hệ</a:t>
            </a:r>
            <a:r>
              <a:rPr lang="en-US" dirty="0"/>
              <a:t> </a:t>
            </a:r>
            <a:r>
              <a:rPr lang="en-US" dirty="0" err="1"/>
              <a:t>thống</a:t>
            </a:r>
            <a:r>
              <a:rPr lang="en-US" dirty="0"/>
              <a:t> (system libraries) </a:t>
            </a:r>
            <a:r>
              <a:rPr lang="en-US" dirty="0" err="1"/>
              <a:t>định</a:t>
            </a:r>
            <a:r>
              <a:rPr lang="en-US" dirty="0"/>
              <a:t> </a:t>
            </a:r>
            <a:r>
              <a:rPr lang="en-US" dirty="0" err="1"/>
              <a:t>nghĩa</a:t>
            </a:r>
            <a:r>
              <a:rPr lang="en-US" dirty="0"/>
              <a:t> </a:t>
            </a:r>
            <a:r>
              <a:rPr lang="en-US" dirty="0" err="1"/>
              <a:t>một</a:t>
            </a:r>
            <a:r>
              <a:rPr lang="en-US" dirty="0"/>
              <a:t> </a:t>
            </a:r>
            <a:r>
              <a:rPr lang="en-US" dirty="0" err="1"/>
              <a:t>tập</a:t>
            </a:r>
            <a:r>
              <a:rPr lang="en-US" dirty="0"/>
              <a:t> </a:t>
            </a:r>
            <a:r>
              <a:rPr lang="en-US" dirty="0" err="1"/>
              <a:t>chuẩn</a:t>
            </a:r>
            <a:r>
              <a:rPr lang="en-US" dirty="0"/>
              <a:t> </a:t>
            </a:r>
            <a:r>
              <a:rPr lang="en-US" dirty="0" err="1"/>
              <a:t>các</a:t>
            </a:r>
            <a:r>
              <a:rPr lang="en-US" dirty="0"/>
              <a:t> </a:t>
            </a:r>
            <a:r>
              <a:rPr lang="en-US" dirty="0" err="1"/>
              <a:t>hàm</a:t>
            </a:r>
            <a:r>
              <a:rPr lang="en-US" dirty="0"/>
              <a:t> </a:t>
            </a:r>
            <a:r>
              <a:rPr lang="en-US" dirty="0" err="1"/>
              <a:t>mà</a:t>
            </a:r>
            <a:r>
              <a:rPr lang="en-US" dirty="0"/>
              <a:t> </a:t>
            </a:r>
            <a:r>
              <a:rPr lang="en-US" dirty="0" err="1"/>
              <a:t>thông</a:t>
            </a:r>
            <a:r>
              <a:rPr lang="en-US" dirty="0"/>
              <a:t> qua </a:t>
            </a:r>
            <a:r>
              <a:rPr lang="en-US" dirty="0" err="1"/>
              <a:t>đó</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có</a:t>
            </a:r>
            <a:r>
              <a:rPr lang="en-US" dirty="0"/>
              <a:t> </a:t>
            </a:r>
            <a:r>
              <a:rPr lang="en-US" dirty="0" err="1"/>
              <a:t>thể</a:t>
            </a:r>
            <a:r>
              <a:rPr lang="en-US" dirty="0"/>
              <a:t> t</a:t>
            </a:r>
            <a:r>
              <a:rPr lang="vi-VN" dirty="0"/>
              <a:t>ư</a:t>
            </a:r>
            <a:r>
              <a:rPr lang="en-US" dirty="0" err="1"/>
              <a:t>ơng</a:t>
            </a:r>
            <a:r>
              <a:rPr lang="en-US" dirty="0"/>
              <a:t> </a:t>
            </a:r>
            <a:r>
              <a:rPr lang="en-US" dirty="0" err="1"/>
              <a:t>tác</a:t>
            </a:r>
            <a:r>
              <a:rPr lang="en-US" dirty="0"/>
              <a:t> </a:t>
            </a:r>
            <a:r>
              <a:rPr lang="en-US" dirty="0" err="1"/>
              <a:t>với</a:t>
            </a:r>
            <a:r>
              <a:rPr lang="en-US" dirty="0"/>
              <a:t> </a:t>
            </a:r>
            <a:r>
              <a:rPr lang="en-US" dirty="0" err="1"/>
              <a:t>nhân</a:t>
            </a:r>
            <a:r>
              <a:rPr lang="en-US" dirty="0"/>
              <a:t>. </a:t>
            </a:r>
            <a:r>
              <a:rPr lang="en-US" dirty="0" err="1"/>
              <a:t>Các</a:t>
            </a:r>
            <a:r>
              <a:rPr lang="en-US" dirty="0"/>
              <a:t> </a:t>
            </a:r>
            <a:r>
              <a:rPr lang="en-US" dirty="0" err="1"/>
              <a:t>th</a:t>
            </a:r>
            <a:r>
              <a:rPr lang="vi-VN" dirty="0"/>
              <a:t>ư</a:t>
            </a:r>
            <a:r>
              <a:rPr lang="en-US" dirty="0"/>
              <a:t> </a:t>
            </a:r>
            <a:r>
              <a:rPr lang="en-US" dirty="0" err="1"/>
              <a:t>viện</a:t>
            </a:r>
            <a:r>
              <a:rPr lang="en-US" dirty="0"/>
              <a:t> </a:t>
            </a:r>
            <a:r>
              <a:rPr lang="en-US" dirty="0" err="1"/>
              <a:t>này</a:t>
            </a:r>
            <a:r>
              <a:rPr lang="en-US" dirty="0"/>
              <a:t> </a:t>
            </a:r>
            <a:r>
              <a:rPr lang="en-US" dirty="0" err="1"/>
              <a:t>cài</a:t>
            </a:r>
            <a:r>
              <a:rPr lang="en-US" dirty="0"/>
              <a:t> </a:t>
            </a:r>
            <a:r>
              <a:rPr lang="en-US" dirty="0" err="1"/>
              <a:t>đặt</a:t>
            </a:r>
            <a:r>
              <a:rPr lang="en-US" dirty="0"/>
              <a:t> </a:t>
            </a:r>
            <a:r>
              <a:rPr lang="en-US" dirty="0" err="1"/>
              <a:t>nhiều</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đầy</a:t>
            </a:r>
            <a:r>
              <a:rPr lang="en-US" dirty="0"/>
              <a:t> </a:t>
            </a:r>
            <a:r>
              <a:rPr lang="en-US" dirty="0" err="1"/>
              <a:t>đủ</a:t>
            </a:r>
            <a:r>
              <a:rPr lang="en-US" dirty="0"/>
              <a:t> </a:t>
            </a:r>
            <a:r>
              <a:rPr lang="en-US" dirty="0" err="1"/>
              <a:t>quyền</a:t>
            </a:r>
            <a:r>
              <a:rPr lang="en-US" dirty="0"/>
              <a:t> (privileges) </a:t>
            </a:r>
            <a:r>
              <a:rPr lang="en-US" dirty="0" err="1"/>
              <a:t>nh</a:t>
            </a:r>
            <a:r>
              <a:rPr lang="vi-VN" dirty="0"/>
              <a:t>ư</a:t>
            </a:r>
            <a:r>
              <a:rPr lang="en-US" dirty="0"/>
              <a:t> </a:t>
            </a:r>
            <a:r>
              <a:rPr lang="en-US" dirty="0" err="1"/>
              <a:t>các</a:t>
            </a:r>
            <a:r>
              <a:rPr lang="en-US" dirty="0"/>
              <a:t> </a:t>
            </a:r>
            <a:r>
              <a:rPr lang="en-US" dirty="0" err="1"/>
              <a:t>mã</a:t>
            </a:r>
            <a:r>
              <a:rPr lang="en-US" dirty="0"/>
              <a:t> </a:t>
            </a:r>
            <a:r>
              <a:rPr lang="en-US" dirty="0" err="1"/>
              <a:t>của</a:t>
            </a:r>
            <a:r>
              <a:rPr lang="en-US" dirty="0"/>
              <a:t> </a:t>
            </a:r>
            <a:r>
              <a:rPr lang="en-US" dirty="0" err="1"/>
              <a:t>nhân</a:t>
            </a:r>
            <a:r>
              <a:rPr lang="en-US" dirty="0"/>
              <a:t>. </a:t>
            </a:r>
          </a:p>
          <a:p>
            <a:r>
              <a:rPr lang="en-US" dirty="0" err="1"/>
              <a:t>Các</a:t>
            </a:r>
            <a:r>
              <a:rPr lang="en-US" dirty="0"/>
              <a:t> </a:t>
            </a:r>
            <a:r>
              <a:rPr lang="en-US" dirty="0" err="1"/>
              <a:t>công</a:t>
            </a:r>
            <a:r>
              <a:rPr lang="en-US" dirty="0"/>
              <a:t> </a:t>
            </a:r>
            <a:r>
              <a:rPr lang="en-US" dirty="0" err="1"/>
              <a:t>cụ</a:t>
            </a:r>
            <a:r>
              <a:rPr lang="en-US" dirty="0"/>
              <a:t> </a:t>
            </a:r>
            <a:r>
              <a:rPr lang="en-US" dirty="0" err="1"/>
              <a:t>hệ</a:t>
            </a:r>
            <a:r>
              <a:rPr lang="en-US" dirty="0"/>
              <a:t> </a:t>
            </a:r>
            <a:r>
              <a:rPr lang="en-US" dirty="0" err="1"/>
              <a:t>thống</a:t>
            </a:r>
            <a:r>
              <a:rPr lang="en-US" dirty="0"/>
              <a:t> (system utilities) </a:t>
            </a:r>
            <a:r>
              <a:rPr lang="en-US" dirty="0" err="1"/>
              <a:t>là</a:t>
            </a:r>
            <a:r>
              <a:rPr lang="en-US" dirty="0"/>
              <a:t> </a:t>
            </a:r>
            <a:r>
              <a:rPr lang="en-US" dirty="0" err="1"/>
              <a:t>các</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cụ</a:t>
            </a:r>
            <a:r>
              <a:rPr lang="en-US" dirty="0"/>
              <a:t> </a:t>
            </a:r>
            <a:r>
              <a:rPr lang="en-US" dirty="0" err="1"/>
              <a:t>thể</a:t>
            </a:r>
            <a:r>
              <a:rPr lang="en-US" dirty="0"/>
              <a:t>.   </a:t>
            </a:r>
          </a:p>
        </p:txBody>
      </p:sp>
      <p:sp>
        <p:nvSpPr>
          <p:cNvPr id="5" name="Slide Number Placeholder 4">
            <a:extLst>
              <a:ext uri="{FF2B5EF4-FFF2-40B4-BE49-F238E27FC236}">
                <a16:creationId xmlns:a16="http://schemas.microsoft.com/office/drawing/2014/main" id="{BAA1DE0F-8DED-4337-B9B3-158DD71EBD10}"/>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718727E5-CC49-4004-8603-EFDF5E7361E5}"/>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150828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9.1.3 Module </a:t>
            </a:r>
            <a:r>
              <a:rPr lang="en-US" dirty="0" err="1"/>
              <a:t>nhân</a:t>
            </a:r>
            <a:r>
              <a:rPr lang="en-US" dirty="0"/>
              <a:t> (</a:t>
            </a:r>
            <a:r>
              <a:rPr lang="en-US" altLang="en-US" dirty="0"/>
              <a:t>kernel modules) </a:t>
            </a:r>
            <a:r>
              <a:rPr lang="en-US" altLang="en-US" dirty="0" err="1"/>
              <a:t>của</a:t>
            </a:r>
            <a:r>
              <a:rPr lang="en-US" altLang="en-US"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C6C872D6-63CC-858E-54EB-1A88399F230B}"/>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451537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normAutofit fontScale="90000"/>
          </a:bodyPr>
          <a:lstStyle/>
          <a:p>
            <a:r>
              <a:rPr lang="en-US" dirty="0"/>
              <a:t>9.1.3 Module </a:t>
            </a:r>
            <a:r>
              <a:rPr lang="en-US" dirty="0" err="1"/>
              <a:t>nhân</a:t>
            </a:r>
            <a:r>
              <a:rPr lang="en-US" dirty="0"/>
              <a:t> (</a:t>
            </a:r>
            <a:r>
              <a:rPr lang="en-US" altLang="en-US" dirty="0"/>
              <a:t>kernel modules) </a:t>
            </a:r>
            <a:r>
              <a:rPr lang="en-US" altLang="en-US" dirty="0" err="1"/>
              <a:t>của</a:t>
            </a:r>
            <a:r>
              <a:rPr lang="en-US" altLang="en-US" dirty="0"/>
              <a:t> Linux</a:t>
            </a:r>
            <a:endParaRPr lang="en-US" dirty="0"/>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normAutofit fontScale="92500" lnSpcReduction="20000"/>
          </a:bodyPr>
          <a:lstStyle/>
          <a:p>
            <a:r>
              <a:rPr lang="en-US" dirty="0"/>
              <a:t>Module </a:t>
            </a:r>
            <a:r>
              <a:rPr lang="en-US" dirty="0" err="1"/>
              <a:t>nhân</a:t>
            </a:r>
            <a:r>
              <a:rPr lang="en-US" dirty="0"/>
              <a:t>: </a:t>
            </a:r>
            <a:r>
              <a:rPr lang="en-US" dirty="0" err="1"/>
              <a:t>Các</a:t>
            </a:r>
            <a:r>
              <a:rPr lang="en-US" dirty="0"/>
              <a:t> </a:t>
            </a:r>
            <a:r>
              <a:rPr lang="en-US" dirty="0" err="1"/>
              <a:t>phần</a:t>
            </a:r>
            <a:r>
              <a:rPr lang="en-US" dirty="0"/>
              <a:t> </a:t>
            </a:r>
            <a:r>
              <a:rPr lang="en-US" dirty="0" err="1"/>
              <a:t>mã</a:t>
            </a:r>
            <a:r>
              <a:rPr lang="en-US" dirty="0"/>
              <a:t> </a:t>
            </a:r>
            <a:r>
              <a:rPr lang="en-US" dirty="0" err="1"/>
              <a:t>của</a:t>
            </a:r>
            <a:r>
              <a:rPr lang="en-US" dirty="0"/>
              <a:t> </a:t>
            </a:r>
            <a:r>
              <a:rPr lang="en-US" dirty="0" err="1"/>
              <a:t>nhân</a:t>
            </a:r>
            <a:r>
              <a:rPr lang="en-US" dirty="0"/>
              <a:t> </a:t>
            </a:r>
            <a:r>
              <a:rPr lang="en-US" dirty="0" err="1"/>
              <a:t>có</a:t>
            </a:r>
            <a:r>
              <a:rPr lang="en-US" dirty="0"/>
              <a:t> </a:t>
            </a:r>
            <a:r>
              <a:rPr lang="en-US" dirty="0" err="1"/>
              <a:t>thể</a:t>
            </a:r>
            <a:r>
              <a:rPr lang="en-US" dirty="0"/>
              <a:t> </a:t>
            </a:r>
            <a:r>
              <a:rPr lang="en-US" dirty="0" err="1"/>
              <a:t>biên</a:t>
            </a:r>
            <a:r>
              <a:rPr lang="en-US" dirty="0"/>
              <a:t> </a:t>
            </a:r>
            <a:r>
              <a:rPr lang="en-US" dirty="0" err="1"/>
              <a:t>dịch</a:t>
            </a:r>
            <a:r>
              <a:rPr lang="en-US" dirty="0"/>
              <a:t>, </a:t>
            </a:r>
            <a:r>
              <a:rPr lang="en-US" dirty="0" err="1"/>
              <a:t>nạp</a:t>
            </a:r>
            <a:r>
              <a:rPr lang="en-US" dirty="0"/>
              <a:t> </a:t>
            </a:r>
            <a:r>
              <a:rPr lang="en-US" dirty="0" err="1"/>
              <a:t>và</a:t>
            </a:r>
            <a:r>
              <a:rPr lang="en-US" dirty="0"/>
              <a:t> </a:t>
            </a:r>
            <a:r>
              <a:rPr lang="en-US" dirty="0" err="1"/>
              <a:t>gỡ</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phần</a:t>
            </a:r>
            <a:r>
              <a:rPr lang="en-US" dirty="0"/>
              <a:t> </a:t>
            </a:r>
            <a:r>
              <a:rPr lang="en-US" dirty="0" err="1"/>
              <a:t>còn</a:t>
            </a:r>
            <a:r>
              <a:rPr lang="en-US" dirty="0"/>
              <a:t> </a:t>
            </a:r>
            <a:r>
              <a:rPr lang="en-US" dirty="0" err="1"/>
              <a:t>lại</a:t>
            </a:r>
            <a:r>
              <a:rPr lang="en-US" dirty="0"/>
              <a:t> </a:t>
            </a:r>
            <a:r>
              <a:rPr lang="en-US" dirty="0" err="1"/>
              <a:t>của</a:t>
            </a:r>
            <a:r>
              <a:rPr lang="en-US" dirty="0"/>
              <a:t> </a:t>
            </a:r>
            <a:r>
              <a:rPr lang="en-US" dirty="0" err="1"/>
              <a:t>nhân</a:t>
            </a:r>
            <a:r>
              <a:rPr lang="en-US" dirty="0"/>
              <a:t>.</a:t>
            </a:r>
          </a:p>
          <a:p>
            <a:r>
              <a:rPr lang="en-US" dirty="0" err="1"/>
              <a:t>Một</a:t>
            </a:r>
            <a:r>
              <a:rPr lang="en-US" dirty="0"/>
              <a:t> module </a:t>
            </a:r>
            <a:r>
              <a:rPr lang="en-US" dirty="0" err="1"/>
              <a:t>nhân</a:t>
            </a:r>
            <a:r>
              <a:rPr lang="en-US" dirty="0"/>
              <a:t> </a:t>
            </a:r>
            <a:r>
              <a:rPr lang="en-US" dirty="0" err="1"/>
              <a:t>có</a:t>
            </a:r>
            <a:r>
              <a:rPr lang="en-US" dirty="0"/>
              <a:t> </a:t>
            </a:r>
            <a:r>
              <a:rPr lang="en-US" dirty="0" err="1"/>
              <a:t>thể</a:t>
            </a:r>
            <a:r>
              <a:rPr lang="en-US" dirty="0"/>
              <a:t> </a:t>
            </a:r>
            <a:r>
              <a:rPr lang="en-US" dirty="0" err="1"/>
              <a:t>cài</a:t>
            </a:r>
            <a:r>
              <a:rPr lang="en-US" dirty="0"/>
              <a:t> </a:t>
            </a:r>
            <a:r>
              <a:rPr lang="en-US" dirty="0" err="1"/>
              <a:t>đặt</a:t>
            </a:r>
            <a:r>
              <a:rPr lang="en-US" dirty="0"/>
              <a:t> </a:t>
            </a:r>
            <a:r>
              <a:rPr lang="en-US" dirty="0" err="1"/>
              <a:t>một</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tập</a:t>
            </a:r>
            <a:r>
              <a:rPr lang="en-US" dirty="0"/>
              <a:t> tin </a:t>
            </a:r>
            <a:r>
              <a:rPr lang="en-US" dirty="0" err="1"/>
              <a:t>hoặc</a:t>
            </a:r>
            <a:r>
              <a:rPr lang="en-US" dirty="0"/>
              <a:t> </a:t>
            </a:r>
            <a:r>
              <a:rPr lang="en-US" dirty="0" err="1"/>
              <a:t>một</a:t>
            </a:r>
            <a:r>
              <a:rPr lang="en-US" dirty="0"/>
              <a:t> </a:t>
            </a:r>
            <a:r>
              <a:rPr lang="en-US" dirty="0" err="1"/>
              <a:t>giao</a:t>
            </a:r>
            <a:r>
              <a:rPr lang="en-US" dirty="0"/>
              <a:t> </a:t>
            </a:r>
            <a:r>
              <a:rPr lang="en-US" dirty="0" err="1"/>
              <a:t>thức</a:t>
            </a:r>
            <a:r>
              <a:rPr lang="en-US" dirty="0"/>
              <a:t> </a:t>
            </a:r>
            <a:r>
              <a:rPr lang="en-US" dirty="0" err="1"/>
              <a:t>mạng</a:t>
            </a:r>
            <a:r>
              <a:rPr lang="en-US" dirty="0"/>
              <a:t>. </a:t>
            </a:r>
          </a:p>
          <a:p>
            <a:r>
              <a:rPr lang="en-US" dirty="0" err="1"/>
              <a:t>Các</a:t>
            </a:r>
            <a:r>
              <a:rPr lang="en-US" dirty="0"/>
              <a:t> module </a:t>
            </a:r>
            <a:r>
              <a:rPr lang="en-US" dirty="0" err="1"/>
              <a:t>nhân</a:t>
            </a:r>
            <a:r>
              <a:rPr lang="en-US" dirty="0"/>
              <a:t> </a:t>
            </a:r>
            <a:r>
              <a:rPr lang="en-US" dirty="0" err="1"/>
              <a:t>cho</a:t>
            </a:r>
            <a:r>
              <a:rPr lang="en-US" dirty="0"/>
              <a:t> </a:t>
            </a:r>
            <a:r>
              <a:rPr lang="en-US" dirty="0" err="1"/>
              <a:t>phép</a:t>
            </a:r>
            <a:r>
              <a:rPr lang="en-US" dirty="0"/>
              <a:t> </a:t>
            </a:r>
            <a:r>
              <a:rPr lang="en-US" dirty="0" err="1"/>
              <a:t>thiết</a:t>
            </a:r>
            <a:r>
              <a:rPr lang="en-US" dirty="0"/>
              <a:t> </a:t>
            </a:r>
            <a:r>
              <a:rPr lang="en-US" dirty="0" err="1"/>
              <a:t>lập</a:t>
            </a:r>
            <a:r>
              <a:rPr lang="en-US" dirty="0"/>
              <a:t> </a:t>
            </a:r>
            <a:r>
              <a:rPr lang="en-US" dirty="0" err="1"/>
              <a:t>một</a:t>
            </a:r>
            <a:r>
              <a:rPr lang="en-US" dirty="0"/>
              <a:t> </a:t>
            </a:r>
            <a:r>
              <a:rPr lang="en-US" dirty="0" err="1"/>
              <a:t>hệ</a:t>
            </a:r>
            <a:r>
              <a:rPr lang="en-US" dirty="0"/>
              <a:t> </a:t>
            </a:r>
            <a:r>
              <a:rPr lang="en-US" dirty="0" err="1"/>
              <a:t>thống</a:t>
            </a:r>
            <a:r>
              <a:rPr lang="en-US" dirty="0"/>
              <a:t> Linux </a:t>
            </a:r>
            <a:r>
              <a:rPr lang="en-US" dirty="0" err="1"/>
              <a:t>với</a:t>
            </a:r>
            <a:r>
              <a:rPr lang="en-US" dirty="0"/>
              <a:t> </a:t>
            </a:r>
            <a:r>
              <a:rPr lang="en-US" dirty="0" err="1"/>
              <a:t>một</a:t>
            </a:r>
            <a:r>
              <a:rPr lang="en-US" dirty="0"/>
              <a:t> </a:t>
            </a:r>
            <a:r>
              <a:rPr lang="en-US" dirty="0" err="1"/>
              <a:t>nhân</a:t>
            </a:r>
            <a:r>
              <a:rPr lang="en-US" dirty="0"/>
              <a:t> Linux </a:t>
            </a:r>
            <a:r>
              <a:rPr lang="en-US" dirty="0" err="1"/>
              <a:t>tiêu</a:t>
            </a:r>
            <a:r>
              <a:rPr lang="en-US" dirty="0"/>
              <a:t> </a:t>
            </a:r>
            <a:r>
              <a:rPr lang="en-US" dirty="0" err="1"/>
              <a:t>chuẩn</a:t>
            </a:r>
            <a:r>
              <a:rPr lang="en-US" dirty="0"/>
              <a:t> </a:t>
            </a:r>
            <a:r>
              <a:rPr lang="en-US" dirty="0" err="1"/>
              <a:t>tối</a:t>
            </a:r>
            <a:r>
              <a:rPr lang="en-US" dirty="0"/>
              <a:t> </a:t>
            </a:r>
            <a:r>
              <a:rPr lang="en-US" dirty="0" err="1"/>
              <a:t>thiểu</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bất</a:t>
            </a:r>
            <a:r>
              <a:rPr lang="en-US" dirty="0"/>
              <a:t> </a:t>
            </a:r>
            <a:r>
              <a:rPr lang="en-US" dirty="0" err="1"/>
              <a:t>cứ</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đi</a:t>
            </a:r>
            <a:r>
              <a:rPr lang="en-US" dirty="0"/>
              <a:t> </a:t>
            </a:r>
            <a:r>
              <a:rPr lang="en-US" dirty="0" err="1"/>
              <a:t>kèm</a:t>
            </a:r>
            <a:r>
              <a:rPr lang="en-US" dirty="0"/>
              <a:t>.</a:t>
            </a:r>
          </a:p>
          <a:p>
            <a:r>
              <a:rPr lang="en-US" dirty="0" err="1"/>
              <a:t>Các</a:t>
            </a:r>
            <a:r>
              <a:rPr lang="en-US" dirty="0"/>
              <a:t> </a:t>
            </a:r>
            <a:r>
              <a:rPr lang="en-US" dirty="0" err="1"/>
              <a:t>giao</a:t>
            </a:r>
            <a:r>
              <a:rPr lang="en-US" dirty="0"/>
              <a:t> </a:t>
            </a:r>
            <a:r>
              <a:rPr lang="en-US" dirty="0" err="1"/>
              <a:t>thức</a:t>
            </a:r>
            <a:r>
              <a:rPr lang="en-US" dirty="0"/>
              <a:t> </a:t>
            </a:r>
            <a:r>
              <a:rPr lang="en-US" dirty="0" err="1"/>
              <a:t>của</a:t>
            </a:r>
            <a:r>
              <a:rPr lang="en-US" dirty="0"/>
              <a:t> module </a:t>
            </a:r>
            <a:r>
              <a:rPr lang="en-US" dirty="0" err="1"/>
              <a:t>có</a:t>
            </a:r>
            <a:r>
              <a:rPr lang="en-US" dirty="0"/>
              <a:t> </a:t>
            </a:r>
            <a:r>
              <a:rPr lang="en-US" dirty="0" err="1"/>
              <a:t>thể</a:t>
            </a:r>
            <a:r>
              <a:rPr lang="en-US" dirty="0"/>
              <a:t> </a:t>
            </a:r>
            <a:r>
              <a:rPr lang="en-US" dirty="0" err="1"/>
              <a:t>cho</a:t>
            </a:r>
            <a:r>
              <a:rPr lang="en-US" dirty="0"/>
              <a:t> </a:t>
            </a:r>
            <a:r>
              <a:rPr lang="en-US" dirty="0" err="1"/>
              <a:t>phép</a:t>
            </a:r>
            <a:r>
              <a:rPr lang="en-US" dirty="0"/>
              <a:t> </a:t>
            </a:r>
            <a:r>
              <a:rPr lang="en-US" dirty="0" err="1"/>
              <a:t>bên</a:t>
            </a:r>
            <a:r>
              <a:rPr lang="en-US" dirty="0"/>
              <a:t> </a:t>
            </a:r>
            <a:r>
              <a:rPr lang="en-US" dirty="0" err="1"/>
              <a:t>thứ</a:t>
            </a:r>
            <a:r>
              <a:rPr lang="en-US" dirty="0"/>
              <a:t> </a:t>
            </a:r>
            <a:r>
              <a:rPr lang="en-US" dirty="0" err="1"/>
              <a:t>ba</a:t>
            </a:r>
            <a:r>
              <a:rPr lang="en-US" dirty="0"/>
              <a:t> </a:t>
            </a:r>
            <a:r>
              <a:rPr lang="en-US" dirty="0" err="1"/>
              <a:t>viết</a:t>
            </a:r>
            <a:r>
              <a:rPr lang="en-US" dirty="0"/>
              <a:t> </a:t>
            </a:r>
            <a:r>
              <a:rPr lang="en-US" dirty="0" err="1"/>
              <a:t>và</a:t>
            </a:r>
            <a:r>
              <a:rPr lang="en-US" dirty="0"/>
              <a:t> </a:t>
            </a:r>
            <a:r>
              <a:rPr lang="en-US" dirty="0" err="1"/>
              <a:t>phân</a:t>
            </a:r>
            <a:r>
              <a:rPr lang="en-US" dirty="0"/>
              <a:t> </a:t>
            </a:r>
            <a:r>
              <a:rPr lang="en-US" dirty="0" err="1"/>
              <a:t>phối</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hoặc</a:t>
            </a:r>
            <a:r>
              <a:rPr lang="en-US" dirty="0"/>
              <a:t> </a:t>
            </a:r>
            <a:r>
              <a:rPr lang="en-US" dirty="0" err="1"/>
              <a:t>hệ</a:t>
            </a:r>
            <a:r>
              <a:rPr lang="en-US" dirty="0"/>
              <a:t> </a:t>
            </a:r>
            <a:r>
              <a:rPr lang="en-US" dirty="0" err="1"/>
              <a:t>thống</a:t>
            </a:r>
            <a:r>
              <a:rPr lang="en-US" dirty="0"/>
              <a:t> </a:t>
            </a:r>
            <a:r>
              <a:rPr lang="en-US" dirty="0" err="1"/>
              <a:t>tập</a:t>
            </a:r>
            <a:r>
              <a:rPr lang="en-US" dirty="0"/>
              <a:t> tin </a:t>
            </a:r>
            <a:r>
              <a:rPr lang="en-US" dirty="0" err="1"/>
              <a:t>của</a:t>
            </a:r>
            <a:r>
              <a:rPr lang="en-US" dirty="0"/>
              <a:t> </a:t>
            </a:r>
            <a:r>
              <a:rPr lang="en-US" dirty="0" err="1"/>
              <a:t>họ</a:t>
            </a:r>
            <a:r>
              <a:rPr lang="en-US" dirty="0"/>
              <a:t>, </a:t>
            </a:r>
            <a:r>
              <a:rPr lang="en-US" dirty="0" err="1"/>
              <a:t>vốn</a:t>
            </a:r>
            <a:r>
              <a:rPr lang="en-US" dirty="0"/>
              <a:t> </a:t>
            </a:r>
            <a:r>
              <a:rPr lang="en-US" dirty="0" err="1"/>
              <a:t>không</a:t>
            </a:r>
            <a:r>
              <a:rPr lang="en-US" dirty="0"/>
              <a:t> </a:t>
            </a:r>
            <a:r>
              <a:rPr lang="en-US" dirty="0" err="1"/>
              <a:t>thể</a:t>
            </a:r>
            <a:r>
              <a:rPr lang="en-US" dirty="0"/>
              <a:t> </a:t>
            </a:r>
            <a:r>
              <a:rPr lang="en-US" dirty="0" err="1"/>
              <a:t>phân</a:t>
            </a:r>
            <a:r>
              <a:rPr lang="en-US" dirty="0"/>
              <a:t> </a:t>
            </a:r>
            <a:r>
              <a:rPr lang="en-US" dirty="0" err="1"/>
              <a:t>phối</a:t>
            </a:r>
            <a:r>
              <a:rPr lang="en-US" dirty="0"/>
              <a:t> d</a:t>
            </a:r>
            <a:r>
              <a:rPr lang="vi-VN" dirty="0"/>
              <a:t>ư</a:t>
            </a:r>
            <a:r>
              <a:rPr lang="en-US" dirty="0" err="1"/>
              <a:t>ới</a:t>
            </a:r>
            <a:r>
              <a:rPr lang="en-US" dirty="0"/>
              <a:t> </a:t>
            </a:r>
            <a:r>
              <a:rPr lang="en-US" dirty="0" err="1"/>
              <a:t>giấy</a:t>
            </a:r>
            <a:r>
              <a:rPr lang="en-US" dirty="0"/>
              <a:t> </a:t>
            </a:r>
            <a:r>
              <a:rPr lang="en-US" dirty="0" err="1"/>
              <a:t>phép</a:t>
            </a:r>
            <a:r>
              <a:rPr lang="en-US" dirty="0"/>
              <a:t> GPL. </a:t>
            </a:r>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239612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normAutofit fontScale="90000"/>
          </a:bodyPr>
          <a:lstStyle/>
          <a:p>
            <a:r>
              <a:rPr lang="en-US" dirty="0"/>
              <a:t>9.1.3 Module </a:t>
            </a:r>
            <a:r>
              <a:rPr lang="en-US" dirty="0" err="1"/>
              <a:t>nhân</a:t>
            </a:r>
            <a:r>
              <a:rPr lang="en-US" dirty="0"/>
              <a:t> (</a:t>
            </a:r>
            <a:r>
              <a:rPr lang="en-US" altLang="en-US" dirty="0"/>
              <a:t>kernel modules) </a:t>
            </a:r>
            <a:r>
              <a:rPr lang="en-US" altLang="en-US" dirty="0" err="1"/>
              <a:t>của</a:t>
            </a:r>
            <a:r>
              <a:rPr lang="en-US" altLang="en-US" dirty="0"/>
              <a:t> Linux</a:t>
            </a:r>
            <a:endParaRPr lang="en-US" dirty="0"/>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normAutofit lnSpcReduction="10000"/>
          </a:bodyPr>
          <a:lstStyle/>
          <a:p>
            <a:r>
              <a:rPr lang="en-US"/>
              <a:t>Linux hỗ trợ 4 loại module sau: </a:t>
            </a:r>
          </a:p>
          <a:p>
            <a:pPr lvl="1"/>
            <a:r>
              <a:rPr lang="en-US"/>
              <a:t>module-management system: cho phép module nạp vào bộ nhớ và giao tiếp với phần còn lại của nhân.</a:t>
            </a:r>
          </a:p>
          <a:p>
            <a:pPr lvl="1"/>
            <a:r>
              <a:rPr lang="en-US"/>
              <a:t>module loader and unloader: là các công cụ ở user mode, làm việc với module-management system để nạp một module vào bộ nhớ.</a:t>
            </a:r>
          </a:p>
          <a:p>
            <a:pPr lvl="1"/>
            <a:r>
              <a:rPr lang="en-US"/>
              <a:t>driver-registration system: cho phép các module thông báo với phần còn lại của nhân là có một trình điều khiển mới đã sẵn sàng.</a:t>
            </a:r>
          </a:p>
          <a:p>
            <a:pPr lvl="1"/>
            <a:r>
              <a:rPr lang="en-US"/>
              <a:t>conflict-resolutio mechanism: cho phép các trình điều khiển khác nhau chiếm lấy tài nguyên máy tính và bảo vệ tài nguyên này khỏi việc truy xuất không phù hợp từ trình điều khiển khác. </a:t>
            </a:r>
          </a:p>
          <a:p>
            <a:endParaRPr lang="en-US"/>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165018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9.1.4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trên</a:t>
            </a:r>
            <a:r>
              <a:rPr lang="en-US"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C39A1643-D6E6-125D-16E5-0426FF679367}"/>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69690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F477-8902-66DC-AD58-A8FE4DE27250}"/>
              </a:ext>
            </a:extLst>
          </p:cNvPr>
          <p:cNvSpPr>
            <a:spLocks noGrp="1"/>
          </p:cNvSpPr>
          <p:nvPr>
            <p:ph type="title"/>
          </p:nvPr>
        </p:nvSpPr>
        <p:spPr/>
        <p:txBody>
          <a:bodyPr>
            <a:normAutofit fontScale="90000"/>
          </a:bodyPr>
          <a:lstStyle/>
          <a:p>
            <a:r>
              <a:rPr lang="en-US"/>
              <a:t>Các nội dung đã học</a:t>
            </a:r>
          </a:p>
        </p:txBody>
      </p:sp>
      <p:sp>
        <p:nvSpPr>
          <p:cNvPr id="3" name="Content Placeholder 2">
            <a:extLst>
              <a:ext uri="{FF2B5EF4-FFF2-40B4-BE49-F238E27FC236}">
                <a16:creationId xmlns:a16="http://schemas.microsoft.com/office/drawing/2014/main" id="{E63ABEE1-9832-9466-6CBD-B896D9F92976}"/>
              </a:ext>
            </a:extLst>
          </p:cNvPr>
          <p:cNvSpPr>
            <a:spLocks noGrp="1"/>
          </p:cNvSpPr>
          <p:nvPr>
            <p:ph idx="1"/>
          </p:nvPr>
        </p:nvSpPr>
        <p:spPr/>
        <p:txBody>
          <a:bodyPr>
            <a:normAutofit fontScale="92500" lnSpcReduction="10000"/>
          </a:bodyPr>
          <a:lstStyle/>
          <a:p>
            <a:r>
              <a:rPr lang="vi-VN" dirty="0"/>
              <a:t>Chương 1: Tổng quan về hệ điều hành</a:t>
            </a:r>
          </a:p>
          <a:p>
            <a:r>
              <a:rPr lang="vi-VN" dirty="0"/>
              <a:t>Chương 2: Cấu trúc hệ điều hành</a:t>
            </a:r>
          </a:p>
          <a:p>
            <a:r>
              <a:rPr lang="vi-VN" dirty="0"/>
              <a:t>Chương 3: Quản lý tiến trình</a:t>
            </a:r>
          </a:p>
          <a:p>
            <a:r>
              <a:rPr lang="vi-VN" dirty="0"/>
              <a:t>Chương 4: Định thời CPU</a:t>
            </a:r>
          </a:p>
          <a:p>
            <a:r>
              <a:rPr lang="vi-VN" dirty="0"/>
              <a:t>Chương 5: Đồng bộ hoá tiến trình</a:t>
            </a:r>
          </a:p>
          <a:p>
            <a:r>
              <a:rPr lang="vi-VN" dirty="0"/>
              <a:t>Chương 6: Tắc nghẽn</a:t>
            </a:r>
          </a:p>
          <a:p>
            <a:r>
              <a:rPr lang="vi-VN" dirty="0"/>
              <a:t>Chương 7: Quản lý bộ nhớ</a:t>
            </a:r>
          </a:p>
          <a:p>
            <a:r>
              <a:rPr lang="vi-VN" dirty="0"/>
              <a:t>Chương 8: Bộ nhớ ảo</a:t>
            </a:r>
          </a:p>
          <a:p>
            <a:r>
              <a:rPr lang="vi-VN" b="1" dirty="0">
                <a:highlight>
                  <a:srgbClr val="FFFF00"/>
                </a:highlight>
              </a:rPr>
              <a:t>Chương 9: Hệ điều hành Linux và Hệ điều hành Windows</a:t>
            </a:r>
          </a:p>
        </p:txBody>
      </p:sp>
      <p:sp>
        <p:nvSpPr>
          <p:cNvPr id="4" name="Footer Placeholder 3">
            <a:extLst>
              <a:ext uri="{FF2B5EF4-FFF2-40B4-BE49-F238E27FC236}">
                <a16:creationId xmlns:a16="http://schemas.microsoft.com/office/drawing/2014/main" id="{0BE271FB-8326-38F0-1991-0BB54BA2B8B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A35F63BB-5576-D837-CA77-FD4FB5E3C6B9}"/>
              </a:ext>
            </a:extLst>
          </p:cNvPr>
          <p:cNvSpPr>
            <a:spLocks noGrp="1"/>
          </p:cNvSpPr>
          <p:nvPr>
            <p:ph type="sldNum" sz="quarter" idx="12"/>
          </p:nvPr>
        </p:nvSpPr>
        <p:spPr/>
        <p:txBody>
          <a:bodyPr/>
          <a:lstStyle/>
          <a:p>
            <a:fld id="{D8B0B3AC-44A8-D142-AAF6-9A453466E1A4}" type="slidenum">
              <a:rPr lang="en-VN" smtClean="0"/>
              <a:pPr/>
              <a:t>2</a:t>
            </a:fld>
            <a:endParaRPr lang="en-VN" dirty="0"/>
          </a:p>
        </p:txBody>
      </p:sp>
      <p:pic>
        <p:nvPicPr>
          <p:cNvPr id="1026" name="Picture 2" descr="CẤU TRÚC MÁY TÍNH">
            <a:extLst>
              <a:ext uri="{FF2B5EF4-FFF2-40B4-BE49-F238E27FC236}">
                <a16:creationId xmlns:a16="http://schemas.microsoft.com/office/drawing/2014/main" id="{B40F81BD-CB5F-871D-1F60-313D56FCA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495" y="2393950"/>
            <a:ext cx="4721985"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618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4F2E-2A2D-4197-99EB-99451D2190D0}"/>
              </a:ext>
            </a:extLst>
          </p:cNvPr>
          <p:cNvSpPr>
            <a:spLocks noGrp="1"/>
          </p:cNvSpPr>
          <p:nvPr>
            <p:ph type="title"/>
          </p:nvPr>
        </p:nvSpPr>
        <p:spPr/>
        <p:txBody>
          <a:bodyPr>
            <a:normAutofit fontScale="90000"/>
          </a:bodyPr>
          <a:lstStyle/>
          <a:p>
            <a:r>
              <a:rPr lang="en-US" dirty="0"/>
              <a:t>9.1.4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2571C14F-D5F3-47C2-A6B2-BA376998156E}"/>
              </a:ext>
            </a:extLst>
          </p:cNvPr>
          <p:cNvSpPr>
            <a:spLocks noGrp="1"/>
          </p:cNvSpPr>
          <p:nvPr>
            <p:ph idx="1"/>
          </p:nvPr>
        </p:nvSpPr>
        <p:spPr/>
        <p:txBody>
          <a:bodyPr>
            <a:normAutofit fontScale="92500"/>
          </a:bodyPr>
          <a:lstStyle/>
          <a:p>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của</a:t>
            </a:r>
            <a:r>
              <a:rPr lang="en-US" dirty="0"/>
              <a:t> UNIX </a:t>
            </a:r>
            <a:r>
              <a:rPr lang="en-US" dirty="0" err="1"/>
              <a:t>phân</a:t>
            </a:r>
            <a:r>
              <a:rPr lang="en-US" dirty="0"/>
              <a:t> chia </a:t>
            </a:r>
            <a:r>
              <a:rPr lang="en-US" dirty="0" err="1"/>
              <a:t>việc</a:t>
            </a:r>
            <a:r>
              <a:rPr lang="en-US" dirty="0"/>
              <a:t> </a:t>
            </a:r>
            <a:r>
              <a:rPr lang="en-US" dirty="0" err="1"/>
              <a:t>tạo</a:t>
            </a:r>
            <a:r>
              <a:rPr lang="en-US" dirty="0"/>
              <a:t> </a:t>
            </a:r>
            <a:r>
              <a:rPr lang="en-US" dirty="0" err="1"/>
              <a:t>tiến</a:t>
            </a:r>
            <a:r>
              <a:rPr lang="en-US" dirty="0"/>
              <a:t> </a:t>
            </a:r>
            <a:r>
              <a:rPr lang="en-US" dirty="0" err="1"/>
              <a:t>trình</a:t>
            </a:r>
            <a:r>
              <a:rPr lang="en-US" dirty="0"/>
              <a:t> </a:t>
            </a:r>
            <a:r>
              <a:rPr lang="en-US" dirty="0" err="1"/>
              <a:t>và</a:t>
            </a:r>
            <a:r>
              <a:rPr lang="en-US" dirty="0"/>
              <a:t> </a:t>
            </a:r>
            <a:r>
              <a:rPr lang="en-US" dirty="0" err="1"/>
              <a:t>chạy</a:t>
            </a:r>
            <a:r>
              <a:rPr lang="en-US" dirty="0"/>
              <a:t> </a:t>
            </a:r>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mới</a:t>
            </a:r>
            <a:r>
              <a:rPr lang="en-US" dirty="0"/>
              <a:t> </a:t>
            </a:r>
            <a:r>
              <a:rPr lang="en-US" dirty="0" err="1"/>
              <a:t>thành</a:t>
            </a:r>
            <a:r>
              <a:rPr lang="en-US" dirty="0"/>
              <a:t> </a:t>
            </a:r>
            <a:r>
              <a:rPr lang="en-US" dirty="0" err="1"/>
              <a:t>hai</a:t>
            </a:r>
            <a:r>
              <a:rPr lang="en-US" dirty="0"/>
              <a:t> </a:t>
            </a:r>
            <a:r>
              <a:rPr lang="en-US" dirty="0" err="1"/>
              <a:t>thao</a:t>
            </a:r>
            <a:r>
              <a:rPr lang="en-US" dirty="0"/>
              <a:t> </a:t>
            </a:r>
            <a:r>
              <a:rPr lang="en-US" dirty="0" err="1"/>
              <a:t>tác</a:t>
            </a:r>
            <a:r>
              <a:rPr lang="en-US" dirty="0"/>
              <a:t> </a:t>
            </a:r>
            <a:r>
              <a:rPr lang="en-US" dirty="0" err="1"/>
              <a:t>riêng</a:t>
            </a:r>
            <a:r>
              <a:rPr lang="en-US" dirty="0"/>
              <a:t> </a:t>
            </a:r>
            <a:r>
              <a:rPr lang="en-US" dirty="0" err="1"/>
              <a:t>biệt</a:t>
            </a:r>
            <a:r>
              <a:rPr lang="en-US" dirty="0"/>
              <a:t>:</a:t>
            </a:r>
          </a:p>
          <a:p>
            <a:pPr lvl="1"/>
            <a:r>
              <a:rPr lang="en-US" dirty="0"/>
              <a:t>System call fork() </a:t>
            </a:r>
            <a:r>
              <a:rPr lang="en-US" dirty="0" err="1"/>
              <a:t>tạo</a:t>
            </a:r>
            <a:r>
              <a:rPr lang="en-US" dirty="0"/>
              <a:t> </a:t>
            </a:r>
            <a:r>
              <a:rPr lang="en-US" dirty="0" err="1"/>
              <a:t>ra</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mới</a:t>
            </a:r>
            <a:r>
              <a:rPr lang="en-US" dirty="0"/>
              <a:t>.</a:t>
            </a:r>
          </a:p>
          <a:p>
            <a:pPr lvl="1"/>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mới</a:t>
            </a:r>
            <a:r>
              <a:rPr lang="en-US" dirty="0"/>
              <a:t> đ</a:t>
            </a:r>
            <a:r>
              <a:rPr lang="vi-VN" dirty="0"/>
              <a:t>ư</a:t>
            </a:r>
            <a:r>
              <a:rPr lang="en-US" dirty="0" err="1"/>
              <a:t>ợc</a:t>
            </a:r>
            <a:r>
              <a:rPr lang="en-US" dirty="0"/>
              <a:t> </a:t>
            </a:r>
            <a:r>
              <a:rPr lang="en-US" dirty="0" err="1"/>
              <a:t>chạy</a:t>
            </a:r>
            <a:r>
              <a:rPr lang="en-US" dirty="0"/>
              <a:t> </a:t>
            </a:r>
            <a:r>
              <a:rPr lang="en-US" dirty="0" err="1"/>
              <a:t>sau</a:t>
            </a:r>
            <a:r>
              <a:rPr lang="en-US" dirty="0"/>
              <a:t> </a:t>
            </a:r>
            <a:r>
              <a:rPr lang="en-US" dirty="0" err="1"/>
              <a:t>khi</a:t>
            </a:r>
            <a:r>
              <a:rPr lang="en-US" dirty="0"/>
              <a:t> </a:t>
            </a:r>
            <a:r>
              <a:rPr lang="en-US" dirty="0" err="1"/>
              <a:t>gọi</a:t>
            </a:r>
            <a:r>
              <a:rPr lang="en-US" dirty="0"/>
              <a:t> exec().</a:t>
            </a:r>
          </a:p>
          <a:p>
            <a:r>
              <a:rPr lang="en-US" dirty="0" err="1"/>
              <a:t>Trên</a:t>
            </a:r>
            <a:r>
              <a:rPr lang="en-US" dirty="0"/>
              <a:t> UNIX, </a:t>
            </a:r>
            <a:r>
              <a:rPr lang="en-US" dirty="0" err="1"/>
              <a:t>một</a:t>
            </a:r>
            <a:r>
              <a:rPr lang="en-US" dirty="0"/>
              <a:t> </a:t>
            </a:r>
            <a:r>
              <a:rPr lang="en-US" dirty="0" err="1"/>
              <a:t>tiến</a:t>
            </a:r>
            <a:r>
              <a:rPr lang="en-US" dirty="0"/>
              <a:t> </a:t>
            </a:r>
            <a:r>
              <a:rPr lang="en-US" dirty="0" err="1"/>
              <a:t>trình</a:t>
            </a:r>
            <a:r>
              <a:rPr lang="en-US" dirty="0"/>
              <a:t> </a:t>
            </a:r>
            <a:r>
              <a:rPr lang="en-US" dirty="0" err="1"/>
              <a:t>chứa</a:t>
            </a:r>
            <a:r>
              <a:rPr lang="en-US" dirty="0"/>
              <a:t> </a:t>
            </a:r>
            <a:r>
              <a:rPr lang="en-US" dirty="0" err="1"/>
              <a:t>tất</a:t>
            </a:r>
            <a:r>
              <a:rPr lang="en-US" dirty="0"/>
              <a:t> </a:t>
            </a:r>
            <a:r>
              <a:rPr lang="en-US" dirty="0" err="1"/>
              <a:t>cả</a:t>
            </a:r>
            <a:r>
              <a:rPr lang="en-US" dirty="0"/>
              <a:t> </a:t>
            </a:r>
            <a:r>
              <a:rPr lang="en-US" dirty="0" err="1"/>
              <a:t>thông</a:t>
            </a:r>
            <a:r>
              <a:rPr lang="en-US" dirty="0"/>
              <a:t> tin </a:t>
            </a:r>
            <a:r>
              <a:rPr lang="en-US" dirty="0" err="1"/>
              <a:t>mà</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phải</a:t>
            </a:r>
            <a:r>
              <a:rPr lang="en-US" dirty="0"/>
              <a:t> l</a:t>
            </a:r>
            <a:r>
              <a:rPr lang="vi-VN" dirty="0"/>
              <a:t>ư</a:t>
            </a:r>
            <a:r>
              <a:rPr lang="en-US" dirty="0"/>
              <a:t>u </a:t>
            </a:r>
            <a:r>
              <a:rPr lang="en-US" dirty="0" err="1"/>
              <a:t>trữ</a:t>
            </a:r>
            <a:r>
              <a:rPr lang="en-US" dirty="0"/>
              <a:t> </a:t>
            </a:r>
            <a:r>
              <a:rPr lang="en-US" dirty="0" err="1"/>
              <a:t>để</a:t>
            </a:r>
            <a:r>
              <a:rPr lang="en-US" dirty="0"/>
              <a:t> l</a:t>
            </a:r>
            <a:r>
              <a:rPr lang="vi-VN" dirty="0"/>
              <a:t>ư</a:t>
            </a:r>
            <a:r>
              <a:rPr lang="en-US" dirty="0"/>
              <a:t>u </a:t>
            </a:r>
            <a:r>
              <a:rPr lang="en-US" dirty="0" err="1"/>
              <a:t>vết</a:t>
            </a:r>
            <a:r>
              <a:rPr lang="en-US" dirty="0"/>
              <a:t> </a:t>
            </a:r>
            <a:r>
              <a:rPr lang="en-US" dirty="0" err="1"/>
              <a:t>ngữ</a:t>
            </a:r>
            <a:r>
              <a:rPr lang="en-US" dirty="0"/>
              <a:t> </a:t>
            </a:r>
            <a:r>
              <a:rPr lang="en-US" dirty="0" err="1"/>
              <a:t>cảnh</a:t>
            </a:r>
            <a:r>
              <a:rPr lang="en-US" dirty="0"/>
              <a:t> </a:t>
            </a:r>
            <a:r>
              <a:rPr lang="en-US" dirty="0" err="1"/>
              <a:t>của</a:t>
            </a:r>
            <a:r>
              <a:rPr lang="en-US" dirty="0"/>
              <a:t> </a:t>
            </a:r>
            <a:r>
              <a:rPr lang="en-US" dirty="0" err="1"/>
              <a:t>một</a:t>
            </a:r>
            <a:r>
              <a:rPr lang="en-US" dirty="0"/>
              <a:t> </a:t>
            </a:r>
            <a:r>
              <a:rPr lang="en-US" dirty="0" err="1"/>
              <a:t>thao</a:t>
            </a:r>
            <a:r>
              <a:rPr lang="en-US" dirty="0"/>
              <a:t> </a:t>
            </a:r>
            <a:r>
              <a:rPr lang="en-US" dirty="0" err="1"/>
              <a:t>tác</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đ</a:t>
            </a:r>
            <a:r>
              <a:rPr lang="vi-VN" dirty="0"/>
              <a:t>ơ</a:t>
            </a:r>
            <a:r>
              <a:rPr lang="en-US" dirty="0"/>
              <a:t>n.  </a:t>
            </a:r>
          </a:p>
          <a:p>
            <a:r>
              <a:rPr lang="en-US" altLang="en-US" dirty="0" err="1"/>
              <a:t>Trên</a:t>
            </a:r>
            <a:r>
              <a:rPr lang="en-US" altLang="en-US" dirty="0"/>
              <a:t> Linux, </a:t>
            </a:r>
            <a:r>
              <a:rPr lang="en-US" altLang="en-US" dirty="0" err="1"/>
              <a:t>các</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của</a:t>
            </a:r>
            <a:r>
              <a:rPr lang="en-US" altLang="en-US" dirty="0"/>
              <a:t> </a:t>
            </a:r>
            <a:r>
              <a:rPr lang="en-US" altLang="en-US" dirty="0" err="1"/>
              <a:t>tiến</a:t>
            </a:r>
            <a:r>
              <a:rPr lang="en-US" altLang="en-US" dirty="0"/>
              <a:t> </a:t>
            </a:r>
            <a:r>
              <a:rPr lang="en-US" altLang="en-US" dirty="0" err="1"/>
              <a:t>trình</a:t>
            </a:r>
            <a:r>
              <a:rPr lang="en-US" altLang="en-US" dirty="0"/>
              <a:t> đ</a:t>
            </a:r>
            <a:r>
              <a:rPr lang="vi-VN" altLang="en-US" dirty="0"/>
              <a:t>ư</a:t>
            </a:r>
            <a:r>
              <a:rPr lang="en-US" altLang="en-US" dirty="0" err="1"/>
              <a:t>ợc</a:t>
            </a:r>
            <a:r>
              <a:rPr lang="en-US" altLang="en-US" dirty="0"/>
              <a:t> chia </a:t>
            </a:r>
            <a:r>
              <a:rPr lang="en-US" altLang="en-US" dirty="0" err="1"/>
              <a:t>thành</a:t>
            </a:r>
            <a:r>
              <a:rPr lang="en-US" altLang="en-US" dirty="0"/>
              <a:t> 3 </a:t>
            </a:r>
            <a:r>
              <a:rPr lang="en-US" altLang="en-US" dirty="0" err="1"/>
              <a:t>nhóm</a:t>
            </a:r>
            <a:r>
              <a:rPr lang="en-US" altLang="en-US" dirty="0"/>
              <a:t>: </a:t>
            </a:r>
            <a:r>
              <a:rPr lang="en-US" altLang="en-US" dirty="0" err="1"/>
              <a:t>định</a:t>
            </a:r>
            <a:r>
              <a:rPr lang="en-US" altLang="en-US" dirty="0"/>
              <a:t> </a:t>
            </a:r>
            <a:r>
              <a:rPr lang="en-US" altLang="en-US" dirty="0" err="1"/>
              <a:t>danh</a:t>
            </a:r>
            <a:r>
              <a:rPr lang="en-US" altLang="en-US" dirty="0"/>
              <a:t> </a:t>
            </a:r>
            <a:r>
              <a:rPr lang="en-US" altLang="en-US" dirty="0" err="1"/>
              <a:t>của</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môi</a:t>
            </a:r>
            <a:r>
              <a:rPr lang="en-US" altLang="en-US" dirty="0"/>
              <a:t> tr</a:t>
            </a:r>
            <a:r>
              <a:rPr lang="vi-VN" altLang="en-US" dirty="0"/>
              <a:t>ư</a:t>
            </a:r>
            <a:r>
              <a:rPr lang="en-US" altLang="en-US" dirty="0" err="1"/>
              <a:t>ờng</a:t>
            </a:r>
            <a:r>
              <a:rPr lang="en-US" altLang="en-US" dirty="0"/>
              <a:t> </a:t>
            </a:r>
            <a:r>
              <a:rPr lang="en-US" altLang="en-US" dirty="0" err="1"/>
              <a:t>và</a:t>
            </a:r>
            <a:r>
              <a:rPr lang="en-US" altLang="en-US" dirty="0"/>
              <a:t> </a:t>
            </a:r>
            <a:r>
              <a:rPr lang="en-US" altLang="en-US" dirty="0" err="1"/>
              <a:t>ngữ</a:t>
            </a:r>
            <a:r>
              <a:rPr lang="en-US" altLang="en-US" dirty="0"/>
              <a:t> </a:t>
            </a:r>
            <a:r>
              <a:rPr lang="en-US" altLang="en-US" dirty="0" err="1"/>
              <a:t>cảnh</a:t>
            </a:r>
            <a:r>
              <a:rPr lang="en-US" altLang="en-US" dirty="0"/>
              <a:t>. </a:t>
            </a:r>
          </a:p>
          <a:p>
            <a:endParaRPr lang="en-US" dirty="0"/>
          </a:p>
        </p:txBody>
      </p:sp>
      <p:sp>
        <p:nvSpPr>
          <p:cNvPr id="5" name="Slide Number Placeholder 4">
            <a:extLst>
              <a:ext uri="{FF2B5EF4-FFF2-40B4-BE49-F238E27FC236}">
                <a16:creationId xmlns:a16="http://schemas.microsoft.com/office/drawing/2014/main" id="{B512DFBA-6551-4C39-8A83-EE89DF98FFBA}"/>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1200492E-0997-4B63-B0D7-AF36BADF14D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62655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4BF7-0AF6-4526-B370-F29484FE5AB4}"/>
              </a:ext>
            </a:extLst>
          </p:cNvPr>
          <p:cNvSpPr>
            <a:spLocks noGrp="1"/>
          </p:cNvSpPr>
          <p:nvPr>
            <p:ph type="title"/>
          </p:nvPr>
        </p:nvSpPr>
        <p:spPr/>
        <p:txBody>
          <a:bodyPr>
            <a:normAutofit fontScale="90000"/>
          </a:bodyPr>
          <a:lstStyle/>
          <a:p>
            <a:r>
              <a:rPr lang="en-US" dirty="0"/>
              <a:t>9.1.4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858C50AF-A706-4517-907A-772DC04BFF52}"/>
              </a:ext>
            </a:extLst>
          </p:cNvPr>
          <p:cNvSpPr>
            <a:spLocks noGrp="1"/>
          </p:cNvSpPr>
          <p:nvPr>
            <p:ph idx="1"/>
          </p:nvPr>
        </p:nvSpPr>
        <p:spPr>
          <a:xfrm>
            <a:off x="774145" y="1691024"/>
            <a:ext cx="10579654" cy="4943139"/>
          </a:xfrm>
        </p:spPr>
        <p:txBody>
          <a:bodyPr/>
          <a:lstStyle/>
          <a:p>
            <a:r>
              <a:rPr lang="en-US" dirty="0"/>
              <a:t>T</a:t>
            </a:r>
            <a:r>
              <a:rPr lang="vi-VN" dirty="0"/>
              <a:t>ư</a:t>
            </a:r>
            <a:r>
              <a:rPr lang="en-US" dirty="0" err="1"/>
              <a:t>ơng</a:t>
            </a:r>
            <a:r>
              <a:rPr lang="en-US" dirty="0"/>
              <a:t> </a:t>
            </a:r>
            <a:r>
              <a:rPr lang="en-US" dirty="0" err="1"/>
              <a:t>tự</a:t>
            </a:r>
            <a:r>
              <a:rPr lang="en-US" dirty="0"/>
              <a:t> UNIX, Linux </a:t>
            </a:r>
            <a:r>
              <a:rPr lang="en-US" dirty="0" err="1"/>
              <a:t>thông</a:t>
            </a:r>
            <a:r>
              <a:rPr lang="en-US" dirty="0"/>
              <a:t> </a:t>
            </a:r>
            <a:r>
              <a:rPr lang="en-US" dirty="0" err="1"/>
              <a:t>báo</a:t>
            </a:r>
            <a:r>
              <a:rPr lang="en-US" dirty="0"/>
              <a:t> </a:t>
            </a:r>
            <a:r>
              <a:rPr lang="en-US" dirty="0" err="1"/>
              <a:t>cho</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một</a:t>
            </a:r>
            <a:r>
              <a:rPr lang="en-US" dirty="0"/>
              <a:t> </a:t>
            </a:r>
            <a:r>
              <a:rPr lang="en-US" dirty="0" err="1"/>
              <a:t>sự</a:t>
            </a:r>
            <a:r>
              <a:rPr lang="en-US" dirty="0"/>
              <a:t> </a:t>
            </a:r>
            <a:r>
              <a:rPr lang="en-US" dirty="0" err="1"/>
              <a:t>kiện</a:t>
            </a:r>
            <a:r>
              <a:rPr lang="en-US" dirty="0"/>
              <a:t> </a:t>
            </a:r>
            <a:r>
              <a:rPr lang="en-US" dirty="0" err="1"/>
              <a:t>đã</a:t>
            </a:r>
            <a:r>
              <a:rPr lang="en-US" dirty="0"/>
              <a:t> </a:t>
            </a:r>
            <a:r>
              <a:rPr lang="en-US" dirty="0" err="1"/>
              <a:t>xảy</a:t>
            </a:r>
            <a:r>
              <a:rPr lang="en-US" dirty="0"/>
              <a:t> </a:t>
            </a:r>
            <a:r>
              <a:rPr lang="en-US" dirty="0" err="1"/>
              <a:t>ra</a:t>
            </a:r>
            <a:r>
              <a:rPr lang="en-US" dirty="0"/>
              <a:t> </a:t>
            </a:r>
            <a:r>
              <a:rPr lang="en-US" dirty="0" err="1"/>
              <a:t>thông</a:t>
            </a:r>
            <a:r>
              <a:rPr lang="en-US" dirty="0"/>
              <a:t> qua </a:t>
            </a:r>
            <a:r>
              <a:rPr lang="en-US" dirty="0" err="1"/>
              <a:t>các</a:t>
            </a:r>
            <a:r>
              <a:rPr lang="en-US" dirty="0"/>
              <a:t> signal.</a:t>
            </a:r>
          </a:p>
          <a:p>
            <a:r>
              <a:rPr lang="en-US" dirty="0" err="1"/>
              <a:t>Số</a:t>
            </a:r>
            <a:r>
              <a:rPr lang="en-US" dirty="0"/>
              <a:t> l</a:t>
            </a:r>
            <a:r>
              <a:rPr lang="vi-VN" dirty="0"/>
              <a:t>ư</a:t>
            </a:r>
            <a:r>
              <a:rPr lang="en-US" dirty="0" err="1"/>
              <a:t>ợng</a:t>
            </a:r>
            <a:r>
              <a:rPr lang="en-US" dirty="0"/>
              <a:t> signal </a:t>
            </a:r>
            <a:r>
              <a:rPr lang="en-US" dirty="0" err="1"/>
              <a:t>là</a:t>
            </a:r>
            <a:r>
              <a:rPr lang="en-US" dirty="0"/>
              <a:t> </a:t>
            </a:r>
            <a:r>
              <a:rPr lang="en-US" dirty="0" err="1"/>
              <a:t>giới</a:t>
            </a:r>
            <a:r>
              <a:rPr lang="en-US" dirty="0"/>
              <a:t> </a:t>
            </a:r>
            <a:r>
              <a:rPr lang="en-US" dirty="0" err="1"/>
              <a:t>hạn</a:t>
            </a:r>
            <a:r>
              <a:rPr lang="en-US" dirty="0"/>
              <a:t> </a:t>
            </a:r>
            <a:r>
              <a:rPr lang="en-US" dirty="0" err="1"/>
              <a:t>và</a:t>
            </a:r>
            <a:r>
              <a:rPr lang="en-US" dirty="0"/>
              <a:t> </a:t>
            </a:r>
            <a:r>
              <a:rPr lang="en-US" dirty="0" err="1"/>
              <a:t>chúng</a:t>
            </a:r>
            <a:r>
              <a:rPr lang="en-US" dirty="0"/>
              <a:t> </a:t>
            </a:r>
            <a:r>
              <a:rPr lang="en-US" dirty="0" err="1"/>
              <a:t>không</a:t>
            </a:r>
            <a:r>
              <a:rPr lang="en-US" dirty="0"/>
              <a:t> </a:t>
            </a:r>
            <a:r>
              <a:rPr lang="en-US" dirty="0" err="1"/>
              <a:t>chứa</a:t>
            </a:r>
            <a:r>
              <a:rPr lang="en-US" dirty="0"/>
              <a:t> </a:t>
            </a:r>
            <a:r>
              <a:rPr lang="en-US" dirty="0" err="1"/>
              <a:t>thông</a:t>
            </a:r>
            <a:r>
              <a:rPr lang="en-US" dirty="0"/>
              <a:t> tin.</a:t>
            </a:r>
          </a:p>
          <a:p>
            <a:r>
              <a:rPr lang="en-US" dirty="0"/>
              <a:t>Signal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tạo</a:t>
            </a:r>
            <a:r>
              <a:rPr lang="en-US" dirty="0"/>
              <a:t> </a:t>
            </a:r>
            <a:r>
              <a:rPr lang="en-US" dirty="0" err="1"/>
              <a:t>ra</a:t>
            </a:r>
            <a:r>
              <a:rPr lang="en-US" dirty="0"/>
              <a:t> </a:t>
            </a:r>
            <a:r>
              <a:rPr lang="en-US" dirty="0" err="1"/>
              <a:t>bởi</a:t>
            </a:r>
            <a:r>
              <a:rPr lang="en-US" dirty="0"/>
              <a:t> </a:t>
            </a:r>
            <a:r>
              <a:rPr lang="en-US" dirty="0" err="1"/>
              <a:t>tiến</a:t>
            </a:r>
            <a:r>
              <a:rPr lang="en-US" dirty="0"/>
              <a:t> </a:t>
            </a:r>
            <a:r>
              <a:rPr lang="en-US" dirty="0" err="1"/>
              <a:t>trình</a:t>
            </a:r>
            <a:r>
              <a:rPr lang="en-US" dirty="0"/>
              <a:t> </a:t>
            </a:r>
            <a:r>
              <a:rPr lang="en-US" dirty="0" err="1"/>
              <a:t>hoặc</a:t>
            </a:r>
            <a:r>
              <a:rPr lang="en-US" dirty="0"/>
              <a:t> </a:t>
            </a:r>
            <a:r>
              <a:rPr lang="en-US" dirty="0" err="1"/>
              <a:t>nhân</a:t>
            </a:r>
            <a:r>
              <a:rPr lang="en-US" dirty="0"/>
              <a:t>. </a:t>
            </a:r>
            <a:r>
              <a:rPr lang="en-US" dirty="0" err="1"/>
              <a:t>Tuy</a:t>
            </a:r>
            <a:r>
              <a:rPr lang="en-US" dirty="0"/>
              <a:t> </a:t>
            </a:r>
            <a:r>
              <a:rPr lang="en-US" dirty="0" err="1"/>
              <a:t>nhiên</a:t>
            </a:r>
            <a:r>
              <a:rPr lang="en-US" dirty="0"/>
              <a:t>, </a:t>
            </a:r>
            <a:r>
              <a:rPr lang="en-US" dirty="0" err="1"/>
              <a:t>nhân</a:t>
            </a:r>
            <a:r>
              <a:rPr lang="en-US" dirty="0"/>
              <a:t> </a:t>
            </a:r>
            <a:r>
              <a:rPr lang="en-US" dirty="0" err="1"/>
              <a:t>không</a:t>
            </a:r>
            <a:r>
              <a:rPr lang="en-US" dirty="0"/>
              <a:t> </a:t>
            </a:r>
            <a:r>
              <a:rPr lang="en-US" dirty="0" err="1"/>
              <a:t>dùng</a:t>
            </a:r>
            <a:r>
              <a:rPr lang="en-US" dirty="0"/>
              <a:t> signal </a:t>
            </a:r>
            <a:r>
              <a:rPr lang="en-US" dirty="0" err="1"/>
              <a:t>để</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tiến</a:t>
            </a:r>
            <a:r>
              <a:rPr lang="en-US" dirty="0"/>
              <a:t> </a:t>
            </a:r>
            <a:r>
              <a:rPr lang="en-US" dirty="0" err="1"/>
              <a:t>trình</a:t>
            </a:r>
            <a:r>
              <a:rPr lang="en-US" dirty="0"/>
              <a:t> </a:t>
            </a:r>
            <a:r>
              <a:rPr lang="en-US" dirty="0" err="1"/>
              <a:t>đang</a:t>
            </a:r>
            <a:r>
              <a:rPr lang="en-US" dirty="0"/>
              <a:t> </a:t>
            </a:r>
            <a:r>
              <a:rPr lang="en-US" dirty="0" err="1"/>
              <a:t>chạy</a:t>
            </a:r>
            <a:r>
              <a:rPr lang="en-US" dirty="0"/>
              <a:t> ở kernel mode, </a:t>
            </a:r>
            <a:r>
              <a:rPr lang="en-US" dirty="0" err="1"/>
              <a:t>thay</a:t>
            </a:r>
            <a:r>
              <a:rPr lang="en-US" dirty="0"/>
              <a:t> </a:t>
            </a:r>
            <a:r>
              <a:rPr lang="en-US" dirty="0" err="1"/>
              <a:t>vào</a:t>
            </a:r>
            <a:r>
              <a:rPr lang="en-US" dirty="0"/>
              <a:t> </a:t>
            </a:r>
            <a:r>
              <a:rPr lang="en-US" dirty="0" err="1"/>
              <a:t>đó</a:t>
            </a:r>
            <a:r>
              <a:rPr lang="en-US" dirty="0"/>
              <a:t>, </a:t>
            </a:r>
            <a:r>
              <a:rPr lang="en-US" dirty="0" err="1"/>
              <a:t>nó</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định</a:t>
            </a:r>
            <a:r>
              <a:rPr lang="en-US" dirty="0"/>
              <a:t> </a:t>
            </a:r>
            <a:r>
              <a:rPr lang="en-US" dirty="0" err="1"/>
              <a:t>thời</a:t>
            </a:r>
            <a:r>
              <a:rPr lang="en-US" dirty="0"/>
              <a:t> </a:t>
            </a:r>
            <a:r>
              <a:rPr lang="en-US" dirty="0" err="1"/>
              <a:t>và</a:t>
            </a:r>
            <a:r>
              <a:rPr lang="en-US" dirty="0"/>
              <a:t> </a:t>
            </a:r>
            <a:r>
              <a:rPr lang="en-US" dirty="0" err="1"/>
              <a:t>cấu</a:t>
            </a:r>
            <a:r>
              <a:rPr lang="en-US" dirty="0"/>
              <a:t> </a:t>
            </a:r>
            <a:r>
              <a:rPr lang="en-US" dirty="0" err="1"/>
              <a:t>trúc</a:t>
            </a:r>
            <a:r>
              <a:rPr lang="en-US" dirty="0"/>
              <a:t> </a:t>
            </a:r>
            <a:r>
              <a:rPr lang="en-US" i="1" dirty="0" err="1"/>
              <a:t>wait_queue</a:t>
            </a:r>
            <a:r>
              <a:rPr lang="en-US" dirty="0"/>
              <a:t>.</a:t>
            </a:r>
          </a:p>
          <a:p>
            <a:endParaRPr lang="en-US" dirty="0"/>
          </a:p>
        </p:txBody>
      </p:sp>
      <p:sp>
        <p:nvSpPr>
          <p:cNvPr id="5" name="Slide Number Placeholder 4">
            <a:extLst>
              <a:ext uri="{FF2B5EF4-FFF2-40B4-BE49-F238E27FC236}">
                <a16:creationId xmlns:a16="http://schemas.microsoft.com/office/drawing/2014/main" id="{F43A7A27-0591-44B7-AC4B-F9898F2D8C06}"/>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F2EBC162-C902-4A3F-B6FD-A83A8AE6C0B8}"/>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4A304BC1-0BE7-67CF-5A47-16D8D481E708}"/>
              </a:ext>
            </a:extLst>
          </p:cNvPr>
          <p:cNvSpPr txBox="1"/>
          <p:nvPr/>
        </p:nvSpPr>
        <p:spPr>
          <a:xfrm>
            <a:off x="832847" y="1191085"/>
            <a:ext cx="5083443"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a:solidFill>
                  <a:schemeClr val="bg1"/>
                </a:solidFill>
                <a:latin typeface="Arial" panose="020B0604020202020204" pitchFamily="34" charset="0"/>
                <a:cs typeface="Arial" panose="020B0604020202020204" pitchFamily="34" charset="0"/>
              </a:rPr>
              <a:t>Giao </a:t>
            </a:r>
            <a:r>
              <a:rPr lang="en-US" sz="2400" b="1" dirty="0" err="1">
                <a:solidFill>
                  <a:schemeClr val="bg1"/>
                </a:solidFill>
                <a:latin typeface="Arial" panose="020B0604020202020204" pitchFamily="34" charset="0"/>
                <a:cs typeface="Arial" panose="020B0604020202020204" pitchFamily="34" charset="0"/>
              </a:rPr>
              <a:t>tiếp</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liên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tiến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trình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585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95224-725A-4AD9-8C61-D8F38536C3AA}"/>
              </a:ext>
            </a:extLst>
          </p:cNvPr>
          <p:cNvSpPr>
            <a:spLocks noGrp="1"/>
          </p:cNvSpPr>
          <p:nvPr>
            <p:ph idx="1"/>
          </p:nvPr>
        </p:nvSpPr>
        <p:spPr>
          <a:xfrm>
            <a:off x="609600" y="1695450"/>
            <a:ext cx="10896600" cy="4824536"/>
          </a:xfrm>
        </p:spPr>
        <p:txBody>
          <a:bodyPr>
            <a:normAutofit fontScale="92500" lnSpcReduction="20000"/>
          </a:bodyPr>
          <a:lstStyle/>
          <a:p>
            <a:r>
              <a:rPr lang="en-US" dirty="0"/>
              <a:t>Pipe: Cho </a:t>
            </a:r>
            <a:r>
              <a:rPr lang="en-US" dirty="0" err="1"/>
              <a:t>phép</a:t>
            </a:r>
            <a:r>
              <a:rPr lang="en-US" dirty="0"/>
              <a:t> </a:t>
            </a:r>
            <a:r>
              <a:rPr lang="en-US" dirty="0" err="1"/>
              <a:t>tiến</a:t>
            </a:r>
            <a:r>
              <a:rPr lang="en-US" dirty="0"/>
              <a:t> </a:t>
            </a:r>
            <a:r>
              <a:rPr lang="en-US" dirty="0" err="1"/>
              <a:t>trình</a:t>
            </a:r>
            <a:r>
              <a:rPr lang="en-US" dirty="0"/>
              <a:t> con </a:t>
            </a:r>
            <a:r>
              <a:rPr lang="en-US" dirty="0" err="1"/>
              <a:t>kế</a:t>
            </a:r>
            <a:r>
              <a:rPr lang="en-US" dirty="0"/>
              <a:t> </a:t>
            </a:r>
            <a:r>
              <a:rPr lang="en-US" dirty="0" err="1"/>
              <a:t>thừa</a:t>
            </a:r>
            <a:r>
              <a:rPr lang="en-US" dirty="0"/>
              <a:t> </a:t>
            </a:r>
            <a:r>
              <a:rPr lang="en-US" dirty="0" err="1"/>
              <a:t>một</a:t>
            </a:r>
            <a:r>
              <a:rPr lang="en-US" dirty="0"/>
              <a:t> </a:t>
            </a:r>
            <a:r>
              <a:rPr lang="en-US" dirty="0" err="1"/>
              <a:t>kênh</a:t>
            </a:r>
            <a:r>
              <a:rPr lang="en-US" dirty="0"/>
              <a:t> </a:t>
            </a:r>
            <a:r>
              <a:rPr lang="en-US" dirty="0" err="1"/>
              <a:t>giao</a:t>
            </a:r>
            <a:r>
              <a:rPr lang="en-US" dirty="0"/>
              <a:t> </a:t>
            </a:r>
            <a:r>
              <a:rPr lang="en-US" dirty="0" err="1"/>
              <a:t>tiếp</a:t>
            </a:r>
            <a:r>
              <a:rPr lang="en-US" dirty="0"/>
              <a:t> </a:t>
            </a:r>
            <a:r>
              <a:rPr lang="en-US" dirty="0" err="1"/>
              <a:t>từ</a:t>
            </a:r>
            <a:r>
              <a:rPr lang="en-US" dirty="0"/>
              <a:t> </a:t>
            </a:r>
            <a:r>
              <a:rPr lang="en-US" dirty="0" err="1"/>
              <a:t>tiến</a:t>
            </a:r>
            <a:r>
              <a:rPr lang="en-US" dirty="0"/>
              <a:t> </a:t>
            </a:r>
            <a:r>
              <a:rPr lang="en-US" dirty="0" err="1"/>
              <a:t>trình</a:t>
            </a:r>
            <a:r>
              <a:rPr lang="en-US" dirty="0"/>
              <a:t> cha </a:t>
            </a:r>
            <a:r>
              <a:rPr lang="en-US" dirty="0" err="1"/>
              <a:t>của</a:t>
            </a:r>
            <a:r>
              <a:rPr lang="en-US" dirty="0"/>
              <a:t> </a:t>
            </a:r>
            <a:r>
              <a:rPr lang="en-US" dirty="0" err="1"/>
              <a:t>nó</a:t>
            </a:r>
            <a:r>
              <a:rPr lang="en-US" dirty="0"/>
              <a:t>. </a:t>
            </a:r>
            <a:r>
              <a:rPr lang="en-US" dirty="0" err="1"/>
              <a:t>Dữ</a:t>
            </a:r>
            <a:r>
              <a:rPr lang="en-US" dirty="0"/>
              <a:t> </a:t>
            </a:r>
            <a:r>
              <a:rPr lang="en-US" dirty="0" err="1"/>
              <a:t>liệu</a:t>
            </a:r>
            <a:r>
              <a:rPr lang="en-US" dirty="0"/>
              <a:t> </a:t>
            </a:r>
            <a:r>
              <a:rPr lang="en-US" dirty="0" err="1"/>
              <a:t>ghi</a:t>
            </a:r>
            <a:r>
              <a:rPr lang="en-US" dirty="0"/>
              <a:t> ở </a:t>
            </a:r>
            <a:r>
              <a:rPr lang="en-US" dirty="0" err="1"/>
              <a:t>một</a:t>
            </a:r>
            <a:r>
              <a:rPr lang="en-US" dirty="0"/>
              <a:t> </a:t>
            </a:r>
            <a:r>
              <a:rPr lang="en-US" dirty="0" err="1"/>
              <a:t>đầu</a:t>
            </a:r>
            <a:r>
              <a:rPr lang="en-US" dirty="0"/>
              <a:t> </a:t>
            </a:r>
            <a:r>
              <a:rPr lang="en-US" dirty="0" err="1"/>
              <a:t>của</a:t>
            </a:r>
            <a:r>
              <a:rPr lang="en-US" dirty="0"/>
              <a:t> pipe </a:t>
            </a:r>
            <a:r>
              <a:rPr lang="en-US" dirty="0" err="1"/>
              <a:t>có</a:t>
            </a:r>
            <a:r>
              <a:rPr lang="en-US" dirty="0"/>
              <a:t> </a:t>
            </a:r>
            <a:r>
              <a:rPr lang="en-US" dirty="0" err="1"/>
              <a:t>thể</a:t>
            </a:r>
            <a:r>
              <a:rPr lang="en-US" dirty="0"/>
              <a:t> </a:t>
            </a:r>
            <a:r>
              <a:rPr lang="en-US" dirty="0" err="1"/>
              <a:t>đọc</a:t>
            </a:r>
            <a:r>
              <a:rPr lang="en-US" dirty="0"/>
              <a:t> ở </a:t>
            </a:r>
            <a:r>
              <a:rPr lang="en-US" dirty="0" err="1"/>
              <a:t>đầu</a:t>
            </a:r>
            <a:r>
              <a:rPr lang="en-US" dirty="0"/>
              <a:t> </a:t>
            </a:r>
            <a:r>
              <a:rPr lang="en-US" dirty="0" err="1"/>
              <a:t>còn</a:t>
            </a:r>
            <a:r>
              <a:rPr lang="en-US" dirty="0"/>
              <a:t> </a:t>
            </a:r>
            <a:r>
              <a:rPr lang="en-US" dirty="0" err="1"/>
              <a:t>lại</a:t>
            </a:r>
            <a:r>
              <a:rPr lang="en-US" dirty="0"/>
              <a:t>.</a:t>
            </a:r>
          </a:p>
          <a:p>
            <a:r>
              <a:rPr lang="en-US" dirty="0"/>
              <a:t>Network: UNIX </a:t>
            </a:r>
            <a:r>
              <a:rPr lang="en-US" dirty="0" err="1"/>
              <a:t>cung</a:t>
            </a:r>
            <a:r>
              <a:rPr lang="en-US" dirty="0"/>
              <a:t> </a:t>
            </a:r>
            <a:r>
              <a:rPr lang="en-US" dirty="0" err="1"/>
              <a:t>cấp</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mạng</a:t>
            </a:r>
            <a:r>
              <a:rPr lang="en-US" dirty="0"/>
              <a:t> </a:t>
            </a:r>
            <a:r>
              <a:rPr lang="en-US" dirty="0" err="1"/>
              <a:t>để</a:t>
            </a:r>
            <a:r>
              <a:rPr lang="en-US" dirty="0"/>
              <a:t> </a:t>
            </a:r>
            <a:r>
              <a:rPr lang="en-US" dirty="0" err="1"/>
              <a:t>gửi</a:t>
            </a:r>
            <a:r>
              <a:rPr lang="en-US" dirty="0"/>
              <a:t> </a:t>
            </a:r>
            <a:r>
              <a:rPr lang="en-US" dirty="0" err="1"/>
              <a:t>dữ</a:t>
            </a:r>
            <a:r>
              <a:rPr lang="en-US" dirty="0"/>
              <a:t> </a:t>
            </a:r>
            <a:r>
              <a:rPr lang="en-US" dirty="0" err="1"/>
              <a:t>liệu</a:t>
            </a:r>
            <a:r>
              <a:rPr lang="en-US" dirty="0"/>
              <a:t> </a:t>
            </a:r>
            <a:r>
              <a:rPr lang="en-US" dirty="0" err="1"/>
              <a:t>đến</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cục</a:t>
            </a:r>
            <a:r>
              <a:rPr lang="en-US" dirty="0"/>
              <a:t> </a:t>
            </a:r>
            <a:r>
              <a:rPr lang="en-US" dirty="0" err="1"/>
              <a:t>bộ</a:t>
            </a:r>
            <a:r>
              <a:rPr lang="en-US" dirty="0"/>
              <a:t> </a:t>
            </a:r>
            <a:r>
              <a:rPr lang="en-US" dirty="0" err="1"/>
              <a:t>và</a:t>
            </a:r>
            <a:r>
              <a:rPr lang="en-US" dirty="0"/>
              <a:t> </a:t>
            </a:r>
            <a:r>
              <a:rPr lang="en-US" dirty="0" err="1"/>
              <a:t>từ</a:t>
            </a:r>
            <a:r>
              <a:rPr lang="en-US" dirty="0"/>
              <a:t> xa. </a:t>
            </a:r>
          </a:p>
          <a:p>
            <a:r>
              <a:rPr lang="en-US" dirty="0"/>
              <a:t>Shared memory: Cho </a:t>
            </a:r>
            <a:r>
              <a:rPr lang="en-US" dirty="0" err="1"/>
              <a:t>phép</a:t>
            </a:r>
            <a:r>
              <a:rPr lang="en-US" dirty="0"/>
              <a:t> </a:t>
            </a:r>
            <a:r>
              <a:rPr lang="en-US" dirty="0" err="1"/>
              <a:t>giao</a:t>
            </a:r>
            <a:r>
              <a:rPr lang="en-US" dirty="0"/>
              <a:t> </a:t>
            </a:r>
            <a:r>
              <a:rPr lang="en-US" dirty="0" err="1"/>
              <a:t>tiếp</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cách</a:t>
            </a:r>
            <a:r>
              <a:rPr lang="en-US" dirty="0"/>
              <a:t> </a:t>
            </a:r>
            <a:r>
              <a:rPr lang="en-US" dirty="0" err="1"/>
              <a:t>nhanh</a:t>
            </a:r>
            <a:r>
              <a:rPr lang="en-US" dirty="0"/>
              <a:t> </a:t>
            </a:r>
            <a:r>
              <a:rPr lang="en-US" dirty="0" err="1"/>
              <a:t>chóng</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a:t>
            </a:r>
            <a:r>
              <a:rPr lang="en-US" dirty="0" err="1"/>
              <a:t>ghi</a:t>
            </a:r>
            <a:r>
              <a:rPr lang="en-US" dirty="0"/>
              <a:t> </a:t>
            </a:r>
            <a:r>
              <a:rPr lang="en-US" dirty="0" err="1"/>
              <a:t>bởi</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vào</a:t>
            </a:r>
            <a:r>
              <a:rPr lang="en-US" dirty="0"/>
              <a:t> </a:t>
            </a:r>
            <a:r>
              <a:rPr lang="en-US" dirty="0" err="1"/>
              <a:t>một</a:t>
            </a:r>
            <a:r>
              <a:rPr lang="en-US" dirty="0"/>
              <a:t> </a:t>
            </a:r>
            <a:r>
              <a:rPr lang="en-US" dirty="0" err="1"/>
              <a:t>vùng</a:t>
            </a:r>
            <a:r>
              <a:rPr lang="en-US" dirty="0"/>
              <a:t> </a:t>
            </a:r>
            <a:r>
              <a:rPr lang="en-US" dirty="0" err="1"/>
              <a:t>nhớ</a:t>
            </a:r>
            <a:r>
              <a:rPr lang="en-US" dirty="0"/>
              <a:t> chia </a:t>
            </a:r>
            <a:r>
              <a:rPr lang="en-US" dirty="0" err="1"/>
              <a:t>sẻ</a:t>
            </a:r>
            <a:r>
              <a:rPr lang="en-US" dirty="0"/>
              <a:t>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đọc</a:t>
            </a:r>
            <a:r>
              <a:rPr lang="en-US" dirty="0"/>
              <a:t> </a:t>
            </a:r>
            <a:r>
              <a:rPr lang="en-US" dirty="0" err="1"/>
              <a:t>ngay</a:t>
            </a:r>
            <a:r>
              <a:rPr lang="en-US" dirty="0"/>
              <a:t> </a:t>
            </a:r>
            <a:r>
              <a:rPr lang="en-US" dirty="0" err="1"/>
              <a:t>lập</a:t>
            </a:r>
            <a:r>
              <a:rPr lang="en-US" dirty="0"/>
              <a:t> </a:t>
            </a:r>
            <a:r>
              <a:rPr lang="en-US" dirty="0" err="1"/>
              <a:t>tức</a:t>
            </a:r>
            <a:r>
              <a:rPr lang="en-US" dirty="0"/>
              <a:t> </a:t>
            </a:r>
            <a:r>
              <a:rPr lang="en-US" dirty="0" err="1"/>
              <a:t>bởi</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khác</a:t>
            </a:r>
            <a:r>
              <a:rPr lang="en-US" dirty="0"/>
              <a:t> </a:t>
            </a:r>
            <a:r>
              <a:rPr lang="en-US" dirty="0" err="1"/>
              <a:t>nếu</a:t>
            </a:r>
            <a:r>
              <a:rPr lang="en-US" dirty="0"/>
              <a:t> </a:t>
            </a:r>
            <a:r>
              <a:rPr lang="en-US" dirty="0" err="1"/>
              <a:t>nó</a:t>
            </a:r>
            <a:r>
              <a:rPr lang="en-US" dirty="0"/>
              <a:t> </a:t>
            </a:r>
            <a:r>
              <a:rPr lang="en-US" dirty="0" err="1"/>
              <a:t>đã</a:t>
            </a:r>
            <a:r>
              <a:rPr lang="en-US" dirty="0"/>
              <a:t> </a:t>
            </a:r>
            <a:r>
              <a:rPr lang="en-US" dirty="0" err="1"/>
              <a:t>ánh</a:t>
            </a:r>
            <a:r>
              <a:rPr lang="en-US" dirty="0"/>
              <a:t> </a:t>
            </a:r>
            <a:r>
              <a:rPr lang="en-US" dirty="0" err="1"/>
              <a:t>xạ</a:t>
            </a:r>
            <a:r>
              <a:rPr lang="en-US" dirty="0"/>
              <a:t> </a:t>
            </a:r>
            <a:r>
              <a:rPr lang="en-US" dirty="0" err="1"/>
              <a:t>vùng</a:t>
            </a:r>
            <a:r>
              <a:rPr lang="en-US" dirty="0"/>
              <a:t> </a:t>
            </a:r>
            <a:r>
              <a:rPr lang="en-US" dirty="0" err="1"/>
              <a:t>nhớ</a:t>
            </a:r>
            <a:r>
              <a:rPr lang="en-US" dirty="0"/>
              <a:t> </a:t>
            </a:r>
            <a:r>
              <a:rPr lang="en-US" dirty="0" err="1"/>
              <a:t>đó</a:t>
            </a:r>
            <a:r>
              <a:rPr lang="en-US" dirty="0"/>
              <a:t> </a:t>
            </a:r>
            <a:r>
              <a:rPr lang="en-US" dirty="0" err="1"/>
              <a:t>vào</a:t>
            </a:r>
            <a:r>
              <a:rPr lang="en-US" dirty="0"/>
              <a:t> </a:t>
            </a:r>
            <a:r>
              <a:rPr lang="en-US" dirty="0" err="1"/>
              <a:t>không</a:t>
            </a:r>
            <a:r>
              <a:rPr lang="en-US" dirty="0"/>
              <a:t> </a:t>
            </a:r>
            <a:r>
              <a:rPr lang="en-US" dirty="0" err="1"/>
              <a:t>gian</a:t>
            </a:r>
            <a:r>
              <a:rPr lang="en-US" dirty="0"/>
              <a:t> </a:t>
            </a:r>
            <a:r>
              <a:rPr lang="en-US" dirty="0" err="1"/>
              <a:t>nhớ</a:t>
            </a:r>
            <a:r>
              <a:rPr lang="en-US" dirty="0"/>
              <a:t> </a:t>
            </a:r>
            <a:r>
              <a:rPr lang="en-US" dirty="0" err="1"/>
              <a:t>của</a:t>
            </a:r>
            <a:r>
              <a:rPr lang="en-US" dirty="0"/>
              <a:t> </a:t>
            </a:r>
            <a:r>
              <a:rPr lang="en-US" dirty="0" err="1"/>
              <a:t>nó</a:t>
            </a:r>
            <a:r>
              <a:rPr lang="en-US" dirty="0"/>
              <a:t>.</a:t>
            </a:r>
          </a:p>
          <a:p>
            <a:pPr lvl="1"/>
            <a:r>
              <a:rPr lang="en-US" dirty="0" err="1"/>
              <a:t>Để</a:t>
            </a:r>
            <a:r>
              <a:rPr lang="en-US" dirty="0"/>
              <a:t> </a:t>
            </a:r>
            <a:r>
              <a:rPr lang="en-US" dirty="0" err="1"/>
              <a:t>đạt</a:t>
            </a:r>
            <a:r>
              <a:rPr lang="en-US" dirty="0"/>
              <a:t> đ</a:t>
            </a:r>
            <a:r>
              <a:rPr lang="vi-VN" dirty="0"/>
              <a:t>ư</a:t>
            </a:r>
            <a:r>
              <a:rPr lang="en-US" dirty="0" err="1"/>
              <a:t>ợc</a:t>
            </a:r>
            <a:r>
              <a:rPr lang="en-US" dirty="0"/>
              <a:t> </a:t>
            </a:r>
            <a:r>
              <a:rPr lang="en-US" dirty="0" err="1"/>
              <a:t>tính</a:t>
            </a:r>
            <a:r>
              <a:rPr lang="en-US" dirty="0"/>
              <a:t> </a:t>
            </a:r>
            <a:r>
              <a:rPr lang="en-US" dirty="0" err="1"/>
              <a:t>đồng</a:t>
            </a:r>
            <a:r>
              <a:rPr lang="en-US" dirty="0"/>
              <a:t> </a:t>
            </a:r>
            <a:r>
              <a:rPr lang="en-US" dirty="0" err="1"/>
              <a:t>bộ</a:t>
            </a:r>
            <a:r>
              <a:rPr lang="en-US" dirty="0"/>
              <a:t>, shared memory </a:t>
            </a:r>
            <a:r>
              <a:rPr lang="en-US" dirty="0" err="1"/>
              <a:t>cần</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giao</a:t>
            </a:r>
            <a:r>
              <a:rPr lang="en-US" dirty="0"/>
              <a:t> </a:t>
            </a:r>
            <a:r>
              <a:rPr lang="en-US" dirty="0" err="1"/>
              <a:t>tiếp</a:t>
            </a:r>
            <a:r>
              <a:rPr lang="en-US" dirty="0"/>
              <a:t> </a:t>
            </a:r>
            <a:r>
              <a:rPr lang="en-US" dirty="0" err="1"/>
              <a:t>khác</a:t>
            </a:r>
            <a:r>
              <a:rPr lang="en-US" dirty="0"/>
              <a:t>. </a:t>
            </a:r>
          </a:p>
          <a:p>
            <a:endParaRPr lang="en-US" dirty="0"/>
          </a:p>
        </p:txBody>
      </p:sp>
      <p:sp>
        <p:nvSpPr>
          <p:cNvPr id="5" name="Slide Number Placeholder 4">
            <a:extLst>
              <a:ext uri="{FF2B5EF4-FFF2-40B4-BE49-F238E27FC236}">
                <a16:creationId xmlns:a16="http://schemas.microsoft.com/office/drawing/2014/main" id="{55A65CA7-A68A-493F-AE12-3A632895DF8A}"/>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93C350D7-566A-4DDF-B800-9B1DFF7E1814}"/>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8B289D3B-5228-6CBB-6231-9D1460B27B1E}"/>
              </a:ext>
            </a:extLst>
          </p:cNvPr>
          <p:cNvSpPr txBox="1"/>
          <p:nvPr/>
        </p:nvSpPr>
        <p:spPr>
          <a:xfrm>
            <a:off x="832847" y="1191085"/>
            <a:ext cx="6744154"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Chuyển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dữ</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liệu</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giữa</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tiến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trình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74F6126C-075C-EE07-6A57-0EB94A5F2891}"/>
              </a:ext>
            </a:extLst>
          </p:cNvPr>
          <p:cNvSpPr>
            <a:spLocks noGrp="1"/>
          </p:cNvSpPr>
          <p:nvPr>
            <p:ph type="title"/>
          </p:nvPr>
        </p:nvSpPr>
        <p:spPr>
          <a:xfrm>
            <a:off x="774700" y="223838"/>
            <a:ext cx="10579100" cy="785812"/>
          </a:xfrm>
        </p:spPr>
        <p:txBody>
          <a:bodyPr>
            <a:normAutofit fontScale="90000"/>
          </a:bodyPr>
          <a:lstStyle/>
          <a:p>
            <a:r>
              <a:rPr lang="en-US" dirty="0"/>
              <a:t>9.1.4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trên</a:t>
            </a:r>
            <a:r>
              <a:rPr lang="en-US" dirty="0"/>
              <a:t> Linux</a:t>
            </a:r>
          </a:p>
        </p:txBody>
      </p:sp>
    </p:spTree>
    <p:extLst>
      <p:ext uri="{BB962C8B-B14F-4D97-AF65-F5344CB8AC3E}">
        <p14:creationId xmlns:p14="http://schemas.microsoft.com/office/powerpoint/2010/main" val="267943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8126-1332-4D98-9F5E-0D700FD9A9C0}"/>
              </a:ext>
            </a:extLst>
          </p:cNvPr>
          <p:cNvSpPr>
            <a:spLocks noGrp="1"/>
          </p:cNvSpPr>
          <p:nvPr>
            <p:ph type="title"/>
          </p:nvPr>
        </p:nvSpPr>
        <p:spPr/>
        <p:txBody>
          <a:bodyPr>
            <a:normAutofit fontScale="90000"/>
          </a:bodyPr>
          <a:lstStyle/>
          <a:p>
            <a:r>
              <a:rPr lang="en-US" dirty="0"/>
              <a:t>9.1.4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24E92E48-76A1-4C3F-9E78-99054535A5BA}"/>
              </a:ext>
            </a:extLst>
          </p:cNvPr>
          <p:cNvSpPr>
            <a:spLocks noGrp="1"/>
          </p:cNvSpPr>
          <p:nvPr>
            <p:ph idx="1"/>
          </p:nvPr>
        </p:nvSpPr>
        <p:spPr>
          <a:xfrm>
            <a:off x="774145" y="1691024"/>
            <a:ext cx="10579654" cy="4943139"/>
          </a:xfrm>
        </p:spPr>
        <p:txBody>
          <a:bodyPr>
            <a:normAutofit lnSpcReduction="10000"/>
          </a:bodyPr>
          <a:lstStyle/>
          <a:p>
            <a:r>
              <a:rPr lang="en-US" dirty="0" err="1"/>
              <a:t>Trên</a:t>
            </a:r>
            <a:r>
              <a:rPr lang="en-US" dirty="0"/>
              <a:t> Linux, </a:t>
            </a:r>
            <a:r>
              <a:rPr lang="en-US" dirty="0" err="1"/>
              <a:t>định</a:t>
            </a:r>
            <a:r>
              <a:rPr lang="en-US" dirty="0"/>
              <a:t> </a:t>
            </a:r>
            <a:r>
              <a:rPr lang="en-US" dirty="0" err="1"/>
              <a:t>thời</a:t>
            </a:r>
            <a:r>
              <a:rPr lang="en-US" dirty="0"/>
              <a:t> </a:t>
            </a:r>
            <a:r>
              <a:rPr lang="en-US" dirty="0" err="1"/>
              <a:t>không</a:t>
            </a:r>
            <a:r>
              <a:rPr lang="en-US" dirty="0"/>
              <a:t> </a:t>
            </a:r>
            <a:r>
              <a:rPr lang="en-US" dirty="0" err="1"/>
              <a:t>chỉ</a:t>
            </a:r>
            <a:r>
              <a:rPr lang="en-US" dirty="0"/>
              <a:t> </a:t>
            </a:r>
            <a:r>
              <a:rPr lang="en-US" dirty="0" err="1"/>
              <a:t>là</a:t>
            </a:r>
            <a:r>
              <a:rPr lang="en-US" dirty="0"/>
              <a:t> </a:t>
            </a:r>
            <a:r>
              <a:rPr lang="en-US" dirty="0" err="1"/>
              <a:t>việc</a:t>
            </a:r>
            <a:r>
              <a:rPr lang="en-US" dirty="0"/>
              <a:t> </a:t>
            </a:r>
            <a:r>
              <a:rPr lang="en-US" dirty="0" err="1"/>
              <a:t>chạy</a:t>
            </a:r>
            <a:r>
              <a:rPr lang="en-US" dirty="0"/>
              <a:t> </a:t>
            </a:r>
            <a:r>
              <a:rPr lang="en-US" dirty="0" err="1"/>
              <a:t>và</a:t>
            </a:r>
            <a:r>
              <a:rPr lang="en-US" dirty="0"/>
              <a:t> </a:t>
            </a:r>
            <a:r>
              <a:rPr lang="en-US" dirty="0" err="1"/>
              <a:t>tạm</a:t>
            </a:r>
            <a:r>
              <a:rPr lang="en-US" dirty="0"/>
              <a:t> </a:t>
            </a:r>
            <a:r>
              <a:rPr lang="en-US" dirty="0" err="1"/>
              <a:t>dừng</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mà</a:t>
            </a:r>
            <a:r>
              <a:rPr lang="en-US" dirty="0"/>
              <a:t> </a:t>
            </a:r>
            <a:r>
              <a:rPr lang="en-US" dirty="0" err="1"/>
              <a:t>còn</a:t>
            </a:r>
            <a:r>
              <a:rPr lang="en-US" dirty="0"/>
              <a:t> bao </a:t>
            </a:r>
            <a:r>
              <a:rPr lang="en-US" dirty="0" err="1"/>
              <a:t>gồm</a:t>
            </a:r>
            <a:r>
              <a:rPr lang="en-US" dirty="0"/>
              <a:t> </a:t>
            </a:r>
            <a:r>
              <a:rPr lang="en-US" dirty="0" err="1"/>
              <a:t>việc</a:t>
            </a:r>
            <a:r>
              <a:rPr lang="en-US" dirty="0"/>
              <a:t> </a:t>
            </a:r>
            <a:r>
              <a:rPr lang="en-US" dirty="0" err="1"/>
              <a:t>thực</a:t>
            </a:r>
            <a:r>
              <a:rPr lang="en-US" dirty="0"/>
              <a:t> </a:t>
            </a:r>
            <a:r>
              <a:rPr lang="en-US" dirty="0" err="1"/>
              <a:t>thi</a:t>
            </a:r>
            <a:r>
              <a:rPr lang="en-US" dirty="0"/>
              <a:t> </a:t>
            </a:r>
            <a:r>
              <a:rPr lang="en-US" dirty="0" err="1"/>
              <a:t>nhiều</a:t>
            </a:r>
            <a:r>
              <a:rPr lang="en-US" dirty="0"/>
              <a:t> </a:t>
            </a:r>
            <a:r>
              <a:rPr lang="en-US" dirty="0" err="1"/>
              <a:t>tác</a:t>
            </a:r>
            <a:r>
              <a:rPr lang="en-US" dirty="0"/>
              <a:t> </a:t>
            </a:r>
            <a:r>
              <a:rPr lang="en-US" dirty="0" err="1"/>
              <a:t>vụ</a:t>
            </a:r>
            <a:r>
              <a:rPr lang="en-US" dirty="0"/>
              <a:t> </a:t>
            </a:r>
            <a:r>
              <a:rPr lang="en-US" dirty="0" err="1"/>
              <a:t>trong</a:t>
            </a:r>
            <a:r>
              <a:rPr lang="en-US" dirty="0"/>
              <a:t> </a:t>
            </a:r>
            <a:r>
              <a:rPr lang="en-US" dirty="0" err="1"/>
              <a:t>nhân</a:t>
            </a:r>
            <a:r>
              <a:rPr lang="en-US" dirty="0"/>
              <a:t>.</a:t>
            </a:r>
          </a:p>
          <a:p>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trong</a:t>
            </a:r>
            <a:r>
              <a:rPr lang="en-US" altLang="en-US" dirty="0"/>
              <a:t> </a:t>
            </a:r>
            <a:r>
              <a:rPr lang="en-US" altLang="en-US" dirty="0" err="1"/>
              <a:t>nhân</a:t>
            </a:r>
            <a:r>
              <a:rPr lang="en-US" altLang="en-US" dirty="0"/>
              <a:t> </a:t>
            </a:r>
            <a:r>
              <a:rPr lang="en-US" altLang="en-US" dirty="0" err="1"/>
              <a:t>bao</a:t>
            </a:r>
            <a:r>
              <a:rPr lang="en-US" altLang="en-US" dirty="0"/>
              <a:t> </a:t>
            </a:r>
            <a:r>
              <a:rPr lang="en-US" altLang="en-US" dirty="0" err="1"/>
              <a:t>gồm</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đ</a:t>
            </a:r>
            <a:r>
              <a:rPr lang="vi-VN" altLang="en-US" dirty="0"/>
              <a:t>ư</a:t>
            </a:r>
            <a:r>
              <a:rPr lang="en-US" altLang="en-US" dirty="0" err="1"/>
              <a:t>ợc</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bởi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đang</a:t>
            </a:r>
            <a:r>
              <a:rPr lang="en-US" altLang="en-US" dirty="0"/>
              <a:t> </a:t>
            </a:r>
            <a:r>
              <a:rPr lang="en-US" altLang="en-US" dirty="0" err="1"/>
              <a:t>chạy</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err="1"/>
              <a:t>nội</a:t>
            </a:r>
            <a:r>
              <a:rPr lang="en-US" altLang="en-US" dirty="0"/>
              <a:t> </a:t>
            </a:r>
            <a:r>
              <a:rPr lang="en-US" altLang="en-US" dirty="0" err="1"/>
              <a:t>tại</a:t>
            </a:r>
            <a:r>
              <a:rPr lang="en-US" altLang="en-US" dirty="0"/>
              <a:t> </a:t>
            </a:r>
            <a:r>
              <a:rPr lang="en-US" altLang="en-US" dirty="0" err="1"/>
              <a:t>trong</a:t>
            </a:r>
            <a:r>
              <a:rPr lang="en-US" altLang="en-US" dirty="0"/>
              <a:t> </a:t>
            </a:r>
            <a:r>
              <a:rPr lang="en-US" altLang="en-US" dirty="0" err="1"/>
              <a:t>trình</a:t>
            </a:r>
            <a:r>
              <a:rPr lang="en-US" altLang="en-US" dirty="0"/>
              <a:t> </a:t>
            </a:r>
            <a:r>
              <a:rPr lang="en-US" altLang="en-US" dirty="0" err="1"/>
              <a:t>điều</a:t>
            </a:r>
            <a:r>
              <a:rPr lang="en-US" altLang="en-US" dirty="0"/>
              <a:t> </a:t>
            </a:r>
            <a:r>
              <a:rPr lang="en-US" altLang="en-US" dirty="0" err="1"/>
              <a:t>khiển</a:t>
            </a:r>
            <a:r>
              <a:rPr lang="en-US" altLang="en-US" dirty="0"/>
              <a:t> </a:t>
            </a:r>
            <a:r>
              <a:rPr lang="en-US" altLang="en-US" dirty="0" err="1"/>
              <a:t>thiết</a:t>
            </a:r>
            <a:r>
              <a:rPr lang="en-US" altLang="en-US" dirty="0"/>
              <a:t> </a:t>
            </a:r>
            <a:r>
              <a:rPr lang="en-US" altLang="en-US" dirty="0" err="1"/>
              <a:t>bị</a:t>
            </a:r>
            <a:r>
              <a:rPr lang="en-US" altLang="en-US" dirty="0"/>
              <a:t>.</a:t>
            </a:r>
          </a:p>
          <a:p>
            <a:r>
              <a:rPr lang="en-US" altLang="en-US" dirty="0" err="1"/>
              <a:t>Phiên</a:t>
            </a:r>
            <a:r>
              <a:rPr lang="en-US" altLang="en-US" dirty="0"/>
              <a:t> </a:t>
            </a:r>
            <a:r>
              <a:rPr lang="en-US" altLang="en-US" dirty="0" err="1"/>
              <a:t>bản</a:t>
            </a:r>
            <a:r>
              <a:rPr lang="en-US" altLang="en-US" dirty="0"/>
              <a:t> 2.5 </a:t>
            </a:r>
            <a:r>
              <a:rPr lang="en-US" altLang="en-US" dirty="0" err="1"/>
              <a:t>giới</a:t>
            </a:r>
            <a:r>
              <a:rPr lang="en-US" altLang="en-US" dirty="0"/>
              <a:t> </a:t>
            </a:r>
            <a:r>
              <a:rPr lang="en-US" altLang="en-US" dirty="0" err="1"/>
              <a:t>thiệu</a:t>
            </a:r>
            <a:r>
              <a:rPr lang="en-US" altLang="en-US" dirty="0"/>
              <a:t> </a:t>
            </a:r>
            <a:r>
              <a:rPr lang="en-US" altLang="en-US" dirty="0" err="1"/>
              <a:t>và</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bộ</a:t>
            </a:r>
            <a:r>
              <a:rPr lang="en-US" altLang="en-US" dirty="0"/>
              <a:t> </a:t>
            </a:r>
            <a:r>
              <a:rPr lang="en-US" altLang="en-US" dirty="0" err="1"/>
              <a:t>định</a:t>
            </a:r>
            <a:r>
              <a:rPr lang="en-US" altLang="en-US" dirty="0"/>
              <a:t> </a:t>
            </a:r>
            <a:r>
              <a:rPr lang="en-US" altLang="en-US" dirty="0" err="1"/>
              <a:t>thời</a:t>
            </a:r>
            <a:r>
              <a:rPr lang="en-US" altLang="en-US" dirty="0"/>
              <a:t> O(1) </a:t>
            </a:r>
            <a:r>
              <a:rPr lang="en-US" altLang="en-US" dirty="0" err="1"/>
              <a:t>dựa</a:t>
            </a:r>
            <a:r>
              <a:rPr lang="en-US" altLang="en-US" dirty="0"/>
              <a:t> </a:t>
            </a:r>
            <a:r>
              <a:rPr lang="en-US" altLang="en-US" dirty="0" err="1"/>
              <a:t>trên</a:t>
            </a:r>
            <a:r>
              <a:rPr lang="en-US" altLang="en-US" dirty="0"/>
              <a:t> </a:t>
            </a:r>
            <a:r>
              <a:rPr lang="en-US" altLang="en-US" dirty="0" err="1"/>
              <a:t>độ</a:t>
            </a:r>
            <a:r>
              <a:rPr lang="en-US" altLang="en-US" dirty="0"/>
              <a:t> </a:t>
            </a:r>
            <a:r>
              <a:rPr lang="vi-VN" altLang="en-US" dirty="0"/>
              <a:t>ư</a:t>
            </a:r>
            <a:r>
              <a:rPr lang="en-US" altLang="en-US" dirty="0"/>
              <a:t>u </a:t>
            </a:r>
            <a:r>
              <a:rPr lang="en-US" altLang="en-US" dirty="0" err="1"/>
              <a:t>tiên</a:t>
            </a:r>
            <a:r>
              <a:rPr lang="en-US" altLang="en-US" dirty="0"/>
              <a:t> </a:t>
            </a:r>
            <a:r>
              <a:rPr lang="en-US" altLang="en-US" dirty="0" err="1"/>
              <a:t>và</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quyết</a:t>
            </a:r>
            <a:r>
              <a:rPr lang="en-US" altLang="en-US" dirty="0"/>
              <a:t> </a:t>
            </a:r>
            <a:r>
              <a:rPr lang="en-US" altLang="en-US" dirty="0" err="1"/>
              <a:t>định</a:t>
            </a:r>
            <a:r>
              <a:rPr lang="en-US" altLang="en-US" dirty="0"/>
              <a:t> </a:t>
            </a:r>
            <a:r>
              <a:rPr lang="en-US" altLang="en-US" dirty="0" err="1"/>
              <a:t>tr</a:t>
            </a:r>
            <a:r>
              <a:rPr lang="vi-VN" altLang="en-US" dirty="0"/>
              <a:t>ư</a:t>
            </a:r>
            <a:r>
              <a:rPr lang="en-US" altLang="en-US" dirty="0"/>
              <a:t>ng </a:t>
            </a:r>
            <a:r>
              <a:rPr lang="en-US" altLang="en-US" dirty="0" err="1"/>
              <a:t>dụng</a:t>
            </a:r>
            <a:r>
              <a:rPr lang="en-US" altLang="en-US" dirty="0"/>
              <a:t>. </a:t>
            </a:r>
          </a:p>
          <a:p>
            <a:r>
              <a:rPr lang="en-US" altLang="en-US" dirty="0" err="1"/>
              <a:t>Phiên</a:t>
            </a:r>
            <a:r>
              <a:rPr lang="en-US" altLang="en-US" dirty="0"/>
              <a:t> </a:t>
            </a:r>
            <a:r>
              <a:rPr lang="en-US" altLang="en-US" dirty="0" err="1"/>
              <a:t>bản</a:t>
            </a:r>
            <a:r>
              <a:rPr lang="en-US" altLang="en-US" dirty="0"/>
              <a:t> 2.6 </a:t>
            </a:r>
            <a:r>
              <a:rPr lang="en-US" altLang="en-US" dirty="0" err="1"/>
              <a:t>sử</a:t>
            </a:r>
            <a:r>
              <a:rPr lang="en-US" altLang="en-US" dirty="0"/>
              <a:t> </a:t>
            </a:r>
            <a:r>
              <a:rPr lang="en-US" altLang="en-US" dirty="0" err="1"/>
              <a:t>dụng</a:t>
            </a:r>
            <a:r>
              <a:rPr lang="en-US" altLang="en-US" dirty="0"/>
              <a:t> Completely Fair Scheduler (CFS).   </a:t>
            </a:r>
            <a:endParaRPr lang="en-US" dirty="0"/>
          </a:p>
        </p:txBody>
      </p:sp>
      <p:sp>
        <p:nvSpPr>
          <p:cNvPr id="5" name="Slide Number Placeholder 4">
            <a:extLst>
              <a:ext uri="{FF2B5EF4-FFF2-40B4-BE49-F238E27FC236}">
                <a16:creationId xmlns:a16="http://schemas.microsoft.com/office/drawing/2014/main" id="{1E3F8830-8A08-4A50-AE83-AC5AE866523B}"/>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6B6D7119-BFA7-4074-AC3E-72520508513A}"/>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62ADEC66-1786-6DDF-4D59-EB6074676014}"/>
              </a:ext>
            </a:extLst>
          </p:cNvPr>
          <p:cNvSpPr txBox="1"/>
          <p:nvPr/>
        </p:nvSpPr>
        <p:spPr>
          <a:xfrm>
            <a:off x="832847" y="1191085"/>
            <a:ext cx="3203121"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Định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thời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933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9.1.5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4A518FA9-97E0-D828-4D33-7B77B2FB888B}"/>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286131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E165-CEBD-44A9-9A57-2EBFF345F0CC}"/>
              </a:ext>
            </a:extLst>
          </p:cNvPr>
          <p:cNvSpPr>
            <a:spLocks noGrp="1"/>
          </p:cNvSpPr>
          <p:nvPr>
            <p:ph type="title"/>
          </p:nvPr>
        </p:nvSpPr>
        <p:spPr/>
        <p:txBody>
          <a:bodyPr>
            <a:normAutofit fontScale="90000"/>
          </a:bodyPr>
          <a:lstStyle/>
          <a:p>
            <a:r>
              <a:rPr lang="en-US" dirty="0"/>
              <a:t>9.1.5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64731A61-1B57-4B99-94BF-7A76571600ED}"/>
              </a:ext>
            </a:extLst>
          </p:cNvPr>
          <p:cNvSpPr>
            <a:spLocks noGrp="1"/>
          </p:cNvSpPr>
          <p:nvPr>
            <p:ph idx="1"/>
          </p:nvPr>
        </p:nvSpPr>
        <p:spPr/>
        <p:txBody>
          <a:bodyPr/>
          <a:lstStyle/>
          <a:p>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 </a:t>
            </a:r>
            <a:r>
              <a:rPr lang="en-US" dirty="0" err="1"/>
              <a:t>gồm</a:t>
            </a:r>
            <a:r>
              <a:rPr lang="en-US" dirty="0"/>
              <a:t> 2 </a:t>
            </a:r>
            <a:r>
              <a:rPr lang="en-US" dirty="0" err="1"/>
              <a:t>thành</a:t>
            </a:r>
            <a:r>
              <a:rPr lang="en-US" dirty="0"/>
              <a:t> </a:t>
            </a:r>
            <a:r>
              <a:rPr lang="en-US" dirty="0" err="1"/>
              <a:t>phần</a:t>
            </a:r>
            <a:r>
              <a:rPr lang="en-US" dirty="0"/>
              <a:t>:</a:t>
            </a:r>
          </a:p>
          <a:p>
            <a:pPr lvl="1"/>
            <a:r>
              <a:rPr lang="en-US" sz="2600" dirty="0" err="1"/>
              <a:t>Cấp</a:t>
            </a:r>
            <a:r>
              <a:rPr lang="en-US" sz="2600" dirty="0"/>
              <a:t> </a:t>
            </a:r>
            <a:r>
              <a:rPr lang="en-US" sz="2600" dirty="0" err="1"/>
              <a:t>phát</a:t>
            </a:r>
            <a:r>
              <a:rPr lang="en-US" sz="2600" dirty="0"/>
              <a:t> </a:t>
            </a:r>
            <a:r>
              <a:rPr lang="en-US" sz="2600" dirty="0" err="1"/>
              <a:t>và</a:t>
            </a:r>
            <a:r>
              <a:rPr lang="en-US" sz="2600" dirty="0"/>
              <a:t> </a:t>
            </a:r>
            <a:r>
              <a:rPr lang="en-US" sz="2600" dirty="0" err="1"/>
              <a:t>giải</a:t>
            </a:r>
            <a:r>
              <a:rPr lang="en-US" sz="2600" dirty="0"/>
              <a:t> </a:t>
            </a:r>
            <a:r>
              <a:rPr lang="en-US" sz="2600" dirty="0" err="1"/>
              <a:t>phóng</a:t>
            </a:r>
            <a:r>
              <a:rPr lang="en-US" sz="2600" dirty="0"/>
              <a:t> </a:t>
            </a:r>
            <a:r>
              <a:rPr lang="en-US" sz="2600" dirty="0" err="1"/>
              <a:t>bộ</a:t>
            </a:r>
            <a:r>
              <a:rPr lang="en-US" sz="2600" dirty="0"/>
              <a:t> </a:t>
            </a:r>
            <a:r>
              <a:rPr lang="en-US" sz="2600" dirty="0" err="1"/>
              <a:t>nhớ</a:t>
            </a:r>
            <a:r>
              <a:rPr lang="en-US" sz="2600" dirty="0"/>
              <a:t> </a:t>
            </a:r>
            <a:r>
              <a:rPr lang="en-US" sz="2600" dirty="0" err="1"/>
              <a:t>vật</a:t>
            </a:r>
            <a:r>
              <a:rPr lang="en-US" sz="2600" dirty="0"/>
              <a:t> </a:t>
            </a:r>
            <a:r>
              <a:rPr lang="en-US" sz="2600" dirty="0" err="1"/>
              <a:t>lý</a:t>
            </a:r>
            <a:r>
              <a:rPr lang="en-US" sz="2600" dirty="0"/>
              <a:t> – </a:t>
            </a:r>
            <a:r>
              <a:rPr lang="en-US" sz="2600" dirty="0" err="1"/>
              <a:t>trang</a:t>
            </a:r>
            <a:r>
              <a:rPr lang="en-US" sz="2600" dirty="0"/>
              <a:t>, </a:t>
            </a:r>
            <a:r>
              <a:rPr lang="en-US" sz="2600" dirty="0" err="1"/>
              <a:t>nhóm</a:t>
            </a:r>
            <a:r>
              <a:rPr lang="en-US" sz="2600" dirty="0"/>
              <a:t> </a:t>
            </a:r>
            <a:r>
              <a:rPr lang="en-US" sz="2600" dirty="0" err="1"/>
              <a:t>các</a:t>
            </a:r>
            <a:r>
              <a:rPr lang="en-US" sz="2600" dirty="0"/>
              <a:t> </a:t>
            </a:r>
            <a:r>
              <a:rPr lang="en-US" sz="2600" dirty="0" err="1"/>
              <a:t>trang</a:t>
            </a:r>
            <a:r>
              <a:rPr lang="en-US" sz="2600" dirty="0"/>
              <a:t> </a:t>
            </a:r>
            <a:r>
              <a:rPr lang="en-US" sz="2600" dirty="0" err="1"/>
              <a:t>và</a:t>
            </a:r>
            <a:r>
              <a:rPr lang="en-US" sz="2600" dirty="0"/>
              <a:t> </a:t>
            </a:r>
            <a:r>
              <a:rPr lang="en-US" sz="2600" dirty="0" err="1"/>
              <a:t>các</a:t>
            </a:r>
            <a:r>
              <a:rPr lang="en-US" sz="2600" dirty="0"/>
              <a:t> </a:t>
            </a:r>
            <a:r>
              <a:rPr lang="en-US" sz="2600" dirty="0" err="1"/>
              <a:t>khối</a:t>
            </a:r>
            <a:r>
              <a:rPr lang="en-US" sz="2600" dirty="0"/>
              <a:t> RAM.</a:t>
            </a:r>
          </a:p>
          <a:p>
            <a:pPr lvl="1"/>
            <a:r>
              <a:rPr lang="en-US" sz="2600" dirty="0" err="1"/>
              <a:t>Xử</a:t>
            </a:r>
            <a:r>
              <a:rPr lang="en-US" sz="2600" dirty="0"/>
              <a:t> </a:t>
            </a:r>
            <a:r>
              <a:rPr lang="en-US" sz="2600" dirty="0" err="1"/>
              <a:t>lý</a:t>
            </a:r>
            <a:r>
              <a:rPr lang="en-US" sz="2600" dirty="0"/>
              <a:t> </a:t>
            </a:r>
            <a:r>
              <a:rPr lang="en-US" sz="2600" dirty="0" err="1"/>
              <a:t>bộ</a:t>
            </a:r>
            <a:r>
              <a:rPr lang="en-US" sz="2600" dirty="0"/>
              <a:t> </a:t>
            </a:r>
            <a:r>
              <a:rPr lang="en-US" sz="2600" dirty="0" err="1"/>
              <a:t>nhớ</a:t>
            </a:r>
            <a:r>
              <a:rPr lang="en-US" sz="2600" dirty="0"/>
              <a:t> </a:t>
            </a:r>
            <a:r>
              <a:rPr lang="en-US" sz="2600" dirty="0" err="1"/>
              <a:t>ảo</a:t>
            </a:r>
            <a:r>
              <a:rPr lang="en-US" sz="2600" dirty="0"/>
              <a:t> – </a:t>
            </a:r>
            <a:r>
              <a:rPr lang="en-US" sz="2600" dirty="0" err="1"/>
              <a:t>ánh</a:t>
            </a:r>
            <a:r>
              <a:rPr lang="en-US" sz="2600" dirty="0"/>
              <a:t> </a:t>
            </a:r>
            <a:r>
              <a:rPr lang="en-US" sz="2600" dirty="0" err="1"/>
              <a:t>xạ</a:t>
            </a:r>
            <a:r>
              <a:rPr lang="en-US" sz="2600" dirty="0"/>
              <a:t> </a:t>
            </a:r>
            <a:r>
              <a:rPr lang="en-US" sz="2600" dirty="0" err="1"/>
              <a:t>bộ</a:t>
            </a:r>
            <a:r>
              <a:rPr lang="en-US" sz="2600" dirty="0"/>
              <a:t> </a:t>
            </a:r>
            <a:r>
              <a:rPr lang="en-US" sz="2600" dirty="0" err="1"/>
              <a:t>nhớ</a:t>
            </a:r>
            <a:r>
              <a:rPr lang="en-US" sz="2600" dirty="0"/>
              <a:t> </a:t>
            </a:r>
            <a:r>
              <a:rPr lang="en-US" sz="2600" dirty="0" err="1"/>
              <a:t>vào</a:t>
            </a:r>
            <a:r>
              <a:rPr lang="en-US" sz="2600" dirty="0"/>
              <a:t> </a:t>
            </a:r>
            <a:r>
              <a:rPr lang="en-US" sz="2600" dirty="0" err="1"/>
              <a:t>không</a:t>
            </a:r>
            <a:r>
              <a:rPr lang="en-US" sz="2600" dirty="0"/>
              <a:t> </a:t>
            </a:r>
            <a:r>
              <a:rPr lang="en-US" sz="2600" dirty="0" err="1"/>
              <a:t>gian</a:t>
            </a:r>
            <a:r>
              <a:rPr lang="en-US" sz="2600" dirty="0"/>
              <a:t> </a:t>
            </a:r>
            <a:r>
              <a:rPr lang="en-US" sz="2600" dirty="0" err="1"/>
              <a:t>địa</a:t>
            </a:r>
            <a:r>
              <a:rPr lang="en-US" sz="2600" dirty="0"/>
              <a:t> </a:t>
            </a:r>
            <a:r>
              <a:rPr lang="en-US" sz="2600" dirty="0" err="1"/>
              <a:t>chỉ</a:t>
            </a:r>
            <a:r>
              <a:rPr lang="en-US" sz="2600" dirty="0"/>
              <a:t> </a:t>
            </a:r>
            <a:r>
              <a:rPr lang="en-US" sz="2600" dirty="0" err="1"/>
              <a:t>của</a:t>
            </a:r>
            <a:r>
              <a:rPr lang="en-US" sz="2600" dirty="0"/>
              <a:t> </a:t>
            </a:r>
            <a:r>
              <a:rPr lang="en-US" sz="2600" dirty="0" err="1"/>
              <a:t>các</a:t>
            </a:r>
            <a:r>
              <a:rPr lang="en-US" sz="2600" dirty="0"/>
              <a:t> </a:t>
            </a:r>
            <a:r>
              <a:rPr lang="en-US" sz="2600" dirty="0" err="1"/>
              <a:t>tiến</a:t>
            </a:r>
            <a:r>
              <a:rPr lang="en-US" sz="2600" dirty="0"/>
              <a:t> </a:t>
            </a:r>
            <a:r>
              <a:rPr lang="en-US" sz="2600" dirty="0" err="1"/>
              <a:t>trình</a:t>
            </a:r>
            <a:r>
              <a:rPr lang="en-US" sz="2600" dirty="0"/>
              <a:t> </a:t>
            </a:r>
            <a:r>
              <a:rPr lang="en-US" sz="2600" dirty="0" err="1"/>
              <a:t>đang</a:t>
            </a:r>
            <a:r>
              <a:rPr lang="en-US" sz="2600" dirty="0"/>
              <a:t> </a:t>
            </a:r>
            <a:r>
              <a:rPr lang="en-US" sz="2600" dirty="0" err="1"/>
              <a:t>chạy</a:t>
            </a:r>
            <a:r>
              <a:rPr lang="en-US" sz="2600" dirty="0"/>
              <a:t>.</a:t>
            </a:r>
          </a:p>
          <a:p>
            <a:endParaRPr lang="en-US" dirty="0"/>
          </a:p>
        </p:txBody>
      </p:sp>
      <p:sp>
        <p:nvSpPr>
          <p:cNvPr id="5" name="Slide Number Placeholder 4">
            <a:extLst>
              <a:ext uri="{FF2B5EF4-FFF2-40B4-BE49-F238E27FC236}">
                <a16:creationId xmlns:a16="http://schemas.microsoft.com/office/drawing/2014/main" id="{5A8F4C8A-DECD-4E2F-91F3-91F299B7D47F}"/>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584CB480-8FE4-4A20-B3F7-1F3128DB7E10}"/>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76414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07AF-0A0D-4EC2-8B0C-436DE08659CC}"/>
              </a:ext>
            </a:extLst>
          </p:cNvPr>
          <p:cNvSpPr>
            <a:spLocks noGrp="1"/>
          </p:cNvSpPr>
          <p:nvPr>
            <p:ph type="title"/>
          </p:nvPr>
        </p:nvSpPr>
        <p:spPr/>
        <p:txBody>
          <a:bodyPr>
            <a:normAutofit fontScale="90000"/>
          </a:bodyPr>
          <a:lstStyle/>
          <a:p>
            <a:r>
              <a:rPr lang="en-US" dirty="0"/>
              <a:t>9.1.5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FD8662CF-C5B9-4895-9126-04502436574C}"/>
              </a:ext>
            </a:extLst>
          </p:cNvPr>
          <p:cNvSpPr>
            <a:spLocks noGrp="1"/>
          </p:cNvSpPr>
          <p:nvPr>
            <p:ph idx="1"/>
          </p:nvPr>
        </p:nvSpPr>
        <p:spPr>
          <a:xfrm>
            <a:off x="596108" y="1038225"/>
            <a:ext cx="10986293" cy="5519530"/>
          </a:xfrm>
        </p:spPr>
        <p:txBody>
          <a:bodyPr>
            <a:normAutofit fontScale="85000" lnSpcReduction="20000"/>
          </a:bodyPr>
          <a:lstStyle/>
          <a:p>
            <a:r>
              <a:rPr lang="en-US" sz="3300" dirty="0" err="1"/>
              <a:t>Quản</a:t>
            </a:r>
            <a:r>
              <a:rPr lang="en-US" sz="3300" dirty="0"/>
              <a:t> </a:t>
            </a:r>
            <a:r>
              <a:rPr lang="en-US" sz="3300" dirty="0" err="1"/>
              <a:t>lý</a:t>
            </a:r>
            <a:r>
              <a:rPr lang="en-US" sz="3300" dirty="0"/>
              <a:t> </a:t>
            </a:r>
            <a:r>
              <a:rPr lang="en-US" sz="3300" dirty="0" err="1"/>
              <a:t>bộ</a:t>
            </a:r>
            <a:r>
              <a:rPr lang="en-US" sz="3300" dirty="0"/>
              <a:t> </a:t>
            </a:r>
            <a:r>
              <a:rPr lang="en-US" sz="3300" dirty="0" err="1"/>
              <a:t>nhớ</a:t>
            </a:r>
            <a:r>
              <a:rPr lang="en-US" sz="3300" dirty="0"/>
              <a:t> </a:t>
            </a:r>
            <a:r>
              <a:rPr lang="en-US" sz="3300" dirty="0" err="1"/>
              <a:t>vật</a:t>
            </a:r>
            <a:r>
              <a:rPr lang="en-US" sz="3300" dirty="0"/>
              <a:t> </a:t>
            </a:r>
            <a:r>
              <a:rPr lang="en-US" sz="3300" dirty="0" err="1"/>
              <a:t>lý</a:t>
            </a:r>
            <a:r>
              <a:rPr lang="en-US" sz="3300" dirty="0"/>
              <a:t>:</a:t>
            </a:r>
          </a:p>
          <a:p>
            <a:pPr lvl="1"/>
            <a:r>
              <a:rPr lang="en-US" sz="2800" dirty="0" err="1"/>
              <a:t>Tùy</a:t>
            </a:r>
            <a:r>
              <a:rPr lang="en-US" sz="2800" dirty="0"/>
              <a:t> </a:t>
            </a:r>
            <a:r>
              <a:rPr lang="en-US" sz="2800" dirty="0" err="1"/>
              <a:t>thuộc</a:t>
            </a:r>
            <a:r>
              <a:rPr lang="en-US" sz="2800" dirty="0"/>
              <a:t> </a:t>
            </a:r>
            <a:r>
              <a:rPr lang="en-US" sz="2800" dirty="0" err="1"/>
              <a:t>vào</a:t>
            </a:r>
            <a:r>
              <a:rPr lang="en-US" sz="2800" dirty="0"/>
              <a:t> </a:t>
            </a:r>
            <a:r>
              <a:rPr lang="en-US" sz="2800" dirty="0" err="1"/>
              <a:t>đặc</a:t>
            </a:r>
            <a:r>
              <a:rPr lang="en-US" sz="2800" dirty="0"/>
              <a:t> </a:t>
            </a:r>
            <a:r>
              <a:rPr lang="en-US" sz="2800" dirty="0" err="1"/>
              <a:t>điểm</a:t>
            </a:r>
            <a:r>
              <a:rPr lang="en-US" sz="2800" dirty="0"/>
              <a:t> </a:t>
            </a:r>
            <a:r>
              <a:rPr lang="en-US" sz="2800" dirty="0" err="1"/>
              <a:t>phần</a:t>
            </a:r>
            <a:r>
              <a:rPr lang="en-US" sz="2800" dirty="0"/>
              <a:t> </a:t>
            </a:r>
            <a:r>
              <a:rPr lang="en-US" sz="2800" dirty="0" err="1"/>
              <a:t>cứng</a:t>
            </a:r>
            <a:r>
              <a:rPr lang="en-US" sz="2800" dirty="0"/>
              <a:t>, Linux chia </a:t>
            </a:r>
            <a:r>
              <a:rPr lang="en-US" sz="2800" dirty="0" err="1"/>
              <a:t>bộ</a:t>
            </a:r>
            <a:r>
              <a:rPr lang="en-US" sz="2800" dirty="0"/>
              <a:t> </a:t>
            </a:r>
            <a:r>
              <a:rPr lang="en-US" sz="2800" dirty="0" err="1"/>
              <a:t>nhớ</a:t>
            </a:r>
            <a:r>
              <a:rPr lang="en-US" sz="2800" dirty="0"/>
              <a:t> </a:t>
            </a:r>
            <a:r>
              <a:rPr lang="en-US" sz="2800" dirty="0" err="1"/>
              <a:t>vật</a:t>
            </a:r>
            <a:r>
              <a:rPr lang="en-US" sz="2800" dirty="0"/>
              <a:t> </a:t>
            </a:r>
            <a:r>
              <a:rPr lang="en-US" sz="2800" dirty="0" err="1"/>
              <a:t>lý</a:t>
            </a:r>
            <a:r>
              <a:rPr lang="en-US" sz="2800" dirty="0"/>
              <a:t> </a:t>
            </a:r>
            <a:r>
              <a:rPr lang="en-US" sz="2800" dirty="0" err="1"/>
              <a:t>thành</a:t>
            </a:r>
            <a:r>
              <a:rPr lang="en-US" sz="2800" dirty="0"/>
              <a:t> 6 </a:t>
            </a:r>
            <a:r>
              <a:rPr lang="en-US" sz="2800" dirty="0" err="1"/>
              <a:t>vùng</a:t>
            </a:r>
            <a:r>
              <a:rPr lang="en-US" sz="2800" dirty="0"/>
              <a:t>: </a:t>
            </a:r>
            <a:r>
              <a:rPr lang="it-IT" sz="2800" dirty="0"/>
              <a:t>DMA, DMA32, NORMAL, HIGHMEM, MOVABLE, DEVICE. </a:t>
            </a:r>
          </a:p>
          <a:p>
            <a:pPr lvl="1"/>
            <a:r>
              <a:rPr lang="en-US" sz="2800" dirty="0" err="1"/>
              <a:t>Mỗi</a:t>
            </a:r>
            <a:r>
              <a:rPr lang="en-US" sz="2800" dirty="0"/>
              <a:t> </a:t>
            </a:r>
            <a:r>
              <a:rPr lang="en-US" sz="2800" dirty="0" err="1"/>
              <a:t>vùng</a:t>
            </a:r>
            <a:r>
              <a:rPr lang="en-US" sz="2800" dirty="0"/>
              <a:t> </a:t>
            </a:r>
            <a:r>
              <a:rPr lang="en-US" sz="2800" dirty="0" err="1"/>
              <a:t>có</a:t>
            </a:r>
            <a:r>
              <a:rPr lang="en-US" sz="2800" dirty="0"/>
              <a:t> page allocator </a:t>
            </a:r>
            <a:r>
              <a:rPr lang="en-US" sz="2800" dirty="0" err="1"/>
              <a:t>riêng</a:t>
            </a:r>
            <a:r>
              <a:rPr lang="en-US" sz="2800" dirty="0"/>
              <a:t>, </a:t>
            </a:r>
            <a:r>
              <a:rPr lang="en-US" sz="2800" dirty="0" err="1"/>
              <a:t>chịu</a:t>
            </a:r>
            <a:r>
              <a:rPr lang="en-US" sz="2800" dirty="0"/>
              <a:t> </a:t>
            </a:r>
            <a:r>
              <a:rPr lang="en-US" sz="2800" dirty="0" err="1"/>
              <a:t>trách</a:t>
            </a:r>
            <a:r>
              <a:rPr lang="en-US" sz="2800" dirty="0"/>
              <a:t> </a:t>
            </a:r>
            <a:r>
              <a:rPr lang="en-US" sz="2800" dirty="0" err="1"/>
              <a:t>nhiệm</a:t>
            </a:r>
            <a:r>
              <a:rPr lang="en-US" sz="2800" dirty="0"/>
              <a:t> </a:t>
            </a:r>
            <a:r>
              <a:rPr lang="en-US" sz="2800" dirty="0" err="1"/>
              <a:t>cấp</a:t>
            </a:r>
            <a:r>
              <a:rPr lang="en-US" sz="2800" dirty="0"/>
              <a:t> </a:t>
            </a:r>
            <a:r>
              <a:rPr lang="en-US" sz="2800" dirty="0" err="1"/>
              <a:t>phát</a:t>
            </a:r>
            <a:r>
              <a:rPr lang="en-US" sz="2800" dirty="0"/>
              <a:t> </a:t>
            </a:r>
            <a:r>
              <a:rPr lang="en-US" sz="2800" dirty="0" err="1"/>
              <a:t>và</a:t>
            </a:r>
            <a:r>
              <a:rPr lang="en-US" sz="2800" dirty="0"/>
              <a:t> </a:t>
            </a:r>
            <a:r>
              <a:rPr lang="en-US" sz="2800" dirty="0" err="1"/>
              <a:t>giải</a:t>
            </a:r>
            <a:r>
              <a:rPr lang="en-US" sz="2800" dirty="0"/>
              <a:t> </a:t>
            </a:r>
            <a:r>
              <a:rPr lang="en-US" sz="2800" dirty="0" err="1"/>
              <a:t>phóng</a:t>
            </a:r>
            <a:r>
              <a:rPr lang="en-US" sz="2800" dirty="0"/>
              <a:t> </a:t>
            </a:r>
            <a:r>
              <a:rPr lang="en-US" sz="2800" dirty="0" err="1"/>
              <a:t>tất</a:t>
            </a:r>
            <a:r>
              <a:rPr lang="en-US" sz="2800" dirty="0"/>
              <a:t> </a:t>
            </a:r>
            <a:r>
              <a:rPr lang="en-US" sz="2800" dirty="0" err="1"/>
              <a:t>cả</a:t>
            </a:r>
            <a:r>
              <a:rPr lang="en-US" sz="2800" dirty="0"/>
              <a:t> </a:t>
            </a:r>
            <a:r>
              <a:rPr lang="en-US" sz="2800" dirty="0" err="1"/>
              <a:t>các</a:t>
            </a:r>
            <a:r>
              <a:rPr lang="en-US" sz="2800" dirty="0"/>
              <a:t> </a:t>
            </a:r>
            <a:r>
              <a:rPr lang="en-US" sz="2800" dirty="0" err="1"/>
              <a:t>trang</a:t>
            </a:r>
            <a:r>
              <a:rPr lang="en-US" sz="2800" dirty="0"/>
              <a:t> </a:t>
            </a:r>
            <a:r>
              <a:rPr lang="en-US" sz="2800" dirty="0" err="1"/>
              <a:t>vật</a:t>
            </a:r>
            <a:r>
              <a:rPr lang="en-US" sz="2800" dirty="0"/>
              <a:t> </a:t>
            </a:r>
            <a:r>
              <a:rPr lang="en-US" sz="2800" dirty="0" err="1"/>
              <a:t>lý</a:t>
            </a:r>
            <a:r>
              <a:rPr lang="en-US" sz="2800" dirty="0"/>
              <a:t>, </a:t>
            </a:r>
            <a:r>
              <a:rPr lang="en-US" sz="2800" dirty="0" err="1"/>
              <a:t>cũng</a:t>
            </a:r>
            <a:r>
              <a:rPr lang="en-US" sz="2800" dirty="0"/>
              <a:t> </a:t>
            </a:r>
            <a:r>
              <a:rPr lang="en-US" sz="2800" dirty="0" err="1"/>
              <a:t>nh</a:t>
            </a:r>
            <a:r>
              <a:rPr lang="vi-VN" sz="2800" dirty="0"/>
              <a:t>ư</a:t>
            </a:r>
            <a:r>
              <a:rPr lang="en-US" sz="2800" dirty="0"/>
              <a:t> </a:t>
            </a:r>
            <a:r>
              <a:rPr lang="en-US" sz="2800" dirty="0" err="1"/>
              <a:t>cấp</a:t>
            </a:r>
            <a:r>
              <a:rPr lang="en-US" sz="2800" dirty="0"/>
              <a:t> </a:t>
            </a:r>
            <a:r>
              <a:rPr lang="en-US" sz="2800" dirty="0" err="1"/>
              <a:t>phát</a:t>
            </a:r>
            <a:r>
              <a:rPr lang="en-US" sz="2800" dirty="0"/>
              <a:t> </a:t>
            </a:r>
            <a:r>
              <a:rPr lang="en-US" sz="2800" dirty="0" err="1"/>
              <a:t>một</a:t>
            </a:r>
            <a:r>
              <a:rPr lang="en-US" sz="2800" dirty="0"/>
              <a:t> </a:t>
            </a:r>
            <a:r>
              <a:rPr lang="en-US" sz="2800" dirty="0" err="1"/>
              <a:t>dãy</a:t>
            </a:r>
            <a:r>
              <a:rPr lang="en-US" sz="2800" dirty="0"/>
              <a:t> </a:t>
            </a:r>
            <a:r>
              <a:rPr lang="en-US" sz="2800" dirty="0" err="1"/>
              <a:t>các</a:t>
            </a:r>
            <a:r>
              <a:rPr lang="en-US" sz="2800" dirty="0"/>
              <a:t> </a:t>
            </a:r>
            <a:r>
              <a:rPr lang="en-US" sz="2800" dirty="0" err="1"/>
              <a:t>trang</a:t>
            </a:r>
            <a:r>
              <a:rPr lang="en-US" sz="2800" dirty="0"/>
              <a:t> </a:t>
            </a:r>
            <a:r>
              <a:rPr lang="en-US" sz="2800" dirty="0" err="1"/>
              <a:t>vật</a:t>
            </a:r>
            <a:r>
              <a:rPr lang="en-US" sz="2800" dirty="0"/>
              <a:t> </a:t>
            </a:r>
            <a:r>
              <a:rPr lang="en-US" sz="2800" dirty="0" err="1"/>
              <a:t>lý</a:t>
            </a:r>
            <a:r>
              <a:rPr lang="en-US" sz="2800" dirty="0"/>
              <a:t> </a:t>
            </a:r>
            <a:r>
              <a:rPr lang="en-US" sz="2800" dirty="0" err="1"/>
              <a:t>liên</a:t>
            </a:r>
            <a:r>
              <a:rPr lang="en-US" sz="2800" dirty="0"/>
              <a:t> </a:t>
            </a:r>
            <a:r>
              <a:rPr lang="en-US" sz="2800" dirty="0" err="1"/>
              <a:t>tiếp</a:t>
            </a:r>
            <a:r>
              <a:rPr lang="en-US" sz="2800" dirty="0"/>
              <a:t> </a:t>
            </a:r>
            <a:r>
              <a:rPr lang="en-US" sz="2800" dirty="0" err="1"/>
              <a:t>khi</a:t>
            </a:r>
            <a:r>
              <a:rPr lang="en-US" sz="2800" dirty="0"/>
              <a:t> đ</a:t>
            </a:r>
            <a:r>
              <a:rPr lang="vi-VN" sz="2800" dirty="0"/>
              <a:t>ư</a:t>
            </a:r>
            <a:r>
              <a:rPr lang="en-US" sz="2800" dirty="0" err="1"/>
              <a:t>ợc</a:t>
            </a:r>
            <a:r>
              <a:rPr lang="en-US" sz="2800" dirty="0"/>
              <a:t> </a:t>
            </a:r>
            <a:r>
              <a:rPr lang="en-US" sz="2800" dirty="0" err="1"/>
              <a:t>yêu</a:t>
            </a:r>
            <a:r>
              <a:rPr lang="en-US" sz="2800" dirty="0"/>
              <a:t> </a:t>
            </a:r>
            <a:r>
              <a:rPr lang="en-US" sz="2800" dirty="0" err="1"/>
              <a:t>cầu</a:t>
            </a:r>
            <a:r>
              <a:rPr lang="en-US" sz="2800" dirty="0"/>
              <a:t>. </a:t>
            </a:r>
          </a:p>
          <a:p>
            <a:pPr lvl="1"/>
            <a:r>
              <a:rPr lang="en-US" sz="2800" dirty="0"/>
              <a:t>Page allocator </a:t>
            </a:r>
            <a:r>
              <a:rPr lang="en-US" sz="2800" dirty="0" err="1"/>
              <a:t>sử</a:t>
            </a:r>
            <a:r>
              <a:rPr lang="en-US" sz="2800" dirty="0"/>
              <a:t> </a:t>
            </a:r>
            <a:r>
              <a:rPr lang="en-US" sz="2800" dirty="0" err="1"/>
              <a:t>dụng</a:t>
            </a:r>
            <a:r>
              <a:rPr lang="en-US" sz="2800" dirty="0"/>
              <a:t> </a:t>
            </a:r>
            <a:r>
              <a:rPr lang="en-US" sz="2800" dirty="0" err="1"/>
              <a:t>giải</a:t>
            </a:r>
            <a:r>
              <a:rPr lang="en-US" sz="2800" dirty="0"/>
              <a:t> </a:t>
            </a:r>
            <a:r>
              <a:rPr lang="en-US" sz="2800" dirty="0" err="1"/>
              <a:t>thuật</a:t>
            </a:r>
            <a:r>
              <a:rPr lang="en-US" sz="2800" dirty="0"/>
              <a:t> buddy heap </a:t>
            </a:r>
            <a:r>
              <a:rPr lang="en-US" sz="2800" dirty="0" err="1"/>
              <a:t>để</a:t>
            </a:r>
            <a:r>
              <a:rPr lang="en-US" sz="2800" dirty="0"/>
              <a:t> l</a:t>
            </a:r>
            <a:r>
              <a:rPr lang="vi-VN" sz="2800" dirty="0"/>
              <a:t>ư</a:t>
            </a:r>
            <a:r>
              <a:rPr lang="en-US" sz="2800" dirty="0"/>
              <a:t>u </a:t>
            </a:r>
            <a:r>
              <a:rPr lang="en-US" sz="2800" dirty="0" err="1"/>
              <a:t>vết</a:t>
            </a:r>
            <a:r>
              <a:rPr lang="en-US" sz="2800" dirty="0"/>
              <a:t> </a:t>
            </a:r>
            <a:r>
              <a:rPr lang="en-US" sz="2800" dirty="0" err="1"/>
              <a:t>các</a:t>
            </a:r>
            <a:r>
              <a:rPr lang="en-US" sz="2800" dirty="0"/>
              <a:t> </a:t>
            </a:r>
            <a:r>
              <a:rPr lang="en-US" sz="2800" dirty="0" err="1"/>
              <a:t>trang</a:t>
            </a:r>
            <a:r>
              <a:rPr lang="en-US" sz="2800" dirty="0"/>
              <a:t> </a:t>
            </a:r>
            <a:r>
              <a:rPr lang="en-US" sz="2800" dirty="0" err="1"/>
              <a:t>vật</a:t>
            </a:r>
            <a:r>
              <a:rPr lang="en-US" sz="2800" dirty="0"/>
              <a:t> </a:t>
            </a:r>
            <a:r>
              <a:rPr lang="en-US" sz="2800" dirty="0" err="1"/>
              <a:t>lý</a:t>
            </a:r>
            <a:r>
              <a:rPr lang="en-US" sz="2800" dirty="0"/>
              <a:t> </a:t>
            </a:r>
            <a:r>
              <a:rPr lang="en-US" sz="2800" dirty="0" err="1"/>
              <a:t>khả</a:t>
            </a:r>
            <a:r>
              <a:rPr lang="en-US" sz="2800" dirty="0"/>
              <a:t> </a:t>
            </a:r>
            <a:r>
              <a:rPr lang="en-US" sz="2800" dirty="0" err="1"/>
              <a:t>dụng</a:t>
            </a:r>
            <a:r>
              <a:rPr lang="en-US" sz="2800" dirty="0"/>
              <a:t>.</a:t>
            </a:r>
          </a:p>
          <a:p>
            <a:pPr lvl="2"/>
            <a:r>
              <a:rPr lang="en-US" sz="2400" dirty="0" err="1"/>
              <a:t>Mỗi</a:t>
            </a:r>
            <a:r>
              <a:rPr lang="en-US" sz="2400" dirty="0"/>
              <a:t> </a:t>
            </a:r>
            <a:r>
              <a:rPr lang="en-US" sz="2400" dirty="0" err="1"/>
              <a:t>vùng</a:t>
            </a:r>
            <a:r>
              <a:rPr lang="en-US" sz="2400" dirty="0"/>
              <a:t> </a:t>
            </a:r>
            <a:r>
              <a:rPr lang="en-US" sz="2400" dirty="0" err="1"/>
              <a:t>nhớ</a:t>
            </a:r>
            <a:r>
              <a:rPr lang="en-US" sz="2400" dirty="0"/>
              <a:t> </a:t>
            </a:r>
            <a:r>
              <a:rPr lang="en-US" sz="2400" dirty="0" err="1"/>
              <a:t>cấp</a:t>
            </a:r>
            <a:r>
              <a:rPr lang="en-US" sz="2400" dirty="0"/>
              <a:t> </a:t>
            </a:r>
            <a:r>
              <a:rPr lang="en-US" sz="2400" dirty="0" err="1"/>
              <a:t>phát</a:t>
            </a:r>
            <a:r>
              <a:rPr lang="en-US" sz="2400" dirty="0"/>
              <a:t> </a:t>
            </a:r>
            <a:r>
              <a:rPr lang="en-US" sz="2400" dirty="0" err="1"/>
              <a:t>có</a:t>
            </a:r>
            <a:r>
              <a:rPr lang="en-US" sz="2400" dirty="0"/>
              <a:t> </a:t>
            </a:r>
            <a:r>
              <a:rPr lang="en-US" sz="2400" dirty="0" err="1"/>
              <a:t>một</a:t>
            </a:r>
            <a:r>
              <a:rPr lang="en-US" sz="2400" dirty="0"/>
              <a:t> </a:t>
            </a:r>
            <a:r>
              <a:rPr lang="en-US" sz="2400" dirty="0" err="1"/>
              <a:t>vùng</a:t>
            </a:r>
            <a:r>
              <a:rPr lang="en-US" sz="2400" dirty="0"/>
              <a:t> </a:t>
            </a:r>
            <a:r>
              <a:rPr lang="en-US" sz="2400" dirty="0" err="1"/>
              <a:t>nhớ</a:t>
            </a:r>
            <a:r>
              <a:rPr lang="en-US" sz="2400" dirty="0"/>
              <a:t> </a:t>
            </a:r>
            <a:r>
              <a:rPr lang="en-US" sz="2400" dirty="0" err="1"/>
              <a:t>liền</a:t>
            </a:r>
            <a:r>
              <a:rPr lang="en-US" sz="2400" dirty="0"/>
              <a:t> </a:t>
            </a:r>
            <a:r>
              <a:rPr lang="en-US" sz="2400" dirty="0" err="1"/>
              <a:t>kề</a:t>
            </a:r>
            <a:r>
              <a:rPr lang="en-US" sz="2400" dirty="0"/>
              <a:t> - buddy.</a:t>
            </a:r>
          </a:p>
          <a:p>
            <a:pPr lvl="2"/>
            <a:r>
              <a:rPr lang="en-US" sz="2400" dirty="0" err="1"/>
              <a:t>Nếu</a:t>
            </a:r>
            <a:r>
              <a:rPr lang="en-US" sz="2400" dirty="0"/>
              <a:t> </a:t>
            </a:r>
            <a:r>
              <a:rPr lang="en-US" sz="2400" dirty="0" err="1"/>
              <a:t>hai</a:t>
            </a:r>
            <a:r>
              <a:rPr lang="en-US" sz="2400" dirty="0"/>
              <a:t> </a:t>
            </a:r>
            <a:r>
              <a:rPr lang="en-US" sz="2400" dirty="0" err="1"/>
              <a:t>vùng</a:t>
            </a:r>
            <a:r>
              <a:rPr lang="en-US" sz="2400" dirty="0"/>
              <a:t> </a:t>
            </a:r>
            <a:r>
              <a:rPr lang="en-US" sz="2400" dirty="0" err="1"/>
              <a:t>nhớ</a:t>
            </a:r>
            <a:r>
              <a:rPr lang="en-US" sz="2400" dirty="0"/>
              <a:t> </a:t>
            </a:r>
            <a:r>
              <a:rPr lang="en-US" sz="2400" dirty="0" err="1"/>
              <a:t>liền</a:t>
            </a:r>
            <a:r>
              <a:rPr lang="en-US" sz="2400" dirty="0"/>
              <a:t> </a:t>
            </a:r>
            <a:r>
              <a:rPr lang="en-US" sz="2400" dirty="0" err="1"/>
              <a:t>kề</a:t>
            </a:r>
            <a:r>
              <a:rPr lang="en-US" sz="2400" dirty="0"/>
              <a:t> </a:t>
            </a:r>
            <a:r>
              <a:rPr lang="en-US" sz="2400" dirty="0" err="1"/>
              <a:t>đều</a:t>
            </a:r>
            <a:r>
              <a:rPr lang="en-US" sz="2400" dirty="0"/>
              <a:t> </a:t>
            </a:r>
            <a:r>
              <a:rPr lang="en-US" sz="2400" dirty="0" err="1"/>
              <a:t>trống</a:t>
            </a:r>
            <a:r>
              <a:rPr lang="en-US" sz="2400" dirty="0"/>
              <a:t>, </a:t>
            </a:r>
            <a:r>
              <a:rPr lang="en-US" sz="2400" dirty="0" err="1"/>
              <a:t>chúng</a:t>
            </a:r>
            <a:r>
              <a:rPr lang="en-US" sz="2400" dirty="0"/>
              <a:t> đ</a:t>
            </a:r>
            <a:r>
              <a:rPr lang="vi-VN" sz="2400" dirty="0"/>
              <a:t>ư</a:t>
            </a:r>
            <a:r>
              <a:rPr lang="en-US" sz="2400" dirty="0" err="1"/>
              <a:t>ợc</a:t>
            </a:r>
            <a:r>
              <a:rPr lang="en-US" sz="2400" dirty="0"/>
              <a:t> </a:t>
            </a:r>
            <a:r>
              <a:rPr lang="en-US" sz="2400" dirty="0" err="1"/>
              <a:t>kết</a:t>
            </a:r>
            <a:r>
              <a:rPr lang="en-US" sz="2400" dirty="0"/>
              <a:t> </a:t>
            </a:r>
            <a:r>
              <a:rPr lang="en-US" sz="2400" dirty="0" err="1"/>
              <a:t>hợp</a:t>
            </a:r>
            <a:r>
              <a:rPr lang="en-US" sz="2400" dirty="0"/>
              <a:t> </a:t>
            </a:r>
            <a:r>
              <a:rPr lang="en-US" sz="2400" dirty="0" err="1"/>
              <a:t>thành</a:t>
            </a:r>
            <a:r>
              <a:rPr lang="en-US" sz="2400" dirty="0"/>
              <a:t> </a:t>
            </a:r>
            <a:r>
              <a:rPr lang="en-US" sz="2400" dirty="0" err="1"/>
              <a:t>một</a:t>
            </a:r>
            <a:r>
              <a:rPr lang="en-US" sz="2400" dirty="0"/>
              <a:t> </a:t>
            </a:r>
            <a:r>
              <a:rPr lang="en-US" sz="2400" dirty="0" err="1"/>
              <a:t>vùng</a:t>
            </a:r>
            <a:r>
              <a:rPr lang="en-US" sz="2400" dirty="0"/>
              <a:t> </a:t>
            </a:r>
            <a:r>
              <a:rPr lang="en-US" sz="2400" dirty="0" err="1"/>
              <a:t>nhớ</a:t>
            </a:r>
            <a:r>
              <a:rPr lang="en-US" sz="2400" dirty="0"/>
              <a:t> </a:t>
            </a:r>
            <a:r>
              <a:rPr lang="en-US" sz="2400" dirty="0" err="1"/>
              <a:t>lớn</a:t>
            </a:r>
            <a:r>
              <a:rPr lang="en-US" sz="2400" dirty="0"/>
              <a:t> h</a:t>
            </a:r>
            <a:r>
              <a:rPr lang="vi-VN" sz="2400" dirty="0"/>
              <a:t>ơ</a:t>
            </a:r>
            <a:r>
              <a:rPr lang="en-US" sz="2400" dirty="0"/>
              <a:t>n.</a:t>
            </a:r>
          </a:p>
          <a:p>
            <a:pPr lvl="2"/>
            <a:r>
              <a:rPr lang="en-US" sz="2400" dirty="0" err="1"/>
              <a:t>Vùng</a:t>
            </a:r>
            <a:r>
              <a:rPr lang="en-US" sz="2400" dirty="0"/>
              <a:t> </a:t>
            </a:r>
            <a:r>
              <a:rPr lang="en-US" sz="2400" dirty="0" err="1"/>
              <a:t>nhớ</a:t>
            </a:r>
            <a:r>
              <a:rPr lang="en-US" sz="2400" dirty="0"/>
              <a:t> </a:t>
            </a:r>
            <a:r>
              <a:rPr lang="en-US" sz="2400" dirty="0" err="1"/>
              <a:t>trống</a:t>
            </a:r>
            <a:r>
              <a:rPr lang="en-US" sz="2400" dirty="0"/>
              <a:t> </a:t>
            </a:r>
            <a:r>
              <a:rPr lang="en-US" sz="2400" dirty="0" err="1"/>
              <a:t>kích</a:t>
            </a:r>
            <a:r>
              <a:rPr lang="en-US" sz="2400" dirty="0"/>
              <a:t> </a:t>
            </a:r>
            <a:r>
              <a:rPr lang="en-US" sz="2400" dirty="0" err="1"/>
              <a:t>th</a:t>
            </a:r>
            <a:r>
              <a:rPr lang="vi-VN" sz="2400" dirty="0"/>
              <a:t>ư</a:t>
            </a:r>
            <a:r>
              <a:rPr lang="en-US" sz="2400" dirty="0" err="1"/>
              <a:t>ớc</a:t>
            </a:r>
            <a:r>
              <a:rPr lang="en-US" sz="2400" dirty="0"/>
              <a:t> </a:t>
            </a:r>
            <a:r>
              <a:rPr lang="en-US" sz="2400" dirty="0" err="1"/>
              <a:t>lớn</a:t>
            </a:r>
            <a:r>
              <a:rPr lang="en-US" sz="2400" dirty="0"/>
              <a:t> </a:t>
            </a:r>
            <a:r>
              <a:rPr lang="en-US" sz="2400" dirty="0" err="1"/>
              <a:t>có</a:t>
            </a:r>
            <a:r>
              <a:rPr lang="en-US" sz="2400" dirty="0"/>
              <a:t> </a:t>
            </a:r>
            <a:r>
              <a:rPr lang="en-US" sz="2400" dirty="0" err="1"/>
              <a:t>thể</a:t>
            </a:r>
            <a:r>
              <a:rPr lang="en-US" sz="2400" dirty="0"/>
              <a:t> đ</a:t>
            </a:r>
            <a:r>
              <a:rPr lang="vi-VN" sz="2400" dirty="0"/>
              <a:t>ư</a:t>
            </a:r>
            <a:r>
              <a:rPr lang="en-US" sz="2400" dirty="0" err="1"/>
              <a:t>ợc</a:t>
            </a:r>
            <a:r>
              <a:rPr lang="en-US" sz="2400" dirty="0"/>
              <a:t> chia </a:t>
            </a:r>
            <a:r>
              <a:rPr lang="en-US" sz="2400" dirty="0" err="1"/>
              <a:t>thành</a:t>
            </a:r>
            <a:r>
              <a:rPr lang="en-US" sz="2400" dirty="0"/>
              <a:t> 2 </a:t>
            </a:r>
            <a:r>
              <a:rPr lang="en-US" sz="2400" dirty="0" err="1"/>
              <a:t>vùng</a:t>
            </a:r>
            <a:r>
              <a:rPr lang="en-US" sz="2400" dirty="0"/>
              <a:t> </a:t>
            </a:r>
            <a:r>
              <a:rPr lang="en-US" sz="2400" dirty="0" err="1"/>
              <a:t>nhớ</a:t>
            </a:r>
            <a:r>
              <a:rPr lang="en-US" sz="2400" dirty="0"/>
              <a:t> </a:t>
            </a:r>
            <a:r>
              <a:rPr lang="en-US" sz="2400" dirty="0" err="1"/>
              <a:t>để</a:t>
            </a:r>
            <a:r>
              <a:rPr lang="en-US" sz="2400" dirty="0"/>
              <a:t> </a:t>
            </a:r>
            <a:r>
              <a:rPr lang="en-US" sz="2400" dirty="0" err="1"/>
              <a:t>đáp</a:t>
            </a:r>
            <a:r>
              <a:rPr lang="en-US" sz="2400" dirty="0"/>
              <a:t> </a:t>
            </a:r>
            <a:r>
              <a:rPr lang="en-US" sz="2400" dirty="0" err="1"/>
              <a:t>ứng</a:t>
            </a:r>
            <a:r>
              <a:rPr lang="en-US" sz="2400" dirty="0"/>
              <a:t> </a:t>
            </a:r>
            <a:r>
              <a:rPr lang="en-US" sz="2400" dirty="0" err="1"/>
              <a:t>các</a:t>
            </a:r>
            <a:r>
              <a:rPr lang="en-US" sz="2400" dirty="0"/>
              <a:t> </a:t>
            </a:r>
            <a:r>
              <a:rPr lang="en-US" sz="2400" dirty="0" err="1"/>
              <a:t>yêu</a:t>
            </a:r>
            <a:r>
              <a:rPr lang="en-US" sz="2400" dirty="0"/>
              <a:t> </a:t>
            </a:r>
            <a:r>
              <a:rPr lang="en-US" sz="2400" dirty="0" err="1"/>
              <a:t>cầu</a:t>
            </a:r>
            <a:r>
              <a:rPr lang="en-US" sz="2400" dirty="0"/>
              <a:t> </a:t>
            </a:r>
            <a:r>
              <a:rPr lang="en-US" sz="2400" dirty="0" err="1"/>
              <a:t>cấp</a:t>
            </a:r>
            <a:r>
              <a:rPr lang="en-US" sz="2400" dirty="0"/>
              <a:t> </a:t>
            </a:r>
            <a:r>
              <a:rPr lang="en-US" sz="2400" dirty="0" err="1"/>
              <a:t>phát</a:t>
            </a:r>
            <a:r>
              <a:rPr lang="en-US" sz="2400" dirty="0"/>
              <a:t> </a:t>
            </a:r>
            <a:r>
              <a:rPr lang="en-US" sz="2400" dirty="0" err="1"/>
              <a:t>nhỏ</a:t>
            </a:r>
            <a:r>
              <a:rPr lang="en-US" sz="2400" dirty="0"/>
              <a:t>.    </a:t>
            </a:r>
          </a:p>
        </p:txBody>
      </p:sp>
      <p:sp>
        <p:nvSpPr>
          <p:cNvPr id="5" name="Slide Number Placeholder 4">
            <a:extLst>
              <a:ext uri="{FF2B5EF4-FFF2-40B4-BE49-F238E27FC236}">
                <a16:creationId xmlns:a16="http://schemas.microsoft.com/office/drawing/2014/main" id="{CD1E04B7-E818-4B6F-80EE-E95BBCF6F8A4}"/>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78F4B024-7B89-47F8-A07A-29393D67BD3B}"/>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21794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0710-E1ED-4E6F-A86D-82148AE7C578}"/>
              </a:ext>
            </a:extLst>
          </p:cNvPr>
          <p:cNvSpPr>
            <a:spLocks noGrp="1"/>
          </p:cNvSpPr>
          <p:nvPr>
            <p:ph type="title"/>
          </p:nvPr>
        </p:nvSpPr>
        <p:spPr/>
        <p:txBody>
          <a:bodyPr>
            <a:normAutofit fontScale="90000"/>
          </a:bodyPr>
          <a:lstStyle/>
          <a:p>
            <a:r>
              <a:rPr lang="en-US" dirty="0"/>
              <a:t>9.1.5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54A29E29-E86F-4D0F-8F51-672EC7EAD80E}"/>
              </a:ext>
            </a:extLst>
          </p:cNvPr>
          <p:cNvSpPr>
            <a:spLocks noGrp="1"/>
          </p:cNvSpPr>
          <p:nvPr>
            <p:ph idx="1"/>
          </p:nvPr>
        </p:nvSpPr>
        <p:spPr>
          <a:xfrm>
            <a:off x="774145" y="1681499"/>
            <a:ext cx="10579654" cy="4943139"/>
          </a:xfrm>
        </p:spPr>
        <p:txBody>
          <a:bodyPr/>
          <a:lstStyle/>
          <a:p>
            <a:r>
              <a:rPr lang="en-US" altLang="en-US" dirty="0"/>
              <a:t>Linux </a:t>
            </a:r>
            <a:r>
              <a:rPr lang="en-US" altLang="en-US" dirty="0" err="1"/>
              <a:t>cài</a:t>
            </a:r>
            <a:r>
              <a:rPr lang="en-US" altLang="en-US" dirty="0"/>
              <a:t> </a:t>
            </a:r>
            <a:r>
              <a:rPr lang="en-US" altLang="en-US" dirty="0" err="1"/>
              <a:t>đặt</a:t>
            </a:r>
            <a:r>
              <a:rPr lang="en-US" altLang="en-US" dirty="0"/>
              <a:t> </a:t>
            </a:r>
            <a:r>
              <a:rPr lang="en-US" altLang="en-US" dirty="0" err="1"/>
              <a:t>cơ</a:t>
            </a:r>
            <a:r>
              <a:rPr lang="en-US" altLang="en-US" dirty="0"/>
              <a:t> </a:t>
            </a:r>
            <a:r>
              <a:rPr lang="en-US" altLang="en-US" dirty="0" err="1"/>
              <a:t>chế</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động</a:t>
            </a:r>
            <a:r>
              <a:rPr lang="en-US" altLang="en-US" dirty="0"/>
              <a:t> ở user mode </a:t>
            </a:r>
            <a:r>
              <a:rPr lang="en-US" altLang="en-US" dirty="0" err="1"/>
              <a:t>thông</a:t>
            </a:r>
            <a:r>
              <a:rPr lang="en-US" altLang="en-US" dirty="0"/>
              <a:t> qua </a:t>
            </a:r>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đặc</a:t>
            </a:r>
            <a:r>
              <a:rPr lang="en-US" altLang="en-US" dirty="0"/>
              <a:t> </a:t>
            </a:r>
            <a:r>
              <a:rPr lang="en-US" altLang="en-US" dirty="0" err="1"/>
              <a:t>biệt</a:t>
            </a:r>
            <a:r>
              <a:rPr lang="en-US" altLang="en-US" dirty="0"/>
              <a:t>:</a:t>
            </a:r>
          </a:p>
          <a:p>
            <a:pPr lvl="1"/>
            <a:r>
              <a:rPr lang="en-US" altLang="en-US" dirty="0" err="1"/>
              <a:t>Mỗi</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có</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động</a:t>
            </a:r>
            <a:r>
              <a:rPr lang="en-US" altLang="en-US" dirty="0"/>
              <a:t> </a:t>
            </a:r>
            <a:r>
              <a:rPr lang="en-US" altLang="en-US" dirty="0" err="1"/>
              <a:t>chứa</a:t>
            </a:r>
            <a:r>
              <a:rPr lang="en-US" altLang="en-US" dirty="0"/>
              <a:t> </a:t>
            </a:r>
            <a:r>
              <a:rPr lang="en-US" altLang="en-US" dirty="0" err="1"/>
              <a:t>một</a:t>
            </a:r>
            <a:r>
              <a:rPr lang="en-US" altLang="en-US" dirty="0"/>
              <a:t> </a:t>
            </a:r>
            <a:r>
              <a:rPr lang="en-US" altLang="en-US" dirty="0" err="1"/>
              <a:t>hàm</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tĩnh</a:t>
            </a:r>
            <a:r>
              <a:rPr lang="en-US" altLang="en-US" dirty="0"/>
              <a:t> </a:t>
            </a:r>
            <a:r>
              <a:rPr lang="en-US" altLang="en-US" dirty="0" err="1"/>
              <a:t>nhỏ</a:t>
            </a:r>
            <a:r>
              <a:rPr lang="en-US" altLang="en-US" dirty="0"/>
              <a:t> - </a:t>
            </a:r>
            <a:r>
              <a:rPr lang="en-US" altLang="en-US" dirty="0" err="1"/>
              <a:t>nó</a:t>
            </a:r>
            <a:r>
              <a:rPr lang="en-US" altLang="en-US" dirty="0"/>
              <a:t> </a:t>
            </a:r>
            <a:r>
              <a:rPr lang="en-US" altLang="en-US" dirty="0" err="1"/>
              <a:t>sẽ</a:t>
            </a:r>
            <a:r>
              <a:rPr lang="en-US" altLang="en-US" dirty="0"/>
              <a:t> </a:t>
            </a:r>
            <a:r>
              <a:rPr lang="en-US" altLang="en-US" dirty="0" err="1"/>
              <a:t>được</a:t>
            </a:r>
            <a:r>
              <a:rPr lang="en-US" altLang="en-US" dirty="0"/>
              <a:t> </a:t>
            </a:r>
            <a:r>
              <a:rPr lang="en-US" altLang="en-US" dirty="0" err="1"/>
              <a:t>gọi</a:t>
            </a:r>
            <a:r>
              <a:rPr lang="en-US" altLang="en-US" dirty="0"/>
              <a:t> </a:t>
            </a:r>
            <a:r>
              <a:rPr lang="en-US" altLang="en-US" dirty="0" err="1"/>
              <a:t>khi</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bắt</a:t>
            </a:r>
            <a:r>
              <a:rPr lang="en-US" altLang="en-US" dirty="0"/>
              <a:t> </a:t>
            </a:r>
            <a:r>
              <a:rPr lang="en-US" altLang="en-US" dirty="0" err="1"/>
              <a:t>đầu</a:t>
            </a:r>
            <a:r>
              <a:rPr lang="en-US" altLang="en-US" dirty="0"/>
              <a:t> </a:t>
            </a:r>
            <a:r>
              <a:rPr lang="en-US" altLang="en-US" dirty="0" err="1"/>
              <a:t>chạy</a:t>
            </a:r>
            <a:r>
              <a:rPr lang="en-US" altLang="en-US" dirty="0"/>
              <a:t>. </a:t>
            </a:r>
          </a:p>
          <a:p>
            <a:pPr lvl="1"/>
            <a:r>
              <a:rPr lang="en-US" altLang="en-US" dirty="0" err="1"/>
              <a:t>Hàm</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tĩnh</a:t>
            </a:r>
            <a:r>
              <a:rPr lang="en-US" altLang="en-US" dirty="0"/>
              <a:t> </a:t>
            </a:r>
            <a:r>
              <a:rPr lang="en-US" altLang="en-US" dirty="0" err="1"/>
              <a:t>ánh</a:t>
            </a:r>
            <a:r>
              <a:rPr lang="en-US" altLang="en-US" dirty="0"/>
              <a:t> </a:t>
            </a:r>
            <a:r>
              <a:rPr lang="en-US" altLang="en-US" dirty="0" err="1"/>
              <a:t>xạ</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vào</a:t>
            </a:r>
            <a:r>
              <a:rPr lang="en-US" altLang="en-US" dirty="0"/>
              <a:t> </a:t>
            </a:r>
            <a:r>
              <a:rPr lang="en-US" altLang="en-US" dirty="0" err="1"/>
              <a:t>bộ</a:t>
            </a:r>
            <a:r>
              <a:rPr lang="en-US" altLang="en-US" dirty="0"/>
              <a:t> </a:t>
            </a:r>
            <a:r>
              <a:rPr lang="en-US" altLang="en-US" dirty="0" err="1"/>
              <a:t>nhớ</a:t>
            </a:r>
            <a:r>
              <a:rPr lang="en-US" altLang="en-US" dirty="0"/>
              <a:t>. </a:t>
            </a:r>
          </a:p>
          <a:p>
            <a:pPr lvl="1"/>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động</a:t>
            </a:r>
            <a:r>
              <a:rPr lang="en-US" altLang="en-US" dirty="0"/>
              <a:t> </a:t>
            </a:r>
            <a:r>
              <a:rPr lang="en-US" altLang="en-US" dirty="0" err="1"/>
              <a:t>được</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bởi</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cũng</a:t>
            </a:r>
            <a:r>
              <a:rPr lang="en-US" altLang="en-US" dirty="0"/>
              <a:t> </a:t>
            </a:r>
            <a:r>
              <a:rPr lang="en-US" altLang="en-US" dirty="0" err="1"/>
              <a:t>như</a:t>
            </a:r>
            <a:r>
              <a:rPr lang="en-US" altLang="en-US" dirty="0"/>
              <a:t> </a:t>
            </a:r>
            <a:r>
              <a:rPr lang="en-US" altLang="en-US" dirty="0" err="1"/>
              <a:t>các</a:t>
            </a:r>
            <a:r>
              <a:rPr lang="en-US" altLang="en-US" dirty="0"/>
              <a:t> </a:t>
            </a:r>
            <a:r>
              <a:rPr lang="en-US" altLang="en-US" dirty="0" err="1"/>
              <a:t>biến</a:t>
            </a:r>
            <a:r>
              <a:rPr lang="en-US" altLang="en-US" dirty="0"/>
              <a:t> </a:t>
            </a:r>
            <a:r>
              <a:rPr lang="en-US" altLang="en-US" dirty="0" err="1"/>
              <a:t>và</a:t>
            </a:r>
            <a:r>
              <a:rPr lang="en-US" altLang="en-US" dirty="0"/>
              <a:t> </a:t>
            </a:r>
            <a:r>
              <a:rPr lang="en-US" altLang="en-US" dirty="0" err="1"/>
              <a:t>hàm</a:t>
            </a:r>
            <a:r>
              <a:rPr lang="en-US" altLang="en-US" dirty="0"/>
              <a:t> </a:t>
            </a:r>
            <a:r>
              <a:rPr lang="en-US" altLang="en-US" dirty="0" err="1"/>
              <a:t>mà</a:t>
            </a:r>
            <a:r>
              <a:rPr lang="en-US" altLang="en-US" dirty="0"/>
              <a:t> </a:t>
            </a:r>
            <a:r>
              <a:rPr lang="en-US" altLang="en-US" dirty="0" err="1"/>
              <a:t>nó</a:t>
            </a:r>
            <a:r>
              <a:rPr lang="en-US" altLang="en-US" dirty="0"/>
              <a:t> </a:t>
            </a:r>
            <a:r>
              <a:rPr lang="en-US" altLang="en-US" dirty="0" err="1"/>
              <a:t>cần</a:t>
            </a:r>
            <a:r>
              <a:rPr lang="en-US" altLang="en-US" dirty="0"/>
              <a:t> (</a:t>
            </a:r>
            <a:r>
              <a:rPr lang="en-US" altLang="en-US" dirty="0" err="1"/>
              <a:t>từ</a:t>
            </a:r>
            <a:r>
              <a:rPr lang="en-US" altLang="en-US" dirty="0"/>
              <a:t> </a:t>
            </a:r>
            <a:r>
              <a:rPr lang="en-US" altLang="en-US" dirty="0" err="1"/>
              <a:t>các</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động</a:t>
            </a:r>
            <a:r>
              <a:rPr lang="en-US" altLang="en-US" dirty="0"/>
              <a:t> </a:t>
            </a:r>
            <a:r>
              <a:rPr lang="en-US" altLang="en-US" dirty="0" err="1"/>
              <a:t>này</a:t>
            </a:r>
            <a:r>
              <a:rPr lang="en-US" altLang="en-US" dirty="0"/>
              <a:t>).</a:t>
            </a:r>
          </a:p>
          <a:p>
            <a:pPr lvl="1"/>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ánh</a:t>
            </a:r>
            <a:r>
              <a:rPr lang="en-US" altLang="en-US" dirty="0"/>
              <a:t> </a:t>
            </a:r>
            <a:r>
              <a:rPr lang="en-US" altLang="en-US" dirty="0" err="1"/>
              <a:t>xạ</a:t>
            </a:r>
            <a:r>
              <a:rPr lang="en-US" altLang="en-US" dirty="0"/>
              <a:t> </a:t>
            </a:r>
            <a:r>
              <a:rPr lang="en-US" altLang="en-US" dirty="0" err="1"/>
              <a:t>các</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động</a:t>
            </a:r>
            <a:r>
              <a:rPr lang="en-US" altLang="en-US" dirty="0"/>
              <a:t> </a:t>
            </a:r>
            <a:r>
              <a:rPr lang="en-US" altLang="en-US" dirty="0" err="1"/>
              <a:t>này</a:t>
            </a:r>
            <a:r>
              <a:rPr lang="en-US" altLang="en-US" dirty="0"/>
              <a:t> </a:t>
            </a:r>
            <a:r>
              <a:rPr lang="en-US" altLang="en-US" dirty="0" err="1"/>
              <a:t>vào</a:t>
            </a:r>
            <a:r>
              <a:rPr lang="en-US" altLang="en-US" dirty="0"/>
              <a:t> </a:t>
            </a:r>
            <a:r>
              <a:rPr lang="en-US" altLang="en-US" dirty="0" err="1"/>
              <a:t>phần</a:t>
            </a:r>
            <a:r>
              <a:rPr lang="en-US" altLang="en-US" dirty="0"/>
              <a:t> </a:t>
            </a:r>
            <a:r>
              <a:rPr lang="en-US" altLang="en-US" dirty="0" err="1"/>
              <a:t>giữa</a:t>
            </a:r>
            <a:r>
              <a:rPr lang="en-US" altLang="en-US" dirty="0"/>
              <a:t> </a:t>
            </a:r>
            <a:r>
              <a:rPr lang="en-US" altLang="en-US" dirty="0" err="1"/>
              <a:t>của</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ảo</a:t>
            </a:r>
            <a:r>
              <a:rPr lang="en-US" altLang="en-US" dirty="0"/>
              <a:t> </a:t>
            </a:r>
            <a:r>
              <a:rPr lang="en-US" altLang="en-US" dirty="0" err="1"/>
              <a:t>và</a:t>
            </a:r>
            <a:r>
              <a:rPr lang="en-US" altLang="en-US" dirty="0"/>
              <a:t> </a:t>
            </a:r>
            <a:r>
              <a:rPr lang="en-US" altLang="en-US" dirty="0" err="1"/>
              <a:t>giải</a:t>
            </a:r>
            <a:r>
              <a:rPr lang="en-US" altLang="en-US" dirty="0"/>
              <a:t> </a:t>
            </a:r>
            <a:r>
              <a:rPr lang="en-US" altLang="en-US" dirty="0" err="1"/>
              <a:t>quyết</a:t>
            </a:r>
            <a:r>
              <a:rPr lang="en-US" altLang="en-US" dirty="0"/>
              <a:t> </a:t>
            </a:r>
            <a:r>
              <a:rPr lang="en-US" altLang="en-US" dirty="0" err="1"/>
              <a:t>các</a:t>
            </a:r>
            <a:r>
              <a:rPr lang="en-US" altLang="en-US" dirty="0"/>
              <a:t> </a:t>
            </a:r>
            <a:r>
              <a:rPr lang="en-US" altLang="en-US" dirty="0" err="1"/>
              <a:t>tham</a:t>
            </a:r>
            <a:r>
              <a:rPr lang="en-US" altLang="en-US" dirty="0"/>
              <a:t> </a:t>
            </a:r>
            <a:r>
              <a:rPr lang="en-US" altLang="en-US" dirty="0" err="1"/>
              <a:t>chiếu</a:t>
            </a:r>
            <a:r>
              <a:rPr lang="en-US" altLang="en-US" dirty="0"/>
              <a:t> </a:t>
            </a:r>
            <a:r>
              <a:rPr lang="en-US" altLang="en-US" dirty="0" err="1"/>
              <a:t>đến</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động</a:t>
            </a:r>
            <a:r>
              <a:rPr lang="en-US" altLang="en-US" dirty="0"/>
              <a:t>. </a:t>
            </a:r>
            <a:endParaRPr lang="en-US" dirty="0"/>
          </a:p>
        </p:txBody>
      </p:sp>
      <p:sp>
        <p:nvSpPr>
          <p:cNvPr id="5" name="Slide Number Placeholder 4">
            <a:extLst>
              <a:ext uri="{FF2B5EF4-FFF2-40B4-BE49-F238E27FC236}">
                <a16:creationId xmlns:a16="http://schemas.microsoft.com/office/drawing/2014/main" id="{E8770B6A-A20E-4E4F-B93D-0458A5EA2011}"/>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BDD788E0-CB1C-4B70-8BD1-7EE8E935FAC2}"/>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CB7C8F78-81FB-19AF-3481-AA090A36051D}"/>
              </a:ext>
            </a:extLst>
          </p:cNvPr>
          <p:cNvSpPr txBox="1"/>
          <p:nvPr/>
        </p:nvSpPr>
        <p:spPr>
          <a:xfrm>
            <a:off x="832847" y="1191085"/>
            <a:ext cx="3752950"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a:solidFill>
                  <a:schemeClr val="bg1"/>
                </a:solidFill>
                <a:latin typeface="Arial" panose="020B0604020202020204" pitchFamily="34" charset="0"/>
                <a:cs typeface="Arial" panose="020B0604020202020204" pitchFamily="34" charset="0"/>
              </a:rPr>
              <a:t>Liên </a:t>
            </a:r>
            <a:r>
              <a:rPr lang="en-US" sz="2400" b="1" dirty="0" err="1">
                <a:solidFill>
                  <a:schemeClr val="bg1"/>
                </a:solidFill>
                <a:latin typeface="Arial" panose="020B0604020202020204" pitchFamily="34" charset="0"/>
                <a:cs typeface="Arial" panose="020B0604020202020204" pitchFamily="34" charset="0"/>
              </a:rPr>
              <a:t>kết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động</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757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0710-E1ED-4E6F-A86D-82148AE7C578}"/>
              </a:ext>
            </a:extLst>
          </p:cNvPr>
          <p:cNvSpPr>
            <a:spLocks noGrp="1"/>
          </p:cNvSpPr>
          <p:nvPr>
            <p:ph type="title"/>
          </p:nvPr>
        </p:nvSpPr>
        <p:spPr/>
        <p:txBody>
          <a:bodyPr>
            <a:normAutofit fontScale="90000"/>
          </a:bodyPr>
          <a:lstStyle/>
          <a:p>
            <a:r>
              <a:rPr lang="en-US" dirty="0"/>
              <a:t>9.1.5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54A29E29-E86F-4D0F-8F51-672EC7EAD80E}"/>
              </a:ext>
            </a:extLst>
          </p:cNvPr>
          <p:cNvSpPr>
            <a:spLocks noGrp="1"/>
          </p:cNvSpPr>
          <p:nvPr>
            <p:ph idx="1"/>
          </p:nvPr>
        </p:nvSpPr>
        <p:spPr>
          <a:xfrm>
            <a:off x="774145" y="1691024"/>
            <a:ext cx="10579654" cy="4943139"/>
          </a:xfrm>
        </p:spPr>
        <p:txBody>
          <a:bodyPr>
            <a:normAutofit fontScale="92500" lnSpcReduction="20000"/>
          </a:bodyPr>
          <a:lstStyle/>
          <a:p>
            <a:r>
              <a:rPr lang="en-US" dirty="0" err="1"/>
              <a:t>Hệ</a:t>
            </a:r>
            <a:r>
              <a:rPr lang="en-US" dirty="0"/>
              <a:t> </a:t>
            </a:r>
            <a:r>
              <a:rPr lang="en-US" dirty="0" err="1"/>
              <a:t>thống</a:t>
            </a:r>
            <a:r>
              <a:rPr lang="en-US" dirty="0"/>
              <a:t> </a:t>
            </a:r>
            <a:r>
              <a:rPr lang="en-US" dirty="0" err="1"/>
              <a:t>phân</a:t>
            </a:r>
            <a:r>
              <a:rPr lang="en-US" dirty="0"/>
              <a:t> </a:t>
            </a:r>
            <a:r>
              <a:rPr lang="en-US" dirty="0" err="1"/>
              <a:t>trang</a:t>
            </a:r>
            <a:r>
              <a:rPr lang="en-US" dirty="0"/>
              <a:t> </a:t>
            </a:r>
            <a:r>
              <a:rPr lang="en-US" dirty="0" err="1"/>
              <a:t>cần</a:t>
            </a:r>
            <a:r>
              <a:rPr lang="en-US" dirty="0"/>
              <a:t> </a:t>
            </a:r>
            <a:r>
              <a:rPr lang="en-US" dirty="0" err="1"/>
              <a:t>phải</a:t>
            </a:r>
            <a:r>
              <a:rPr lang="en-US" dirty="0"/>
              <a:t> </a:t>
            </a:r>
            <a:r>
              <a:rPr lang="en-US" dirty="0" err="1"/>
              <a:t>tái</a:t>
            </a:r>
            <a:r>
              <a:rPr lang="en-US" dirty="0"/>
              <a:t> </a:t>
            </a:r>
            <a:r>
              <a:rPr lang="en-US" dirty="0" err="1"/>
              <a:t>định</a:t>
            </a:r>
            <a:r>
              <a:rPr lang="en-US" dirty="0"/>
              <a:t> </a:t>
            </a:r>
            <a:r>
              <a:rPr lang="en-US" dirty="0" err="1"/>
              <a:t>vị</a:t>
            </a:r>
            <a:r>
              <a:rPr lang="en-US" dirty="0"/>
              <a:t> </a:t>
            </a:r>
            <a:r>
              <a:rPr lang="en-US" dirty="0" err="1"/>
              <a:t>các</a:t>
            </a:r>
            <a:r>
              <a:rPr lang="en-US" dirty="0"/>
              <a:t> </a:t>
            </a:r>
            <a:r>
              <a:rPr lang="en-US" dirty="0" err="1"/>
              <a:t>trang</a:t>
            </a:r>
            <a:r>
              <a:rPr lang="en-US" dirty="0"/>
              <a:t> </a:t>
            </a:r>
            <a:r>
              <a:rPr lang="en-US" dirty="0" err="1"/>
              <a:t>nhớ</a:t>
            </a:r>
            <a:r>
              <a:rPr lang="en-US" dirty="0"/>
              <a:t> </a:t>
            </a:r>
            <a:r>
              <a:rPr lang="en-US" dirty="0" err="1"/>
              <a:t>của</a:t>
            </a:r>
            <a:r>
              <a:rPr lang="en-US" dirty="0"/>
              <a:t> </a:t>
            </a:r>
            <a:r>
              <a:rPr lang="en-US" dirty="0" err="1"/>
              <a:t>bộ</a:t>
            </a:r>
            <a:r>
              <a:rPr lang="en-US" dirty="0"/>
              <a:t> </a:t>
            </a:r>
            <a:r>
              <a:rPr lang="en-US" dirty="0" err="1"/>
              <a:t>nhớ</a:t>
            </a:r>
            <a:r>
              <a:rPr lang="en-US" dirty="0"/>
              <a:t> </a:t>
            </a:r>
            <a:r>
              <a:rPr lang="en-US" dirty="0" err="1"/>
              <a:t>vật</a:t>
            </a:r>
            <a:r>
              <a:rPr lang="en-US" dirty="0"/>
              <a:t> </a:t>
            </a:r>
            <a:r>
              <a:rPr lang="en-US" dirty="0" err="1"/>
              <a:t>lý</a:t>
            </a:r>
            <a:r>
              <a:rPr lang="en-US" dirty="0"/>
              <a:t> đ</a:t>
            </a:r>
            <a:r>
              <a:rPr lang="vi-VN" dirty="0"/>
              <a:t>ư</a:t>
            </a:r>
            <a:r>
              <a:rPr lang="en-US" dirty="0" err="1"/>
              <a:t>ợc</a:t>
            </a:r>
            <a:r>
              <a:rPr lang="en-US" dirty="0"/>
              <a:t> đ</a:t>
            </a:r>
            <a:r>
              <a:rPr lang="vi-VN" dirty="0"/>
              <a:t>ư</a:t>
            </a:r>
            <a:r>
              <a:rPr lang="en-US" dirty="0"/>
              <a:t>a </a:t>
            </a:r>
            <a:r>
              <a:rPr lang="en-US" dirty="0" err="1"/>
              <a:t>ra</a:t>
            </a:r>
            <a:r>
              <a:rPr lang="en-US" dirty="0"/>
              <a:t> </a:t>
            </a:r>
            <a:r>
              <a:rPr lang="en-US" dirty="0" err="1"/>
              <a:t>xuống</a:t>
            </a:r>
            <a:r>
              <a:rPr lang="en-US" dirty="0"/>
              <a:t> </a:t>
            </a:r>
            <a:r>
              <a:rPr lang="en-US" dirty="0" err="1"/>
              <a:t>đĩa</a:t>
            </a:r>
            <a:r>
              <a:rPr lang="en-US" dirty="0"/>
              <a:t> </a:t>
            </a:r>
            <a:r>
              <a:rPr lang="en-US" dirty="0" err="1"/>
              <a:t>khi</a:t>
            </a:r>
            <a:r>
              <a:rPr lang="en-US" dirty="0"/>
              <a:t> </a:t>
            </a:r>
            <a:r>
              <a:rPr lang="en-US" dirty="0" err="1"/>
              <a:t>cần</a:t>
            </a:r>
            <a:r>
              <a:rPr lang="en-US" dirty="0"/>
              <a:t> </a:t>
            </a:r>
            <a:r>
              <a:rPr lang="en-US" dirty="0" err="1"/>
              <a:t>thêm</a:t>
            </a:r>
            <a:r>
              <a:rPr lang="en-US" dirty="0"/>
              <a:t> </a:t>
            </a:r>
            <a:r>
              <a:rPr lang="en-US" dirty="0" err="1"/>
              <a:t>bộ</a:t>
            </a:r>
            <a:r>
              <a:rPr lang="en-US" dirty="0"/>
              <a:t> </a:t>
            </a:r>
            <a:r>
              <a:rPr lang="en-US" dirty="0" err="1"/>
              <a:t>nhớ</a:t>
            </a:r>
            <a:r>
              <a:rPr lang="en-US" dirty="0"/>
              <a:t> </a:t>
            </a:r>
            <a:r>
              <a:rPr lang="en-US" dirty="0" err="1"/>
              <a:t>cho</a:t>
            </a:r>
            <a:r>
              <a:rPr lang="en-US" dirty="0"/>
              <a:t> </a:t>
            </a:r>
            <a:r>
              <a:rPr lang="en-US" dirty="0" err="1"/>
              <a:t>một</a:t>
            </a:r>
            <a:r>
              <a:rPr lang="en-US" dirty="0"/>
              <a:t> </a:t>
            </a:r>
            <a:r>
              <a:rPr lang="en-US" dirty="0" err="1"/>
              <a:t>tác</a:t>
            </a:r>
            <a:r>
              <a:rPr lang="en-US" dirty="0"/>
              <a:t> </a:t>
            </a:r>
            <a:r>
              <a:rPr lang="en-US" dirty="0" err="1"/>
              <a:t>vụ</a:t>
            </a:r>
            <a:r>
              <a:rPr lang="en-US" dirty="0"/>
              <a:t> </a:t>
            </a:r>
            <a:r>
              <a:rPr lang="en-US" dirty="0" err="1"/>
              <a:t>nào</a:t>
            </a:r>
            <a:r>
              <a:rPr lang="en-US" dirty="0"/>
              <a:t> </a:t>
            </a:r>
            <a:r>
              <a:rPr lang="en-US" dirty="0" err="1"/>
              <a:t>đó</a:t>
            </a:r>
            <a:r>
              <a:rPr lang="en-US" dirty="0"/>
              <a:t>. </a:t>
            </a:r>
          </a:p>
          <a:p>
            <a:r>
              <a:rPr lang="en-US" dirty="0" err="1"/>
              <a:t>Hệ</a:t>
            </a:r>
            <a:r>
              <a:rPr lang="en-US" dirty="0"/>
              <a:t> </a:t>
            </a:r>
            <a:r>
              <a:rPr lang="en-US" dirty="0" err="1"/>
              <a:t>thống</a:t>
            </a:r>
            <a:r>
              <a:rPr lang="en-US" dirty="0"/>
              <a:t> </a:t>
            </a:r>
            <a:r>
              <a:rPr lang="en-US" dirty="0" err="1"/>
              <a:t>phân</a:t>
            </a:r>
            <a:r>
              <a:rPr lang="en-US" dirty="0"/>
              <a:t> </a:t>
            </a:r>
            <a:r>
              <a:rPr lang="en-US" dirty="0" err="1"/>
              <a:t>trang</a:t>
            </a:r>
            <a:r>
              <a:rPr lang="en-US" dirty="0"/>
              <a:t> đ</a:t>
            </a:r>
            <a:r>
              <a:rPr lang="vi-VN" dirty="0"/>
              <a:t>ư</a:t>
            </a:r>
            <a:r>
              <a:rPr lang="en-US" dirty="0" err="1"/>
              <a:t>ợc</a:t>
            </a:r>
            <a:r>
              <a:rPr lang="en-US" dirty="0"/>
              <a:t> chia </a:t>
            </a:r>
            <a:r>
              <a:rPr lang="en-US" dirty="0" err="1"/>
              <a:t>thành</a:t>
            </a:r>
            <a:r>
              <a:rPr lang="en-US" dirty="0"/>
              <a:t> 2 </a:t>
            </a:r>
            <a:r>
              <a:rPr lang="en-US" dirty="0" err="1"/>
              <a:t>phần</a:t>
            </a:r>
            <a:r>
              <a:rPr lang="en-US" dirty="0"/>
              <a:t>:</a:t>
            </a:r>
          </a:p>
          <a:p>
            <a:pPr lvl="1"/>
            <a:r>
              <a:rPr lang="en-US" sz="2600" dirty="0" err="1"/>
              <a:t>Giải</a:t>
            </a:r>
            <a:r>
              <a:rPr lang="en-US" sz="2600" dirty="0"/>
              <a:t> </a:t>
            </a:r>
            <a:r>
              <a:rPr lang="en-US" sz="2600" dirty="0" err="1"/>
              <a:t>thuật</a:t>
            </a:r>
            <a:r>
              <a:rPr lang="en-US" sz="2600" dirty="0"/>
              <a:t> </a:t>
            </a:r>
            <a:r>
              <a:rPr lang="en-US" sz="2600" dirty="0" err="1"/>
              <a:t>pageout</a:t>
            </a:r>
            <a:r>
              <a:rPr lang="en-US" sz="2600" dirty="0"/>
              <a:t>-policy: </a:t>
            </a:r>
            <a:r>
              <a:rPr lang="en-US" sz="2600" dirty="0" err="1"/>
              <a:t>Quyết</a:t>
            </a:r>
            <a:r>
              <a:rPr lang="en-US" sz="2600" dirty="0"/>
              <a:t> </a:t>
            </a:r>
            <a:r>
              <a:rPr lang="en-US" sz="2600" dirty="0" err="1"/>
              <a:t>định</a:t>
            </a:r>
            <a:r>
              <a:rPr lang="en-US" sz="2600" dirty="0"/>
              <a:t> </a:t>
            </a:r>
            <a:r>
              <a:rPr lang="en-US" sz="2600" dirty="0" err="1"/>
              <a:t>trang</a:t>
            </a:r>
            <a:r>
              <a:rPr lang="en-US" sz="2600" dirty="0"/>
              <a:t> </a:t>
            </a:r>
            <a:r>
              <a:rPr lang="en-US" sz="2600" dirty="0" err="1"/>
              <a:t>nào</a:t>
            </a:r>
            <a:r>
              <a:rPr lang="en-US" sz="2600" dirty="0"/>
              <a:t> </a:t>
            </a:r>
            <a:r>
              <a:rPr lang="en-US" sz="2600" dirty="0" err="1"/>
              <a:t>sẽ</a:t>
            </a:r>
            <a:r>
              <a:rPr lang="en-US" sz="2600" dirty="0"/>
              <a:t> đ</a:t>
            </a:r>
            <a:r>
              <a:rPr lang="vi-VN" sz="2600" dirty="0"/>
              <a:t>ư</a:t>
            </a:r>
            <a:r>
              <a:rPr lang="en-US" sz="2600" dirty="0" err="1"/>
              <a:t>ợc</a:t>
            </a:r>
            <a:r>
              <a:rPr lang="en-US" sz="2600" dirty="0"/>
              <a:t> </a:t>
            </a:r>
            <a:r>
              <a:rPr lang="en-US" sz="2600" dirty="0" err="1"/>
              <a:t>ghi</a:t>
            </a:r>
            <a:r>
              <a:rPr lang="en-US" sz="2600" dirty="0"/>
              <a:t> </a:t>
            </a:r>
            <a:r>
              <a:rPr lang="en-US" sz="2600" dirty="0" err="1"/>
              <a:t>ra</a:t>
            </a:r>
            <a:r>
              <a:rPr lang="en-US" sz="2600" dirty="0"/>
              <a:t> </a:t>
            </a:r>
            <a:r>
              <a:rPr lang="en-US" sz="2600" dirty="0" err="1"/>
              <a:t>đĩa</a:t>
            </a:r>
            <a:r>
              <a:rPr lang="en-US" sz="2600" dirty="0"/>
              <a:t> </a:t>
            </a:r>
            <a:r>
              <a:rPr lang="en-US" sz="2600" dirty="0" err="1"/>
              <a:t>và</a:t>
            </a:r>
            <a:r>
              <a:rPr lang="en-US" sz="2600" dirty="0"/>
              <a:t> </a:t>
            </a:r>
            <a:r>
              <a:rPr lang="en-US" sz="2600" dirty="0" err="1"/>
              <a:t>khi</a:t>
            </a:r>
            <a:r>
              <a:rPr lang="en-US" sz="2600" dirty="0"/>
              <a:t> </a:t>
            </a:r>
            <a:r>
              <a:rPr lang="en-US" sz="2600" dirty="0" err="1"/>
              <a:t>nào</a:t>
            </a:r>
            <a:r>
              <a:rPr lang="en-US" sz="2600" dirty="0"/>
              <a:t> </a:t>
            </a:r>
            <a:r>
              <a:rPr lang="en-US" sz="2600" dirty="0" err="1"/>
              <a:t>thì</a:t>
            </a:r>
            <a:r>
              <a:rPr lang="en-US" sz="2600" dirty="0"/>
              <a:t> </a:t>
            </a:r>
            <a:r>
              <a:rPr lang="en-US" sz="2600" dirty="0" err="1"/>
              <a:t>thực</a:t>
            </a:r>
            <a:r>
              <a:rPr lang="en-US" sz="2600" dirty="0"/>
              <a:t> </a:t>
            </a:r>
            <a:r>
              <a:rPr lang="en-US" sz="2600" dirty="0" err="1"/>
              <a:t>hiện</a:t>
            </a:r>
            <a:r>
              <a:rPr lang="en-US" sz="2600" dirty="0"/>
              <a:t>.</a:t>
            </a:r>
          </a:p>
          <a:p>
            <a:pPr lvl="1"/>
            <a:r>
              <a:rPr lang="en-US" dirty="0"/>
              <a:t> </a:t>
            </a:r>
            <a:r>
              <a:rPr lang="en-US" sz="2600" dirty="0"/>
              <a:t>Paging mechanism: </a:t>
            </a:r>
            <a:r>
              <a:rPr lang="en-US" sz="2600" dirty="0" err="1"/>
              <a:t>Thực</a:t>
            </a:r>
            <a:r>
              <a:rPr lang="en-US" sz="2600" dirty="0"/>
              <a:t> </a:t>
            </a:r>
            <a:r>
              <a:rPr lang="en-US" sz="2600" dirty="0" err="1"/>
              <a:t>hiện</a:t>
            </a:r>
            <a:r>
              <a:rPr lang="en-US" sz="2600" dirty="0"/>
              <a:t> </a:t>
            </a:r>
            <a:r>
              <a:rPr lang="en-US" sz="2600" dirty="0" err="1"/>
              <a:t>việc</a:t>
            </a:r>
            <a:r>
              <a:rPr lang="en-US" sz="2600" dirty="0"/>
              <a:t> di </a:t>
            </a:r>
            <a:r>
              <a:rPr lang="en-US" sz="2600" dirty="0" err="1"/>
              <a:t>chuyển</a:t>
            </a:r>
            <a:r>
              <a:rPr lang="en-US" sz="2600" dirty="0"/>
              <a:t>, </a:t>
            </a:r>
            <a:r>
              <a:rPr lang="en-US" sz="2600" dirty="0" err="1"/>
              <a:t>đồng</a:t>
            </a:r>
            <a:r>
              <a:rPr lang="en-US" sz="2600" dirty="0"/>
              <a:t> </a:t>
            </a:r>
            <a:r>
              <a:rPr lang="en-US" sz="2600" dirty="0" err="1"/>
              <a:t>thời</a:t>
            </a:r>
            <a:r>
              <a:rPr lang="en-US" sz="2600" dirty="0"/>
              <a:t> </a:t>
            </a:r>
            <a:r>
              <a:rPr lang="en-US" sz="2600" dirty="0" err="1"/>
              <a:t>cũng</a:t>
            </a:r>
            <a:r>
              <a:rPr lang="en-US" sz="2600" dirty="0"/>
              <a:t> </a:t>
            </a:r>
            <a:r>
              <a:rPr lang="en-US" sz="2600" dirty="0" err="1"/>
              <a:t>phụ</a:t>
            </a:r>
            <a:r>
              <a:rPr lang="en-US" sz="2600" dirty="0"/>
              <a:t> </a:t>
            </a:r>
            <a:r>
              <a:rPr lang="en-US" sz="2600" dirty="0" err="1"/>
              <a:t>trách</a:t>
            </a:r>
            <a:r>
              <a:rPr lang="en-US" sz="2600" dirty="0"/>
              <a:t> </a:t>
            </a:r>
            <a:r>
              <a:rPr lang="en-US" sz="2600" dirty="0" err="1"/>
              <a:t>việc</a:t>
            </a:r>
            <a:r>
              <a:rPr lang="en-US" sz="2600" dirty="0"/>
              <a:t> </a:t>
            </a:r>
            <a:r>
              <a:rPr lang="en-US" sz="2600" dirty="0" err="1"/>
              <a:t>đem</a:t>
            </a:r>
            <a:r>
              <a:rPr lang="en-US" sz="2600" dirty="0"/>
              <a:t> </a:t>
            </a:r>
            <a:r>
              <a:rPr lang="en-US" sz="2600" dirty="0" err="1"/>
              <a:t>dữ</a:t>
            </a:r>
            <a:r>
              <a:rPr lang="en-US" sz="2600" dirty="0"/>
              <a:t> </a:t>
            </a:r>
            <a:r>
              <a:rPr lang="en-US" sz="2600" dirty="0" err="1"/>
              <a:t>liệu</a:t>
            </a:r>
            <a:r>
              <a:rPr lang="en-US" sz="2600" dirty="0"/>
              <a:t> </a:t>
            </a:r>
            <a:r>
              <a:rPr lang="en-US" sz="2600" dirty="0" err="1"/>
              <a:t>trang</a:t>
            </a:r>
            <a:r>
              <a:rPr lang="en-US" sz="2600" dirty="0"/>
              <a:t> </a:t>
            </a:r>
            <a:r>
              <a:rPr lang="en-US" sz="2600" dirty="0" err="1"/>
              <a:t>trở</a:t>
            </a:r>
            <a:r>
              <a:rPr lang="en-US" sz="2600" dirty="0"/>
              <a:t> </a:t>
            </a:r>
            <a:r>
              <a:rPr lang="en-US" sz="2600" dirty="0" err="1"/>
              <a:t>lại</a:t>
            </a:r>
            <a:r>
              <a:rPr lang="en-US" sz="2600" dirty="0"/>
              <a:t> </a:t>
            </a:r>
            <a:r>
              <a:rPr lang="en-US" sz="2600" dirty="0" err="1"/>
              <a:t>bộ</a:t>
            </a:r>
            <a:r>
              <a:rPr lang="en-US" sz="2600" dirty="0"/>
              <a:t> </a:t>
            </a:r>
            <a:r>
              <a:rPr lang="en-US" sz="2600" dirty="0" err="1"/>
              <a:t>nhớ</a:t>
            </a:r>
            <a:r>
              <a:rPr lang="en-US" sz="2600" dirty="0"/>
              <a:t> </a:t>
            </a:r>
            <a:r>
              <a:rPr lang="en-US" sz="2600" dirty="0" err="1"/>
              <a:t>vật</a:t>
            </a:r>
            <a:r>
              <a:rPr lang="en-US" sz="2600" dirty="0"/>
              <a:t> </a:t>
            </a:r>
            <a:r>
              <a:rPr lang="en-US" sz="2600" dirty="0" err="1"/>
              <a:t>lý</a:t>
            </a:r>
            <a:r>
              <a:rPr lang="en-US" sz="2600" dirty="0"/>
              <a:t>. </a:t>
            </a:r>
          </a:p>
          <a:p>
            <a:pPr lvl="2"/>
            <a:r>
              <a:rPr lang="en-US" sz="2400" dirty="0"/>
              <a:t>Trang </a:t>
            </a:r>
            <a:r>
              <a:rPr lang="en-US" sz="2400" dirty="0" err="1"/>
              <a:t>có</a:t>
            </a:r>
            <a:r>
              <a:rPr lang="en-US" sz="2400" dirty="0"/>
              <a:t> </a:t>
            </a:r>
            <a:r>
              <a:rPr lang="en-US" sz="2400" dirty="0" err="1"/>
              <a:t>thể</a:t>
            </a:r>
            <a:r>
              <a:rPr lang="en-US" sz="2400" dirty="0"/>
              <a:t> đ</a:t>
            </a:r>
            <a:r>
              <a:rPr lang="vi-VN" sz="2400" dirty="0"/>
              <a:t>ư</a:t>
            </a:r>
            <a:r>
              <a:rPr lang="en-US" sz="2400" dirty="0" err="1"/>
              <a:t>ợc</a:t>
            </a:r>
            <a:r>
              <a:rPr lang="en-US" sz="2400" dirty="0"/>
              <a:t> đ</a:t>
            </a:r>
            <a:r>
              <a:rPr lang="vi-VN" sz="2400" dirty="0"/>
              <a:t>ư</a:t>
            </a:r>
            <a:r>
              <a:rPr lang="en-US" sz="2400" dirty="0"/>
              <a:t>a </a:t>
            </a:r>
            <a:r>
              <a:rPr lang="en-US" sz="2400" dirty="0" err="1"/>
              <a:t>đến</a:t>
            </a:r>
            <a:r>
              <a:rPr lang="en-US" sz="2400" dirty="0"/>
              <a:t> </a:t>
            </a:r>
            <a:r>
              <a:rPr lang="en-US" sz="2400" dirty="0" err="1"/>
              <a:t>thiết</a:t>
            </a:r>
            <a:r>
              <a:rPr lang="en-US" sz="2400" dirty="0"/>
              <a:t> </a:t>
            </a:r>
            <a:r>
              <a:rPr lang="en-US" sz="2400" dirty="0" err="1"/>
              <a:t>bị</a:t>
            </a:r>
            <a:r>
              <a:rPr lang="en-US" sz="2400" dirty="0"/>
              <a:t> </a:t>
            </a:r>
            <a:r>
              <a:rPr lang="en-US" sz="2400" dirty="0" err="1"/>
              <a:t>khác</a:t>
            </a:r>
            <a:r>
              <a:rPr lang="en-US" sz="2400" dirty="0"/>
              <a:t>, </a:t>
            </a:r>
            <a:r>
              <a:rPr lang="en-US" sz="2400" dirty="0" err="1"/>
              <a:t>phân</a:t>
            </a:r>
            <a:r>
              <a:rPr lang="en-US" sz="2400" dirty="0"/>
              <a:t> </a:t>
            </a:r>
            <a:r>
              <a:rPr lang="en-US" sz="2400" dirty="0" err="1"/>
              <a:t>vùng</a:t>
            </a:r>
            <a:r>
              <a:rPr lang="en-US" sz="2400" dirty="0"/>
              <a:t> </a:t>
            </a:r>
            <a:r>
              <a:rPr lang="en-US" sz="2400" dirty="0" err="1"/>
              <a:t>khác</a:t>
            </a:r>
            <a:r>
              <a:rPr lang="en-US" sz="2400" dirty="0"/>
              <a:t> </a:t>
            </a:r>
            <a:r>
              <a:rPr lang="en-US" sz="2400" dirty="0" err="1"/>
              <a:t>hoặc</a:t>
            </a:r>
            <a:r>
              <a:rPr lang="en-US" sz="2400" dirty="0"/>
              <a:t> </a:t>
            </a:r>
            <a:r>
              <a:rPr lang="en-US" sz="2400" dirty="0" err="1"/>
              <a:t>tập</a:t>
            </a:r>
            <a:r>
              <a:rPr lang="en-US" sz="2400" dirty="0"/>
              <a:t> tin. </a:t>
            </a:r>
          </a:p>
          <a:p>
            <a:pPr lvl="2"/>
            <a:r>
              <a:rPr lang="en-US" sz="2400" dirty="0" err="1"/>
              <a:t>Sử</a:t>
            </a:r>
            <a:r>
              <a:rPr lang="en-US" sz="2400" dirty="0"/>
              <a:t> </a:t>
            </a:r>
            <a:r>
              <a:rPr lang="en-US" sz="2400" dirty="0" err="1"/>
              <a:t>dụng</a:t>
            </a:r>
            <a:r>
              <a:rPr lang="en-US" sz="2400" dirty="0"/>
              <a:t> </a:t>
            </a:r>
            <a:r>
              <a:rPr lang="en-US" sz="2400" dirty="0" err="1"/>
              <a:t>giải</a:t>
            </a:r>
            <a:r>
              <a:rPr lang="en-US" sz="2400" dirty="0"/>
              <a:t> </a:t>
            </a:r>
            <a:r>
              <a:rPr lang="en-US" sz="2400" dirty="0" err="1"/>
              <a:t>thuật</a:t>
            </a:r>
            <a:r>
              <a:rPr lang="en-US" sz="2400" dirty="0"/>
              <a:t> next – fit </a:t>
            </a:r>
            <a:r>
              <a:rPr lang="en-US" sz="2400" dirty="0" err="1"/>
              <a:t>để</a:t>
            </a:r>
            <a:r>
              <a:rPr lang="en-US" sz="2400" dirty="0"/>
              <a:t> </a:t>
            </a:r>
            <a:r>
              <a:rPr lang="en-US" sz="2400" dirty="0" err="1"/>
              <a:t>ghi</a:t>
            </a:r>
            <a:r>
              <a:rPr lang="en-US" sz="2400" dirty="0"/>
              <a:t> </a:t>
            </a:r>
            <a:r>
              <a:rPr lang="en-US" sz="2400" dirty="0" err="1"/>
              <a:t>các</a:t>
            </a:r>
            <a:r>
              <a:rPr lang="en-US" sz="2400" dirty="0"/>
              <a:t> </a:t>
            </a:r>
            <a:r>
              <a:rPr lang="en-US" sz="2400" dirty="0" err="1"/>
              <a:t>trang</a:t>
            </a:r>
            <a:r>
              <a:rPr lang="en-US" sz="2400" dirty="0"/>
              <a:t> </a:t>
            </a:r>
            <a:r>
              <a:rPr lang="en-US" sz="2400" dirty="0" err="1"/>
              <a:t>liên</a:t>
            </a:r>
            <a:r>
              <a:rPr lang="en-US" sz="2400" dirty="0"/>
              <a:t> </a:t>
            </a:r>
            <a:r>
              <a:rPr lang="en-US" sz="2400" dirty="0" err="1"/>
              <a:t>tục</a:t>
            </a:r>
            <a:r>
              <a:rPr lang="en-US" sz="2400" dirty="0"/>
              <a:t>. </a:t>
            </a:r>
          </a:p>
          <a:p>
            <a:endParaRPr lang="en-US" dirty="0"/>
          </a:p>
        </p:txBody>
      </p:sp>
      <p:sp>
        <p:nvSpPr>
          <p:cNvPr id="5" name="Slide Number Placeholder 4">
            <a:extLst>
              <a:ext uri="{FF2B5EF4-FFF2-40B4-BE49-F238E27FC236}">
                <a16:creationId xmlns:a16="http://schemas.microsoft.com/office/drawing/2014/main" id="{E8770B6A-A20E-4E4F-B93D-0458A5EA2011}"/>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BDD788E0-CB1C-4B70-8BD1-7EE8E935FAC2}"/>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49F47312-02A4-BE29-2BD7-8870583B6D9B}"/>
              </a:ext>
            </a:extLst>
          </p:cNvPr>
          <p:cNvSpPr txBox="1"/>
          <p:nvPr/>
        </p:nvSpPr>
        <p:spPr>
          <a:xfrm>
            <a:off x="832847" y="1191085"/>
            <a:ext cx="3397084"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Hoán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vị</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và</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phân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trang</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802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9.1.6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CFC8665C-67F2-AE0E-C01D-507AD6439E06}"/>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77848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
        <p:nvSpPr>
          <p:cNvPr id="3" name="Text Placeholder 2">
            <a:extLst>
              <a:ext uri="{FF2B5EF4-FFF2-40B4-BE49-F238E27FC236}">
                <a16:creationId xmlns:a16="http://schemas.microsoft.com/office/drawing/2014/main" id="{2B4CC069-E19E-B22C-6D85-1188A3E8F06F}"/>
              </a:ext>
            </a:extLst>
          </p:cNvPr>
          <p:cNvSpPr>
            <a:spLocks noGrp="1"/>
          </p:cNvSpPr>
          <p:nvPr>
            <p:ph type="body" sz="quarter" idx="13"/>
          </p:nvPr>
        </p:nvSpPr>
        <p:spPr>
          <a:xfrm>
            <a:off x="2608564" y="1286346"/>
            <a:ext cx="6974874" cy="4699000"/>
          </a:xfrm>
        </p:spPr>
        <p:txBody>
          <a:bodyPr>
            <a:normAutofit/>
          </a:bodyPr>
          <a:lstStyle/>
          <a:p>
            <a:pPr>
              <a:lnSpc>
                <a:spcPct val="150000"/>
              </a:lnSpc>
              <a:defRPr/>
            </a:pPr>
            <a:r>
              <a:rPr lang="en-US" altLang="en-US" sz="2800" dirty="0" err="1"/>
              <a:t>Hiểu</a:t>
            </a:r>
            <a:r>
              <a:rPr lang="en-US" altLang="en-US" sz="2800" dirty="0"/>
              <a:t> đ</a:t>
            </a:r>
            <a:r>
              <a:rPr lang="vi-VN" altLang="en-US" sz="2800" dirty="0"/>
              <a:t>ư</a:t>
            </a:r>
            <a:r>
              <a:rPr lang="en-US" altLang="en-US" sz="2800" dirty="0" err="1"/>
              <a:t>ợc</a:t>
            </a:r>
            <a:r>
              <a:rPr lang="en-US" altLang="en-US" sz="2800" dirty="0"/>
              <a:t> </a:t>
            </a:r>
            <a:r>
              <a:rPr lang="en-US" altLang="en-US" sz="2800" dirty="0" err="1"/>
              <a:t>các</a:t>
            </a:r>
            <a:r>
              <a:rPr lang="en-US" altLang="en-US" sz="2800" dirty="0"/>
              <a:t> </a:t>
            </a:r>
            <a:r>
              <a:rPr lang="en-US" altLang="en-US" sz="2800" dirty="0" err="1"/>
              <a:t>kiến</a:t>
            </a:r>
            <a:r>
              <a:rPr lang="en-US" altLang="en-US" sz="2800" dirty="0"/>
              <a:t> </a:t>
            </a:r>
            <a:r>
              <a:rPr lang="en-US" altLang="en-US" sz="2800" dirty="0" err="1"/>
              <a:t>thức</a:t>
            </a:r>
            <a:r>
              <a:rPr lang="en-US" altLang="en-US" sz="2800" dirty="0"/>
              <a:t> </a:t>
            </a:r>
            <a:r>
              <a:rPr lang="en-US" altLang="en-US" sz="2800" dirty="0" err="1"/>
              <a:t>cơ</a:t>
            </a:r>
            <a:r>
              <a:rPr lang="en-US" altLang="en-US" sz="2800" dirty="0"/>
              <a:t> </a:t>
            </a:r>
            <a:r>
              <a:rPr lang="en-US" altLang="en-US" sz="2800" dirty="0" err="1"/>
              <a:t>bản</a:t>
            </a:r>
            <a:r>
              <a:rPr lang="en-US" altLang="en-US" sz="2800" dirty="0"/>
              <a:t> </a:t>
            </a:r>
            <a:r>
              <a:rPr lang="en-US" altLang="en-US" sz="2800" dirty="0" err="1"/>
              <a:t>về</a:t>
            </a:r>
            <a:r>
              <a:rPr lang="en-US" altLang="en-US" sz="2800" dirty="0"/>
              <a:t> </a:t>
            </a:r>
            <a:r>
              <a:rPr lang="en-US" altLang="en-US" sz="2800" dirty="0" err="1"/>
              <a:t>hệ</a:t>
            </a:r>
            <a:r>
              <a:rPr lang="en-US" altLang="en-US" sz="2800" dirty="0"/>
              <a:t> </a:t>
            </a:r>
            <a:r>
              <a:rPr lang="en-US" altLang="en-US" sz="2800" dirty="0" err="1"/>
              <a:t>điều</a:t>
            </a:r>
            <a:r>
              <a:rPr lang="en-US" altLang="en-US" sz="2800" dirty="0"/>
              <a:t> </a:t>
            </a:r>
            <a:r>
              <a:rPr lang="en-US" altLang="en-US" sz="2800" dirty="0" err="1"/>
              <a:t>hành</a:t>
            </a:r>
            <a:r>
              <a:rPr lang="en-US" altLang="en-US" sz="2800" dirty="0"/>
              <a:t> Linux </a:t>
            </a:r>
            <a:r>
              <a:rPr lang="en-US" altLang="en-US" sz="2800" dirty="0" err="1"/>
              <a:t>và</a:t>
            </a:r>
            <a:r>
              <a:rPr lang="en-US" altLang="en-US" sz="2800" dirty="0"/>
              <a:t> Windows. </a:t>
            </a:r>
          </a:p>
          <a:p>
            <a:pPr>
              <a:lnSpc>
                <a:spcPct val="150000"/>
              </a:lnSpc>
              <a:defRPr/>
            </a:pPr>
            <a:r>
              <a:rPr lang="en-US" altLang="en-US" sz="2800" dirty="0" err="1"/>
              <a:t>Phân</a:t>
            </a:r>
            <a:r>
              <a:rPr lang="en-US" altLang="en-US" sz="2800" dirty="0"/>
              <a:t> </a:t>
            </a:r>
            <a:r>
              <a:rPr lang="en-US" altLang="en-US" sz="2800" dirty="0" err="1"/>
              <a:t>tích</a:t>
            </a:r>
            <a:r>
              <a:rPr lang="en-US" altLang="en-US" sz="2800" dirty="0"/>
              <a:t>, so </a:t>
            </a:r>
            <a:r>
              <a:rPr lang="en-US" altLang="en-US" sz="2800" dirty="0" err="1"/>
              <a:t>sánh</a:t>
            </a:r>
            <a:r>
              <a:rPr lang="en-US" altLang="en-US" sz="2800" dirty="0"/>
              <a:t>, </a:t>
            </a:r>
            <a:r>
              <a:rPr lang="en-US" altLang="en-US" sz="2800" dirty="0" err="1"/>
              <a:t>đánh</a:t>
            </a:r>
            <a:r>
              <a:rPr lang="en-US" altLang="en-US" sz="2800" dirty="0"/>
              <a:t> </a:t>
            </a:r>
            <a:r>
              <a:rPr lang="en-US" altLang="en-US" sz="2800" dirty="0" err="1"/>
              <a:t>giá</a:t>
            </a:r>
            <a:r>
              <a:rPr lang="en-US" altLang="en-US" sz="2800" dirty="0"/>
              <a:t> </a:t>
            </a:r>
            <a:r>
              <a:rPr lang="en-US" altLang="en-US" sz="2800" dirty="0" err="1"/>
              <a:t>các</a:t>
            </a:r>
            <a:r>
              <a:rPr lang="en-US" altLang="en-US" sz="2800" dirty="0"/>
              <a:t> </a:t>
            </a:r>
            <a:r>
              <a:rPr lang="en-US" altLang="en-US" sz="2800" dirty="0" err="1"/>
              <a:t>kiến</a:t>
            </a:r>
            <a:r>
              <a:rPr lang="en-US" altLang="en-US" sz="2800" dirty="0"/>
              <a:t> </a:t>
            </a:r>
            <a:r>
              <a:rPr lang="en-US" altLang="en-US" sz="2800" dirty="0" err="1"/>
              <a:t>thức</a:t>
            </a:r>
            <a:r>
              <a:rPr lang="en-US" altLang="en-US" sz="2800" dirty="0"/>
              <a:t> </a:t>
            </a:r>
            <a:r>
              <a:rPr lang="en-US" altLang="en-US" sz="2800" dirty="0" err="1"/>
              <a:t>đã</a:t>
            </a:r>
            <a:r>
              <a:rPr lang="en-US" altLang="en-US" sz="2800" dirty="0"/>
              <a:t> </a:t>
            </a:r>
            <a:r>
              <a:rPr lang="en-US" altLang="en-US" sz="2800" dirty="0" err="1"/>
              <a:t>học</a:t>
            </a:r>
            <a:r>
              <a:rPr lang="en-US" altLang="en-US" sz="2800" dirty="0"/>
              <a:t> </a:t>
            </a:r>
            <a:r>
              <a:rPr lang="en-US" altLang="en-US" sz="2800" dirty="0" err="1"/>
              <a:t>và</a:t>
            </a:r>
            <a:r>
              <a:rPr lang="en-US" altLang="en-US" sz="2800" dirty="0"/>
              <a:t> </a:t>
            </a:r>
            <a:r>
              <a:rPr lang="en-US" altLang="en-US" sz="2800" dirty="0" err="1"/>
              <a:t>cách</a:t>
            </a:r>
            <a:r>
              <a:rPr lang="en-US" altLang="en-US" sz="2800" dirty="0"/>
              <a:t> </a:t>
            </a:r>
            <a:r>
              <a:rPr lang="en-US" altLang="en-US" sz="2800" dirty="0" err="1"/>
              <a:t>các</a:t>
            </a:r>
            <a:r>
              <a:rPr lang="en-US" altLang="en-US" sz="2800" dirty="0"/>
              <a:t> </a:t>
            </a:r>
            <a:r>
              <a:rPr lang="en-US" altLang="en-US" sz="2800" dirty="0" err="1"/>
              <a:t>kiến</a:t>
            </a:r>
            <a:r>
              <a:rPr lang="en-US" altLang="en-US" sz="2800" dirty="0"/>
              <a:t> </a:t>
            </a:r>
            <a:r>
              <a:rPr lang="en-US" altLang="en-US" sz="2800" dirty="0" err="1"/>
              <a:t>thức</a:t>
            </a:r>
            <a:r>
              <a:rPr lang="en-US" altLang="en-US" sz="2800" dirty="0"/>
              <a:t> </a:t>
            </a:r>
            <a:r>
              <a:rPr lang="en-US" altLang="en-US" sz="2800" dirty="0" err="1"/>
              <a:t>đó</a:t>
            </a:r>
            <a:r>
              <a:rPr lang="en-US" altLang="en-US" sz="2800" dirty="0"/>
              <a:t> </a:t>
            </a:r>
            <a:r>
              <a:rPr lang="en-US" altLang="en-US" sz="2800" dirty="0" err="1"/>
              <a:t>được</a:t>
            </a:r>
            <a:r>
              <a:rPr lang="en-US" altLang="en-US" sz="2800" dirty="0"/>
              <a:t> </a:t>
            </a:r>
            <a:r>
              <a:rPr lang="en-US" altLang="en-US" sz="2800" dirty="0" err="1"/>
              <a:t>áp</a:t>
            </a:r>
            <a:r>
              <a:rPr lang="en-US" altLang="en-US" sz="2800" dirty="0"/>
              <a:t> </a:t>
            </a:r>
            <a:r>
              <a:rPr lang="en-US" altLang="en-US" sz="2800" dirty="0" err="1"/>
              <a:t>dụng</a:t>
            </a:r>
            <a:r>
              <a:rPr lang="en-US" altLang="en-US" sz="2800" dirty="0"/>
              <a:t> </a:t>
            </a:r>
            <a:r>
              <a:rPr lang="en-US" altLang="en-US" sz="2800" dirty="0" err="1"/>
              <a:t>vào</a:t>
            </a:r>
            <a:r>
              <a:rPr lang="en-US" altLang="en-US" sz="2800" dirty="0"/>
              <a:t> </a:t>
            </a:r>
            <a:r>
              <a:rPr lang="en-US" altLang="en-US" sz="2800" dirty="0" err="1"/>
              <a:t>hệ</a:t>
            </a:r>
            <a:r>
              <a:rPr lang="en-US" altLang="en-US" sz="2800" dirty="0"/>
              <a:t> </a:t>
            </a:r>
            <a:r>
              <a:rPr lang="en-US" altLang="en-US" sz="2800" dirty="0" err="1"/>
              <a:t>điều</a:t>
            </a:r>
            <a:r>
              <a:rPr lang="en-US" altLang="en-US" sz="2800" dirty="0"/>
              <a:t> </a:t>
            </a:r>
            <a:r>
              <a:rPr lang="en-US" altLang="en-US" sz="2800" dirty="0" err="1"/>
              <a:t>hành</a:t>
            </a:r>
            <a:r>
              <a:rPr lang="en-US" altLang="en-US" sz="2800" dirty="0"/>
              <a:t> Linux </a:t>
            </a:r>
            <a:r>
              <a:rPr lang="en-US" altLang="en-US" sz="2800" dirty="0" err="1"/>
              <a:t>và</a:t>
            </a:r>
            <a:r>
              <a:rPr lang="en-US" altLang="en-US" sz="2800" dirty="0"/>
              <a:t> Windows. </a:t>
            </a:r>
            <a:endParaRPr lang="vi-VN" altLang="en-US" sz="2800" dirty="0"/>
          </a:p>
        </p:txBody>
      </p:sp>
    </p:spTree>
    <p:extLst>
      <p:ext uri="{BB962C8B-B14F-4D97-AF65-F5344CB8AC3E}">
        <p14:creationId xmlns:p14="http://schemas.microsoft.com/office/powerpoint/2010/main" val="275992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122-C133-43F0-8261-9CBF19C93BB2}"/>
              </a:ext>
            </a:extLst>
          </p:cNvPr>
          <p:cNvSpPr>
            <a:spLocks noGrp="1"/>
          </p:cNvSpPr>
          <p:nvPr>
            <p:ph type="title"/>
          </p:nvPr>
        </p:nvSpPr>
        <p:spPr/>
        <p:txBody>
          <a:bodyPr>
            <a:normAutofit fontScale="90000"/>
          </a:bodyPr>
          <a:lstStyle/>
          <a:p>
            <a:r>
              <a:rPr lang="en-US" dirty="0"/>
              <a:t>9.1.6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FFA4BF3C-8EC0-481E-865D-94197197D316}"/>
              </a:ext>
            </a:extLst>
          </p:cNvPr>
          <p:cNvSpPr>
            <a:spLocks noGrp="1"/>
          </p:cNvSpPr>
          <p:nvPr>
            <p:ph idx="1"/>
          </p:nvPr>
        </p:nvSpPr>
        <p:spPr/>
        <p:txBody>
          <a:bodyPr>
            <a:normAutofit fontScale="92500" lnSpcReduction="10000"/>
          </a:bodyPr>
          <a:lstStyle/>
          <a:p>
            <a:r>
              <a:rPr lang="en-US" dirty="0" err="1"/>
              <a:t>Hệ</a:t>
            </a:r>
            <a:r>
              <a:rPr lang="en-US" dirty="0"/>
              <a:t> </a:t>
            </a:r>
            <a:r>
              <a:rPr lang="en-US" dirty="0" err="1"/>
              <a:t>thống</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của</a:t>
            </a:r>
            <a:r>
              <a:rPr lang="en-US" dirty="0"/>
              <a:t> Linux </a:t>
            </a:r>
            <a:r>
              <a:rPr lang="en-US" dirty="0" err="1"/>
              <a:t>duy</a:t>
            </a:r>
            <a:r>
              <a:rPr lang="en-US" dirty="0"/>
              <a:t> </a:t>
            </a:r>
            <a:r>
              <a:rPr lang="en-US" dirty="0" err="1"/>
              <a:t>trì</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cho</a:t>
            </a:r>
            <a:r>
              <a:rPr lang="en-US" dirty="0"/>
              <a:t> </a:t>
            </a:r>
            <a:r>
              <a:rPr lang="en-US" dirty="0" err="1"/>
              <a:t>mỗi</a:t>
            </a:r>
            <a:r>
              <a:rPr lang="en-US" dirty="0"/>
              <a:t> </a:t>
            </a:r>
            <a:r>
              <a:rPr lang="en-US" dirty="0" err="1"/>
              <a:t>tiến</a:t>
            </a:r>
            <a:r>
              <a:rPr lang="en-US" dirty="0"/>
              <a:t> </a:t>
            </a:r>
            <a:r>
              <a:rPr lang="en-US" dirty="0" err="1"/>
              <a:t>trình</a:t>
            </a:r>
            <a:r>
              <a:rPr lang="en-US" dirty="0"/>
              <a:t>. </a:t>
            </a:r>
            <a:r>
              <a:rPr lang="en-US" dirty="0" err="1"/>
              <a:t>Nó</a:t>
            </a:r>
            <a:r>
              <a:rPr lang="en-US" dirty="0"/>
              <a:t> </a:t>
            </a:r>
            <a:r>
              <a:rPr lang="en-US" dirty="0" err="1"/>
              <a:t>tạo</a:t>
            </a:r>
            <a:r>
              <a:rPr lang="en-US" dirty="0"/>
              <a:t> </a:t>
            </a:r>
            <a:r>
              <a:rPr lang="en-US" dirty="0" err="1"/>
              <a:t>các</a:t>
            </a:r>
            <a:r>
              <a:rPr lang="en-US" dirty="0"/>
              <a:t> </a:t>
            </a:r>
            <a:r>
              <a:rPr lang="en-US" dirty="0" err="1"/>
              <a:t>trang</a:t>
            </a:r>
            <a:r>
              <a:rPr lang="en-US" dirty="0"/>
              <a:t> </a:t>
            </a:r>
            <a:r>
              <a:rPr lang="en-US" dirty="0" err="1"/>
              <a:t>ảo</a:t>
            </a:r>
            <a:r>
              <a:rPr lang="en-US" dirty="0"/>
              <a:t> </a:t>
            </a:r>
            <a:r>
              <a:rPr lang="en-US" dirty="0" err="1"/>
              <a:t>theo</a:t>
            </a:r>
            <a:r>
              <a:rPr lang="en-US" dirty="0"/>
              <a:t> </a:t>
            </a:r>
            <a:r>
              <a:rPr lang="en-US" dirty="0" err="1"/>
              <a:t>yêu</a:t>
            </a:r>
            <a:r>
              <a:rPr lang="en-US" dirty="0"/>
              <a:t> </a:t>
            </a:r>
            <a:r>
              <a:rPr lang="en-US" dirty="0" err="1"/>
              <a:t>cầu</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việc</a:t>
            </a:r>
            <a:r>
              <a:rPr lang="en-US" dirty="0"/>
              <a:t> </a:t>
            </a:r>
            <a:r>
              <a:rPr lang="en-US" dirty="0" err="1"/>
              <a:t>nạp</a:t>
            </a:r>
            <a:r>
              <a:rPr lang="en-US" dirty="0"/>
              <a:t> </a:t>
            </a:r>
            <a:r>
              <a:rPr lang="en-US" dirty="0" err="1"/>
              <a:t>các</a:t>
            </a:r>
            <a:r>
              <a:rPr lang="en-US" dirty="0"/>
              <a:t> </a:t>
            </a:r>
            <a:r>
              <a:rPr lang="en-US" dirty="0" err="1"/>
              <a:t>trang</a:t>
            </a:r>
            <a:r>
              <a:rPr lang="en-US" dirty="0"/>
              <a:t> </a:t>
            </a:r>
            <a:r>
              <a:rPr lang="en-US" dirty="0" err="1"/>
              <a:t>ảo</a:t>
            </a:r>
            <a:r>
              <a:rPr lang="en-US" dirty="0"/>
              <a:t> </a:t>
            </a:r>
            <a:r>
              <a:rPr lang="en-US" dirty="0" err="1"/>
              <a:t>từ</a:t>
            </a:r>
            <a:r>
              <a:rPr lang="en-US" dirty="0"/>
              <a:t> </a:t>
            </a:r>
            <a:r>
              <a:rPr lang="en-US" dirty="0" err="1"/>
              <a:t>đĩa</a:t>
            </a:r>
            <a:r>
              <a:rPr lang="en-US" dirty="0"/>
              <a:t> </a:t>
            </a:r>
            <a:r>
              <a:rPr lang="en-US" dirty="0" err="1"/>
              <a:t>cũng</a:t>
            </a:r>
            <a:r>
              <a:rPr lang="en-US" dirty="0"/>
              <a:t> </a:t>
            </a:r>
            <a:r>
              <a:rPr lang="en-US" dirty="0" err="1"/>
              <a:t>nh</a:t>
            </a:r>
            <a:r>
              <a:rPr lang="vi-VN" dirty="0"/>
              <a:t>ư</a:t>
            </a:r>
            <a:r>
              <a:rPr lang="en-US" dirty="0"/>
              <a:t> di </a:t>
            </a:r>
            <a:r>
              <a:rPr lang="en-US" dirty="0" err="1"/>
              <a:t>chuyển</a:t>
            </a:r>
            <a:r>
              <a:rPr lang="en-US" dirty="0"/>
              <a:t> </a:t>
            </a:r>
            <a:r>
              <a:rPr lang="en-US" dirty="0" err="1"/>
              <a:t>chúng</a:t>
            </a:r>
            <a:r>
              <a:rPr lang="en-US" dirty="0"/>
              <a:t> </a:t>
            </a:r>
            <a:r>
              <a:rPr lang="en-US" dirty="0" err="1"/>
              <a:t>trở</a:t>
            </a:r>
            <a:r>
              <a:rPr lang="en-US" dirty="0"/>
              <a:t> </a:t>
            </a:r>
            <a:r>
              <a:rPr lang="en-US" dirty="0" err="1"/>
              <a:t>về</a:t>
            </a:r>
            <a:r>
              <a:rPr lang="en-US" dirty="0"/>
              <a:t> </a:t>
            </a:r>
            <a:r>
              <a:rPr lang="en-US" dirty="0" err="1"/>
              <a:t>đĩa</a:t>
            </a:r>
            <a:r>
              <a:rPr lang="en-US" dirty="0"/>
              <a:t> </a:t>
            </a:r>
            <a:r>
              <a:rPr lang="en-US" dirty="0" err="1"/>
              <a:t>khi</a:t>
            </a:r>
            <a:r>
              <a:rPr lang="en-US" dirty="0"/>
              <a:t> đ</a:t>
            </a:r>
            <a:r>
              <a:rPr lang="vi-VN" dirty="0"/>
              <a:t>ư</a:t>
            </a:r>
            <a:r>
              <a:rPr lang="en-US" dirty="0" err="1"/>
              <a:t>ợc</a:t>
            </a:r>
            <a:r>
              <a:rPr lang="en-US" dirty="0"/>
              <a:t> </a:t>
            </a:r>
            <a:r>
              <a:rPr lang="en-US" dirty="0" err="1"/>
              <a:t>yêu</a:t>
            </a:r>
            <a:r>
              <a:rPr lang="en-US" dirty="0"/>
              <a:t> </a:t>
            </a:r>
            <a:r>
              <a:rPr lang="en-US" dirty="0" err="1"/>
              <a:t>cầu</a:t>
            </a:r>
            <a:r>
              <a:rPr lang="en-US" dirty="0"/>
              <a:t>.</a:t>
            </a:r>
          </a:p>
          <a:p>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thể</a:t>
            </a:r>
            <a:r>
              <a:rPr lang="en-US" dirty="0"/>
              <a:t> chia </a:t>
            </a:r>
            <a:r>
              <a:rPr lang="en-US" dirty="0" err="1"/>
              <a:t>thành</a:t>
            </a:r>
            <a:r>
              <a:rPr lang="en-US" dirty="0"/>
              <a:t> 2 view </a:t>
            </a:r>
            <a:r>
              <a:rPr lang="en-US" dirty="0" err="1"/>
              <a:t>riêng</a:t>
            </a:r>
            <a:r>
              <a:rPr lang="en-US" dirty="0"/>
              <a:t> </a:t>
            </a:r>
            <a:r>
              <a:rPr lang="en-US" dirty="0" err="1"/>
              <a:t>biệt</a:t>
            </a:r>
            <a:r>
              <a:rPr lang="en-US" dirty="0"/>
              <a:t>:</a:t>
            </a:r>
          </a:p>
          <a:p>
            <a:pPr lvl="1"/>
            <a:r>
              <a:rPr lang="en-US" dirty="0"/>
              <a:t>Logical view: </a:t>
            </a:r>
            <a:r>
              <a:rPr lang="en-US" dirty="0" err="1"/>
              <a:t>Mô</a:t>
            </a:r>
            <a:r>
              <a:rPr lang="en-US" dirty="0"/>
              <a:t> </a:t>
            </a:r>
            <a:r>
              <a:rPr lang="en-US" dirty="0" err="1"/>
              <a:t>tả</a:t>
            </a:r>
            <a:r>
              <a:rPr lang="en-US" dirty="0"/>
              <a:t> </a:t>
            </a:r>
            <a:r>
              <a:rPr lang="en-US" dirty="0" err="1"/>
              <a:t>các</a:t>
            </a:r>
            <a:r>
              <a:rPr lang="en-US" dirty="0"/>
              <a:t> h</a:t>
            </a:r>
            <a:r>
              <a:rPr lang="vi-VN" dirty="0"/>
              <a:t>ư</a:t>
            </a:r>
            <a:r>
              <a:rPr lang="en-US" dirty="0" err="1"/>
              <a:t>ớng</a:t>
            </a:r>
            <a:r>
              <a:rPr lang="en-US" dirty="0"/>
              <a:t> </a:t>
            </a:r>
            <a:r>
              <a:rPr lang="en-US" dirty="0" err="1"/>
              <a:t>dẫn</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việc</a:t>
            </a:r>
            <a:r>
              <a:rPr lang="en-US" dirty="0"/>
              <a:t> </a:t>
            </a:r>
            <a:r>
              <a:rPr lang="en-US" dirty="0" err="1"/>
              <a:t>bố</a:t>
            </a:r>
            <a:r>
              <a:rPr lang="en-US" dirty="0"/>
              <a:t> </a:t>
            </a:r>
            <a:r>
              <a:rPr lang="en-US" dirty="0" err="1"/>
              <a:t>trí</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chứa</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vùng</a:t>
            </a:r>
            <a:r>
              <a:rPr lang="en-US" dirty="0"/>
              <a:t> </a:t>
            </a:r>
            <a:r>
              <a:rPr lang="en-US" dirty="0" err="1"/>
              <a:t>nhớ</a:t>
            </a:r>
            <a:r>
              <a:rPr lang="en-US" dirty="0"/>
              <a:t> </a:t>
            </a:r>
            <a:r>
              <a:rPr lang="en-US" dirty="0" err="1"/>
              <a:t>không</a:t>
            </a:r>
            <a:r>
              <a:rPr lang="en-US" dirty="0"/>
              <a:t> </a:t>
            </a:r>
            <a:r>
              <a:rPr lang="en-US" dirty="0" err="1"/>
              <a:t>chồng</a:t>
            </a:r>
            <a:r>
              <a:rPr lang="en-US" dirty="0"/>
              <a:t> </a:t>
            </a:r>
            <a:r>
              <a:rPr lang="en-US" dirty="0" err="1"/>
              <a:t>lấn</a:t>
            </a:r>
            <a:r>
              <a:rPr lang="en-US" dirty="0"/>
              <a:t> </a:t>
            </a:r>
            <a:r>
              <a:rPr lang="en-US" dirty="0" err="1"/>
              <a:t>nhau</a:t>
            </a:r>
            <a:r>
              <a:rPr lang="en-US" dirty="0"/>
              <a:t>, </a:t>
            </a:r>
            <a:r>
              <a:rPr lang="en-US" dirty="0" err="1"/>
              <a:t>mỗi</a:t>
            </a:r>
            <a:r>
              <a:rPr lang="en-US" dirty="0"/>
              <a:t> </a:t>
            </a:r>
            <a:r>
              <a:rPr lang="en-US" dirty="0" err="1"/>
              <a:t>vùng</a:t>
            </a:r>
            <a:r>
              <a:rPr lang="en-US" dirty="0"/>
              <a:t> </a:t>
            </a:r>
            <a:r>
              <a:rPr lang="en-US" dirty="0" err="1"/>
              <a:t>nhớ</a:t>
            </a:r>
            <a:r>
              <a:rPr lang="en-US" dirty="0"/>
              <a:t> </a:t>
            </a:r>
            <a:r>
              <a:rPr lang="en-US" dirty="0" err="1"/>
              <a:t>là</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trang</a:t>
            </a:r>
            <a:r>
              <a:rPr lang="en-US" dirty="0"/>
              <a:t> </a:t>
            </a:r>
            <a:r>
              <a:rPr lang="en-US" dirty="0" err="1"/>
              <a:t>nhớ</a:t>
            </a:r>
            <a:r>
              <a:rPr lang="en-US" dirty="0"/>
              <a:t> </a:t>
            </a:r>
            <a:r>
              <a:rPr lang="en-US" dirty="0" err="1"/>
              <a:t>liên</a:t>
            </a:r>
            <a:r>
              <a:rPr lang="en-US" dirty="0"/>
              <a:t> </a:t>
            </a:r>
            <a:r>
              <a:rPr lang="en-US" dirty="0" err="1"/>
              <a:t>tục</a:t>
            </a:r>
            <a:r>
              <a:rPr lang="en-US" dirty="0"/>
              <a:t>.</a:t>
            </a:r>
          </a:p>
          <a:p>
            <a:pPr lvl="1"/>
            <a:r>
              <a:rPr lang="en-US" dirty="0"/>
              <a:t>Physical view: Đ</a:t>
            </a:r>
            <a:r>
              <a:rPr lang="vi-VN" dirty="0"/>
              <a:t>ư</a:t>
            </a:r>
            <a:r>
              <a:rPr lang="en-US" dirty="0" err="1"/>
              <a:t>ợc</a:t>
            </a:r>
            <a:r>
              <a:rPr lang="en-US" dirty="0"/>
              <a:t> l</a:t>
            </a:r>
            <a:r>
              <a:rPr lang="vi-VN" dirty="0"/>
              <a:t>ư</a:t>
            </a:r>
            <a:r>
              <a:rPr lang="en-US" dirty="0"/>
              <a:t>u </a:t>
            </a:r>
            <a:r>
              <a:rPr lang="en-US" dirty="0" err="1"/>
              <a:t>trữ</a:t>
            </a:r>
            <a:r>
              <a:rPr lang="en-US" dirty="0"/>
              <a:t> </a:t>
            </a:r>
            <a:r>
              <a:rPr lang="en-US" dirty="0" err="1"/>
              <a:t>trên</a:t>
            </a:r>
            <a:r>
              <a:rPr lang="en-US" dirty="0"/>
              <a:t> </a:t>
            </a:r>
            <a:r>
              <a:rPr lang="en-US" dirty="0" err="1"/>
              <a:t>bảng</a:t>
            </a:r>
            <a:r>
              <a:rPr lang="en-US" dirty="0"/>
              <a:t> </a:t>
            </a:r>
            <a:r>
              <a:rPr lang="en-US" dirty="0" err="1"/>
              <a:t>trang</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và</a:t>
            </a:r>
            <a:r>
              <a:rPr lang="en-US" dirty="0"/>
              <a:t> đ</a:t>
            </a:r>
            <a:r>
              <a:rPr lang="vi-VN" dirty="0"/>
              <a:t>ư</a:t>
            </a:r>
            <a:r>
              <a:rPr lang="en-US" dirty="0" err="1"/>
              <a:t>ợc</a:t>
            </a:r>
            <a:r>
              <a:rPr lang="en-US" dirty="0"/>
              <a:t> </a:t>
            </a:r>
            <a:r>
              <a:rPr lang="en-US" dirty="0" err="1"/>
              <a:t>quản</a:t>
            </a:r>
            <a:r>
              <a:rPr lang="en-US" dirty="0"/>
              <a:t> </a:t>
            </a:r>
            <a:r>
              <a:rPr lang="en-US" dirty="0" err="1"/>
              <a:t>lý</a:t>
            </a:r>
            <a:r>
              <a:rPr lang="en-US" dirty="0"/>
              <a:t> </a:t>
            </a:r>
            <a:r>
              <a:rPr lang="en-US" dirty="0" err="1"/>
              <a:t>bởi</a:t>
            </a:r>
            <a:r>
              <a:rPr lang="en-US" dirty="0"/>
              <a:t> </a:t>
            </a:r>
            <a:r>
              <a:rPr lang="en-US" dirty="0" err="1"/>
              <a:t>một</a:t>
            </a:r>
            <a:r>
              <a:rPr lang="en-US" dirty="0"/>
              <a:t> </a:t>
            </a:r>
            <a:r>
              <a:rPr lang="en-US" dirty="0" err="1"/>
              <a:t>tập</a:t>
            </a:r>
            <a:r>
              <a:rPr lang="en-US" dirty="0"/>
              <a:t> </a:t>
            </a:r>
            <a:r>
              <a:rPr lang="en-US" dirty="0" err="1"/>
              <a:t>các</a:t>
            </a:r>
            <a:r>
              <a:rPr lang="en-US" dirty="0"/>
              <a:t> routines.</a:t>
            </a:r>
          </a:p>
          <a:p>
            <a:endParaRPr lang="en-US" dirty="0"/>
          </a:p>
        </p:txBody>
      </p:sp>
      <p:sp>
        <p:nvSpPr>
          <p:cNvPr id="5" name="Slide Number Placeholder 4">
            <a:extLst>
              <a:ext uri="{FF2B5EF4-FFF2-40B4-BE49-F238E27FC236}">
                <a16:creationId xmlns:a16="http://schemas.microsoft.com/office/drawing/2014/main" id="{3E39ECB8-C937-4946-9D8C-837FAA8E869A}"/>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E9221B9B-78C8-4AED-810D-C687A8CDD7C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287473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8AE5-E7F8-4F76-B485-AB897B6864E6}"/>
              </a:ext>
            </a:extLst>
          </p:cNvPr>
          <p:cNvSpPr>
            <a:spLocks noGrp="1"/>
          </p:cNvSpPr>
          <p:nvPr>
            <p:ph type="title"/>
          </p:nvPr>
        </p:nvSpPr>
        <p:spPr/>
        <p:txBody>
          <a:bodyPr>
            <a:normAutofit fontScale="90000"/>
          </a:bodyPr>
          <a:lstStyle/>
          <a:p>
            <a:r>
              <a:rPr lang="en-US" dirty="0"/>
              <a:t>9.1.6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0AEC03F3-EDD9-4C2C-9C81-51FE47345C4B}"/>
              </a:ext>
            </a:extLst>
          </p:cNvPr>
          <p:cNvSpPr>
            <a:spLocks noGrp="1"/>
          </p:cNvSpPr>
          <p:nvPr>
            <p:ph idx="1"/>
          </p:nvPr>
        </p:nvSpPr>
        <p:spPr>
          <a:xfrm>
            <a:off x="609170" y="1340049"/>
            <a:ext cx="10897029" cy="4824536"/>
          </a:xfrm>
        </p:spPr>
        <p:txBody>
          <a:bodyPr>
            <a:normAutofit fontScale="85000" lnSpcReduction="10000"/>
          </a:bodyPr>
          <a:lstStyle/>
          <a:p>
            <a:r>
              <a:rPr lang="en-US" dirty="0"/>
              <a:t>Khi </a:t>
            </a:r>
            <a:r>
              <a:rPr lang="en-US" dirty="0" err="1"/>
              <a:t>thực</a:t>
            </a:r>
            <a:r>
              <a:rPr lang="en-US" dirty="0"/>
              <a:t> </a:t>
            </a:r>
            <a:r>
              <a:rPr lang="en-US" dirty="0" err="1"/>
              <a:t>thi</a:t>
            </a:r>
            <a:r>
              <a:rPr lang="en-US" dirty="0"/>
              <a:t> </a:t>
            </a:r>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mới</a:t>
            </a:r>
            <a:r>
              <a:rPr lang="en-US" dirty="0"/>
              <a:t>, </a:t>
            </a:r>
            <a:r>
              <a:rPr lang="en-US" dirty="0" err="1"/>
              <a:t>tiến</a:t>
            </a:r>
            <a:r>
              <a:rPr lang="en-US" dirty="0"/>
              <a:t> </a:t>
            </a:r>
            <a:r>
              <a:rPr lang="en-US" dirty="0" err="1"/>
              <a:t>trình</a:t>
            </a:r>
            <a:r>
              <a:rPr lang="en-US" dirty="0"/>
              <a:t> đ</a:t>
            </a:r>
            <a:r>
              <a:rPr lang="vi-VN" dirty="0"/>
              <a:t>ư</a:t>
            </a:r>
            <a:r>
              <a:rPr lang="en-US" dirty="0" err="1"/>
              <a:t>ợc</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vùng</a:t>
            </a:r>
            <a:r>
              <a:rPr lang="en-US" dirty="0"/>
              <a:t> </a:t>
            </a:r>
            <a:r>
              <a:rPr lang="en-US" dirty="0" err="1"/>
              <a:t>nhớ</a:t>
            </a:r>
            <a:r>
              <a:rPr lang="en-US" dirty="0"/>
              <a:t> </a:t>
            </a:r>
            <a:r>
              <a:rPr lang="en-US" dirty="0" err="1"/>
              <a:t>ảo</a:t>
            </a:r>
            <a:r>
              <a:rPr lang="en-US" dirty="0"/>
              <a:t> </a:t>
            </a:r>
            <a:r>
              <a:rPr lang="en-US" dirty="0" err="1"/>
              <a:t>mới</a:t>
            </a:r>
            <a:r>
              <a:rPr lang="en-US" dirty="0"/>
              <a:t>, </a:t>
            </a:r>
            <a:r>
              <a:rPr lang="en-US" dirty="0" err="1"/>
              <a:t>hoàn</a:t>
            </a:r>
            <a:r>
              <a:rPr lang="en-US" dirty="0"/>
              <a:t> </a:t>
            </a:r>
            <a:r>
              <a:rPr lang="en-US" dirty="0" err="1"/>
              <a:t>toàn</a:t>
            </a:r>
            <a:r>
              <a:rPr lang="en-US" dirty="0"/>
              <a:t> </a:t>
            </a:r>
            <a:r>
              <a:rPr lang="en-US" dirty="0" err="1"/>
              <a:t>trống</a:t>
            </a:r>
            <a:r>
              <a:rPr lang="en-US" dirty="0"/>
              <a:t>. Routine </a:t>
            </a:r>
            <a:r>
              <a:rPr lang="en-US" dirty="0" err="1"/>
              <a:t>chịu</a:t>
            </a:r>
            <a:r>
              <a:rPr lang="en-US" dirty="0"/>
              <a:t> </a:t>
            </a:r>
            <a:r>
              <a:rPr lang="en-US" dirty="0" err="1"/>
              <a:t>trách</a:t>
            </a:r>
            <a:r>
              <a:rPr lang="en-US" dirty="0"/>
              <a:t> </a:t>
            </a:r>
            <a:r>
              <a:rPr lang="en-US" dirty="0" err="1"/>
              <a:t>nhiệm</a:t>
            </a:r>
            <a:r>
              <a:rPr lang="en-US" dirty="0"/>
              <a:t> </a:t>
            </a:r>
            <a:r>
              <a:rPr lang="en-US" dirty="0" err="1"/>
              <a:t>nạp</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sẽ</a:t>
            </a:r>
            <a:r>
              <a:rPr lang="en-US" dirty="0"/>
              <a:t> </a:t>
            </a:r>
            <a:r>
              <a:rPr lang="en-US" dirty="0" err="1"/>
              <a:t>nạp</a:t>
            </a:r>
            <a:r>
              <a:rPr lang="en-US" dirty="0"/>
              <a:t> </a:t>
            </a:r>
            <a:r>
              <a:rPr lang="en-US" dirty="0" err="1"/>
              <a:t>đầy</a:t>
            </a:r>
            <a:r>
              <a:rPr lang="en-US" dirty="0"/>
              <a:t> (populate)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này</a:t>
            </a:r>
            <a:r>
              <a:rPr lang="en-US" dirty="0"/>
              <a:t> </a:t>
            </a:r>
            <a:r>
              <a:rPr lang="en-US" dirty="0" err="1"/>
              <a:t>với</a:t>
            </a:r>
            <a:r>
              <a:rPr lang="en-US" dirty="0"/>
              <a:t> </a:t>
            </a:r>
            <a:r>
              <a:rPr lang="en-US" dirty="0" err="1"/>
              <a:t>các</a:t>
            </a:r>
            <a:r>
              <a:rPr lang="en-US" dirty="0"/>
              <a:t> </a:t>
            </a:r>
            <a:r>
              <a:rPr lang="en-US" dirty="0" err="1"/>
              <a:t>vùng</a:t>
            </a:r>
            <a:r>
              <a:rPr lang="en-US" dirty="0"/>
              <a:t> </a:t>
            </a:r>
            <a:r>
              <a:rPr lang="en-US" dirty="0" err="1"/>
              <a:t>nhớ</a:t>
            </a:r>
            <a:r>
              <a:rPr lang="en-US" dirty="0"/>
              <a:t> </a:t>
            </a:r>
            <a:r>
              <a:rPr lang="en-US" dirty="0" err="1"/>
              <a:t>ảo</a:t>
            </a:r>
            <a:r>
              <a:rPr lang="en-US" dirty="0"/>
              <a:t>. </a:t>
            </a:r>
          </a:p>
          <a:p>
            <a:r>
              <a:rPr lang="en-US" dirty="0" err="1"/>
              <a:t>Quá</a:t>
            </a:r>
            <a:r>
              <a:rPr lang="en-US" dirty="0"/>
              <a:t> </a:t>
            </a:r>
            <a:r>
              <a:rPr lang="en-US" dirty="0" err="1"/>
              <a:t>trình</a:t>
            </a:r>
            <a:r>
              <a:rPr lang="en-US" dirty="0"/>
              <a:t> </a:t>
            </a:r>
            <a:r>
              <a:rPr lang="en-US" dirty="0" err="1"/>
              <a:t>tạo</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mới</a:t>
            </a:r>
            <a:r>
              <a:rPr lang="en-US" dirty="0"/>
              <a:t> </a:t>
            </a:r>
            <a:r>
              <a:rPr lang="en-US" dirty="0" err="1"/>
              <a:t>với</a:t>
            </a:r>
            <a:r>
              <a:rPr lang="en-US" dirty="0"/>
              <a:t> fork() </a:t>
            </a:r>
            <a:r>
              <a:rPr lang="en-US" dirty="0" err="1"/>
              <a:t>sẽ</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bản</a:t>
            </a:r>
            <a:r>
              <a:rPr lang="en-US" dirty="0"/>
              <a:t> </a:t>
            </a:r>
            <a:r>
              <a:rPr lang="en-US" dirty="0" err="1"/>
              <a:t>sao</a:t>
            </a:r>
            <a:r>
              <a:rPr lang="en-US" dirty="0"/>
              <a:t> </a:t>
            </a:r>
            <a:r>
              <a:rPr lang="en-US" dirty="0" err="1"/>
              <a:t>đầy</a:t>
            </a:r>
            <a:r>
              <a:rPr lang="en-US" dirty="0"/>
              <a:t> </a:t>
            </a:r>
            <a:r>
              <a:rPr lang="en-US" dirty="0" err="1"/>
              <a:t>đủ</a:t>
            </a:r>
            <a:r>
              <a:rPr lang="en-US" dirty="0"/>
              <a:t> </a:t>
            </a:r>
            <a:r>
              <a:rPr lang="en-US" dirty="0" err="1"/>
              <a:t>của</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ảo</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hiện</a:t>
            </a:r>
            <a:r>
              <a:rPr lang="en-US" dirty="0"/>
              <a:t> </a:t>
            </a:r>
            <a:r>
              <a:rPr lang="en-US" dirty="0" err="1"/>
              <a:t>tại</a:t>
            </a:r>
            <a:r>
              <a:rPr lang="en-US" dirty="0"/>
              <a:t>. </a:t>
            </a:r>
          </a:p>
          <a:p>
            <a:pPr lvl="1"/>
            <a:r>
              <a:rPr lang="en-US" dirty="0" err="1"/>
              <a:t>Nhân</a:t>
            </a:r>
            <a:r>
              <a:rPr lang="en-US" dirty="0"/>
              <a:t> </a:t>
            </a:r>
            <a:r>
              <a:rPr lang="en-US" dirty="0" err="1"/>
              <a:t>sẽ</a:t>
            </a:r>
            <a:r>
              <a:rPr lang="en-US" dirty="0"/>
              <a:t> </a:t>
            </a:r>
            <a:r>
              <a:rPr lang="en-US" dirty="0" err="1"/>
              <a:t>sao</a:t>
            </a:r>
            <a:r>
              <a:rPr lang="en-US" dirty="0"/>
              <a:t> </a:t>
            </a:r>
            <a:r>
              <a:rPr lang="en-US" dirty="0" err="1"/>
              <a:t>chép</a:t>
            </a:r>
            <a:r>
              <a:rPr lang="en-US" dirty="0"/>
              <a:t> </a:t>
            </a:r>
            <a:r>
              <a:rPr lang="en-US" dirty="0" err="1"/>
              <a:t>các</a:t>
            </a:r>
            <a:r>
              <a:rPr lang="en-US" dirty="0"/>
              <a:t> </a:t>
            </a:r>
            <a:r>
              <a:rPr lang="en-US" dirty="0" err="1"/>
              <a:t>thông</a:t>
            </a:r>
            <a:r>
              <a:rPr lang="en-US" dirty="0"/>
              <a:t> tin </a:t>
            </a:r>
            <a:r>
              <a:rPr lang="en-US" dirty="0" err="1"/>
              <a:t>cấu</a:t>
            </a:r>
            <a:r>
              <a:rPr lang="en-US" dirty="0"/>
              <a:t> </a:t>
            </a:r>
            <a:r>
              <a:rPr lang="en-US" dirty="0" err="1"/>
              <a:t>trúc</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của</a:t>
            </a:r>
            <a:r>
              <a:rPr lang="en-US" dirty="0"/>
              <a:t> cha, </a:t>
            </a:r>
            <a:r>
              <a:rPr lang="en-US" dirty="0" err="1"/>
              <a:t>sau</a:t>
            </a:r>
            <a:r>
              <a:rPr lang="en-US" dirty="0"/>
              <a:t> </a:t>
            </a:r>
            <a:r>
              <a:rPr lang="en-US" dirty="0" err="1"/>
              <a:t>đó</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bảng</a:t>
            </a:r>
            <a:r>
              <a:rPr lang="en-US" dirty="0"/>
              <a:t> </a:t>
            </a:r>
            <a:r>
              <a:rPr lang="en-US" dirty="0" err="1"/>
              <a:t>trang</a:t>
            </a:r>
            <a:r>
              <a:rPr lang="en-US" dirty="0"/>
              <a:t> </a:t>
            </a:r>
            <a:r>
              <a:rPr lang="en-US" dirty="0" err="1"/>
              <a:t>cho</a:t>
            </a:r>
            <a:r>
              <a:rPr lang="en-US" dirty="0"/>
              <a:t> con. </a:t>
            </a:r>
          </a:p>
          <a:p>
            <a:pPr lvl="1"/>
            <a:r>
              <a:rPr lang="en-US" dirty="0" err="1"/>
              <a:t>Các</a:t>
            </a:r>
            <a:r>
              <a:rPr lang="en-US" dirty="0"/>
              <a:t> </a:t>
            </a:r>
            <a:r>
              <a:rPr lang="en-US" dirty="0" err="1"/>
              <a:t>bảng</a:t>
            </a:r>
            <a:r>
              <a:rPr lang="en-US" dirty="0"/>
              <a:t> </a:t>
            </a:r>
            <a:r>
              <a:rPr lang="en-US" dirty="0" err="1"/>
              <a:t>trang</a:t>
            </a:r>
            <a:r>
              <a:rPr lang="en-US" dirty="0"/>
              <a:t> </a:t>
            </a:r>
            <a:r>
              <a:rPr lang="en-US" dirty="0" err="1"/>
              <a:t>của</a:t>
            </a:r>
            <a:r>
              <a:rPr lang="en-US" dirty="0"/>
              <a:t> cha đ</a:t>
            </a:r>
            <a:r>
              <a:rPr lang="vi-VN" dirty="0"/>
              <a:t>ư</a:t>
            </a:r>
            <a:r>
              <a:rPr lang="en-US" dirty="0" err="1"/>
              <a:t>ợc</a:t>
            </a:r>
            <a:r>
              <a:rPr lang="en-US" dirty="0"/>
              <a:t> </a:t>
            </a:r>
            <a:r>
              <a:rPr lang="en-US" dirty="0" err="1"/>
              <a:t>sao</a:t>
            </a:r>
            <a:r>
              <a:rPr lang="en-US" dirty="0"/>
              <a:t> </a:t>
            </a:r>
            <a:r>
              <a:rPr lang="en-US" dirty="0" err="1"/>
              <a:t>chép</a:t>
            </a:r>
            <a:r>
              <a:rPr lang="en-US" dirty="0"/>
              <a:t> </a:t>
            </a:r>
            <a:r>
              <a:rPr lang="en-US" dirty="0" err="1"/>
              <a:t>trực</a:t>
            </a:r>
            <a:r>
              <a:rPr lang="en-US" dirty="0"/>
              <a:t> </a:t>
            </a:r>
            <a:r>
              <a:rPr lang="en-US" dirty="0" err="1"/>
              <a:t>tiếp</a:t>
            </a:r>
            <a:r>
              <a:rPr lang="en-US" dirty="0"/>
              <a:t> </a:t>
            </a:r>
            <a:r>
              <a:rPr lang="en-US" dirty="0" err="1"/>
              <a:t>cho</a:t>
            </a:r>
            <a:r>
              <a:rPr lang="en-US" dirty="0"/>
              <a:t> con.</a:t>
            </a:r>
          </a:p>
          <a:p>
            <a:pPr lvl="1"/>
            <a:r>
              <a:rPr lang="en-US" dirty="0" err="1"/>
              <a:t>Kết</a:t>
            </a:r>
            <a:r>
              <a:rPr lang="en-US" dirty="0"/>
              <a:t> </a:t>
            </a:r>
            <a:r>
              <a:rPr lang="en-US" dirty="0" err="1"/>
              <a:t>thúc</a:t>
            </a:r>
            <a:r>
              <a:rPr lang="en-US" dirty="0"/>
              <a:t> fork(), cha </a:t>
            </a:r>
            <a:r>
              <a:rPr lang="en-US" dirty="0" err="1"/>
              <a:t>và</a:t>
            </a:r>
            <a:r>
              <a:rPr lang="en-US" dirty="0"/>
              <a:t> con </a:t>
            </a:r>
            <a:r>
              <a:rPr lang="en-US" dirty="0" err="1"/>
              <a:t>cùng</a:t>
            </a:r>
            <a:r>
              <a:rPr lang="en-US" dirty="0"/>
              <a:t> chia </a:t>
            </a:r>
            <a:r>
              <a:rPr lang="en-US" dirty="0" err="1"/>
              <a:t>sẻ</a:t>
            </a:r>
            <a:r>
              <a:rPr lang="en-US" dirty="0"/>
              <a:t> </a:t>
            </a:r>
            <a:r>
              <a:rPr lang="en-US" dirty="0" err="1"/>
              <a:t>cùng</a:t>
            </a:r>
            <a:r>
              <a:rPr lang="en-US" dirty="0"/>
              <a:t> </a:t>
            </a:r>
            <a:r>
              <a:rPr lang="en-US" dirty="0" err="1"/>
              <a:t>số</a:t>
            </a:r>
            <a:r>
              <a:rPr lang="en-US" dirty="0"/>
              <a:t> </a:t>
            </a:r>
            <a:r>
              <a:rPr lang="en-US" dirty="0" err="1"/>
              <a:t>trang</a:t>
            </a:r>
            <a:r>
              <a:rPr lang="en-US" dirty="0"/>
              <a:t> </a:t>
            </a:r>
            <a:r>
              <a:rPr lang="en-US" dirty="0" err="1"/>
              <a:t>nhớ</a:t>
            </a:r>
            <a:r>
              <a:rPr lang="en-US" dirty="0"/>
              <a:t> </a:t>
            </a:r>
            <a:r>
              <a:rPr lang="en-US" dirty="0" err="1"/>
              <a:t>vật</a:t>
            </a:r>
            <a:r>
              <a:rPr lang="en-US" dirty="0"/>
              <a:t> </a:t>
            </a:r>
            <a:r>
              <a:rPr lang="en-US" dirty="0" err="1"/>
              <a:t>lý</a:t>
            </a:r>
            <a:r>
              <a:rPr lang="en-US" dirty="0"/>
              <a:t> </a:t>
            </a:r>
            <a:r>
              <a:rPr lang="en-US" dirty="0" err="1"/>
              <a:t>trong</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chúng</a:t>
            </a:r>
            <a:r>
              <a:rPr lang="en-US" dirty="0"/>
              <a:t>.  </a:t>
            </a:r>
          </a:p>
          <a:p>
            <a:endParaRPr lang="en-US" dirty="0"/>
          </a:p>
        </p:txBody>
      </p:sp>
      <p:sp>
        <p:nvSpPr>
          <p:cNvPr id="5" name="Slide Number Placeholder 4">
            <a:extLst>
              <a:ext uri="{FF2B5EF4-FFF2-40B4-BE49-F238E27FC236}">
                <a16:creationId xmlns:a16="http://schemas.microsoft.com/office/drawing/2014/main" id="{07E00D7B-5FED-4CA5-A142-215965EB44D0}"/>
              </a:ext>
            </a:extLst>
          </p:cNvPr>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a:extLst>
              <a:ext uri="{FF2B5EF4-FFF2-40B4-BE49-F238E27FC236}">
                <a16:creationId xmlns:a16="http://schemas.microsoft.com/office/drawing/2014/main" id="{01AADAB8-952A-47C3-B1FD-DB202B8F428D}"/>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391093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9.2.1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của</a:t>
            </a:r>
            <a:r>
              <a:rPr lang="en-US" dirty="0"/>
              <a:t> Windows</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1940400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9.2.1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của</a:t>
            </a:r>
            <a:r>
              <a:rPr lang="en-US" dirty="0"/>
              <a:t>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normAutofit lnSpcReduction="10000"/>
          </a:bodyPr>
          <a:lstStyle/>
          <a:p>
            <a:r>
              <a:rPr lang="en-US" dirty="0" err="1"/>
              <a:t>Từ</a:t>
            </a:r>
            <a:r>
              <a:rPr lang="en-US" dirty="0"/>
              <a:t> 1988, Microsoft </a:t>
            </a:r>
            <a:r>
              <a:rPr lang="en-US" dirty="0" err="1"/>
              <a:t>bắt</a:t>
            </a:r>
            <a:r>
              <a:rPr lang="en-US" dirty="0"/>
              <a:t> </a:t>
            </a:r>
            <a:r>
              <a:rPr lang="en-US" dirty="0" err="1"/>
              <a:t>đầu</a:t>
            </a:r>
            <a:r>
              <a:rPr lang="en-US" dirty="0"/>
              <a:t> </a:t>
            </a:r>
            <a:r>
              <a:rPr lang="en-US" dirty="0" err="1"/>
              <a:t>phát</a:t>
            </a:r>
            <a:r>
              <a:rPr lang="en-US" dirty="0"/>
              <a:t> </a:t>
            </a:r>
            <a:r>
              <a:rPr lang="en-US" dirty="0" err="1"/>
              <a:t>triển</a:t>
            </a:r>
            <a:r>
              <a:rPr lang="en-US" dirty="0"/>
              <a:t> </a:t>
            </a:r>
            <a:r>
              <a:rPr lang="en-US" dirty="0" err="1"/>
              <a:t>một</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mới</a:t>
            </a:r>
            <a:r>
              <a:rPr lang="en-US" dirty="0"/>
              <a:t> (new technology – NT) </a:t>
            </a:r>
            <a:r>
              <a:rPr lang="en-US" dirty="0" err="1"/>
              <a:t>hỗ</a:t>
            </a:r>
            <a:r>
              <a:rPr lang="en-US" dirty="0"/>
              <a:t> </a:t>
            </a:r>
            <a:r>
              <a:rPr lang="en-US" dirty="0" err="1"/>
              <a:t>trợ</a:t>
            </a:r>
            <a:r>
              <a:rPr lang="en-US" dirty="0"/>
              <a:t> </a:t>
            </a:r>
            <a:r>
              <a:rPr lang="en-US" dirty="0" err="1"/>
              <a:t>các</a:t>
            </a:r>
            <a:r>
              <a:rPr lang="en-US" dirty="0"/>
              <a:t> </a:t>
            </a:r>
            <a:r>
              <a:rPr lang="en-US" dirty="0" err="1"/>
              <a:t>hàm</a:t>
            </a:r>
            <a:r>
              <a:rPr lang="en-US" dirty="0"/>
              <a:t> </a:t>
            </a:r>
            <a:r>
              <a:rPr lang="en-US" dirty="0" err="1"/>
              <a:t>th</a:t>
            </a:r>
            <a:r>
              <a:rPr lang="vi-VN" dirty="0"/>
              <a:t>ư</a:t>
            </a:r>
            <a:r>
              <a:rPr lang="en-US" dirty="0"/>
              <a:t> </a:t>
            </a:r>
            <a:r>
              <a:rPr lang="en-US" dirty="0" err="1"/>
              <a:t>viện</a:t>
            </a:r>
            <a:r>
              <a:rPr lang="en-US" dirty="0"/>
              <a:t> </a:t>
            </a:r>
            <a:r>
              <a:rPr lang="en-US" dirty="0" err="1"/>
              <a:t>lập</a:t>
            </a:r>
            <a:r>
              <a:rPr lang="en-US" dirty="0"/>
              <a:t> </a:t>
            </a:r>
            <a:r>
              <a:rPr lang="en-US" dirty="0" err="1"/>
              <a:t>trình</a:t>
            </a:r>
            <a:r>
              <a:rPr lang="en-US" dirty="0"/>
              <a:t> (API) </a:t>
            </a:r>
            <a:r>
              <a:rPr lang="en-US" dirty="0" err="1"/>
              <a:t>của</a:t>
            </a:r>
            <a:r>
              <a:rPr lang="en-US" dirty="0"/>
              <a:t> </a:t>
            </a:r>
            <a:r>
              <a:rPr lang="en-US" dirty="0" err="1"/>
              <a:t>cả</a:t>
            </a:r>
            <a:r>
              <a:rPr lang="en-US" dirty="0"/>
              <a:t> OS/2 </a:t>
            </a:r>
            <a:r>
              <a:rPr lang="en-US" dirty="0" err="1"/>
              <a:t>và</a:t>
            </a:r>
            <a:r>
              <a:rPr lang="en-US" dirty="0"/>
              <a:t> POSIX. </a:t>
            </a:r>
          </a:p>
          <a:p>
            <a:r>
              <a:rPr lang="en-US" dirty="0"/>
              <a:t>Ban </a:t>
            </a:r>
            <a:r>
              <a:rPr lang="en-US" dirty="0" err="1"/>
              <a:t>đầu</a:t>
            </a:r>
            <a:r>
              <a:rPr lang="en-US" dirty="0"/>
              <a:t>, NT </a:t>
            </a:r>
            <a:r>
              <a:rPr lang="en-US" dirty="0" err="1"/>
              <a:t>chỉ</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hàm</a:t>
            </a:r>
            <a:r>
              <a:rPr lang="en-US" dirty="0"/>
              <a:t> </a:t>
            </a:r>
            <a:r>
              <a:rPr lang="en-US" dirty="0" err="1"/>
              <a:t>th</a:t>
            </a:r>
            <a:r>
              <a:rPr lang="vi-VN" dirty="0"/>
              <a:t>ư</a:t>
            </a:r>
            <a:r>
              <a:rPr lang="en-US" dirty="0"/>
              <a:t> </a:t>
            </a:r>
            <a:r>
              <a:rPr lang="en-US" dirty="0" err="1"/>
              <a:t>viện</a:t>
            </a:r>
            <a:r>
              <a:rPr lang="en-US" dirty="0"/>
              <a:t> OS/2 </a:t>
            </a:r>
            <a:r>
              <a:rPr lang="en-US" dirty="0" err="1"/>
              <a:t>làm</a:t>
            </a:r>
            <a:r>
              <a:rPr lang="en-US" dirty="0"/>
              <a:t> </a:t>
            </a:r>
            <a:r>
              <a:rPr lang="en-US" dirty="0" err="1"/>
              <a:t>môi</a:t>
            </a:r>
            <a:r>
              <a:rPr lang="en-US" dirty="0"/>
              <a:t> tr</a:t>
            </a:r>
            <a:r>
              <a:rPr lang="vi-VN" dirty="0"/>
              <a:t>ư</a:t>
            </a:r>
            <a:r>
              <a:rPr lang="en-US" dirty="0" err="1"/>
              <a:t>ờng</a:t>
            </a:r>
            <a:r>
              <a:rPr lang="en-US" dirty="0"/>
              <a:t> </a:t>
            </a:r>
            <a:r>
              <a:rPr lang="en-US" dirty="0" err="1"/>
              <a:t>chủ</a:t>
            </a:r>
            <a:r>
              <a:rPr lang="en-US" dirty="0"/>
              <a:t> </a:t>
            </a:r>
            <a:r>
              <a:rPr lang="en-US" dirty="0" err="1"/>
              <a:t>đạo</a:t>
            </a:r>
            <a:r>
              <a:rPr lang="en-US" dirty="0"/>
              <a:t> (native), </a:t>
            </a:r>
            <a:r>
              <a:rPr lang="en-US" dirty="0" err="1"/>
              <a:t>nh</a:t>
            </a:r>
            <a:r>
              <a:rPr lang="vi-VN" dirty="0"/>
              <a:t>ư</a:t>
            </a:r>
            <a:r>
              <a:rPr lang="en-US" dirty="0"/>
              <a:t>ng </a:t>
            </a:r>
            <a:r>
              <a:rPr lang="en-US" dirty="0" err="1"/>
              <a:t>dần</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NT đ</a:t>
            </a:r>
            <a:r>
              <a:rPr lang="vi-VN" dirty="0"/>
              <a:t>ư</a:t>
            </a:r>
            <a:r>
              <a:rPr lang="en-US" dirty="0" err="1"/>
              <a:t>ợc</a:t>
            </a:r>
            <a:r>
              <a:rPr lang="en-US" dirty="0"/>
              <a:t> </a:t>
            </a:r>
            <a:r>
              <a:rPr lang="en-US" dirty="0" err="1"/>
              <a:t>thay</a:t>
            </a:r>
            <a:r>
              <a:rPr lang="en-US" dirty="0"/>
              <a:t> </a:t>
            </a:r>
            <a:r>
              <a:rPr lang="en-US" dirty="0" err="1"/>
              <a:t>đổi</a:t>
            </a:r>
            <a:r>
              <a:rPr lang="en-US" dirty="0"/>
              <a:t> </a:t>
            </a:r>
            <a:r>
              <a:rPr lang="en-US" dirty="0" err="1"/>
              <a:t>để</a:t>
            </a:r>
            <a:r>
              <a:rPr lang="en-US" dirty="0"/>
              <a:t> </a:t>
            </a:r>
            <a:r>
              <a:rPr lang="en-US" dirty="0" err="1"/>
              <a:t>sử</a:t>
            </a:r>
            <a:r>
              <a:rPr lang="en-US" dirty="0"/>
              <a:t> </a:t>
            </a:r>
            <a:r>
              <a:rPr lang="en-US" dirty="0" err="1"/>
              <a:t>dụng</a:t>
            </a:r>
            <a:r>
              <a:rPr lang="en-US" dirty="0"/>
              <a:t> Win32 API, </a:t>
            </a:r>
            <a:r>
              <a:rPr lang="en-US" dirty="0" err="1"/>
              <a:t>theo</a:t>
            </a:r>
            <a:r>
              <a:rPr lang="en-US" dirty="0"/>
              <a:t> </a:t>
            </a:r>
            <a:r>
              <a:rPr lang="en-US" dirty="0" err="1"/>
              <a:t>cùng</a:t>
            </a:r>
            <a:r>
              <a:rPr lang="en-US" dirty="0"/>
              <a:t> </a:t>
            </a:r>
            <a:r>
              <a:rPr lang="en-US" dirty="0" err="1"/>
              <a:t>với</a:t>
            </a:r>
            <a:r>
              <a:rPr lang="en-US" dirty="0"/>
              <a:t> </a:t>
            </a:r>
            <a:r>
              <a:rPr lang="en-US" dirty="0" err="1"/>
              <a:t>sự</a:t>
            </a:r>
            <a:r>
              <a:rPr lang="en-US" dirty="0"/>
              <a:t> </a:t>
            </a:r>
            <a:r>
              <a:rPr lang="en-US" dirty="0" err="1"/>
              <a:t>phổ</a:t>
            </a:r>
            <a:r>
              <a:rPr lang="en-US" dirty="0"/>
              <a:t> </a:t>
            </a:r>
            <a:r>
              <a:rPr lang="en-US" dirty="0" err="1"/>
              <a:t>biến</a:t>
            </a:r>
            <a:r>
              <a:rPr lang="en-US" dirty="0"/>
              <a:t> </a:t>
            </a:r>
            <a:r>
              <a:rPr lang="en-US" dirty="0" err="1"/>
              <a:t>của</a:t>
            </a:r>
            <a:r>
              <a:rPr lang="en-US" dirty="0"/>
              <a:t> Windows 3.0.</a:t>
            </a:r>
          </a:p>
          <a:p>
            <a:r>
              <a:rPr lang="en-US" dirty="0" err="1"/>
              <a:t>Nhiều</a:t>
            </a:r>
            <a:r>
              <a:rPr lang="en-US" dirty="0"/>
              <a:t> </a:t>
            </a:r>
            <a:r>
              <a:rPr lang="en-US" dirty="0" err="1"/>
              <a:t>phiên</a:t>
            </a:r>
            <a:r>
              <a:rPr lang="en-US" dirty="0"/>
              <a:t> </a:t>
            </a:r>
            <a:r>
              <a:rPr lang="en-US" dirty="0" err="1"/>
              <a:t>bản</a:t>
            </a:r>
            <a:r>
              <a:rPr lang="en-US" dirty="0"/>
              <a:t> Windows </a:t>
            </a:r>
            <a:r>
              <a:rPr lang="en-US" dirty="0" err="1"/>
              <a:t>đã</a:t>
            </a:r>
            <a:r>
              <a:rPr lang="en-US" dirty="0"/>
              <a:t> đ</a:t>
            </a:r>
            <a:r>
              <a:rPr lang="vi-VN" dirty="0"/>
              <a:t>ư</a:t>
            </a:r>
            <a:r>
              <a:rPr lang="en-US" dirty="0" err="1"/>
              <a:t>ợc</a:t>
            </a:r>
            <a:r>
              <a:rPr lang="en-US" dirty="0"/>
              <a:t> </a:t>
            </a:r>
            <a:r>
              <a:rPr lang="en-US" dirty="0" err="1"/>
              <a:t>phát</a:t>
            </a:r>
            <a:r>
              <a:rPr lang="en-US" dirty="0"/>
              <a:t> </a:t>
            </a:r>
            <a:r>
              <a:rPr lang="en-US" dirty="0" err="1"/>
              <a:t>hành</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rãi</a:t>
            </a:r>
            <a:r>
              <a:rPr lang="en-US" dirty="0"/>
              <a:t>: 95, 98, Me, 2000, XP, Vista, 7, 8, 8.1, 10, 11. </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283689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9.2.2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a:t>
            </a:r>
            <a:r>
              <a:rPr lang="en-US" dirty="0" err="1"/>
              <a:t>của</a:t>
            </a:r>
            <a:r>
              <a:rPr lang="en-US" dirty="0"/>
              <a:t> Windows</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2729814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9.2.2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a:t>
            </a:r>
            <a:r>
              <a:rPr lang="en-US" dirty="0" err="1"/>
              <a:t>của</a:t>
            </a:r>
            <a:r>
              <a:rPr lang="en-US" dirty="0"/>
              <a:t>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normAutofit lnSpcReduction="10000"/>
          </a:bodyPr>
          <a:lstStyle/>
          <a:p>
            <a:r>
              <a:rPr lang="en-US"/>
              <a:t>Bảo mật: </a:t>
            </a:r>
          </a:p>
          <a:p>
            <a:pPr lvl="1"/>
            <a:r>
              <a:rPr lang="en-US"/>
              <a:t>Nhiều lớp bảo mật và c</a:t>
            </a:r>
            <a:r>
              <a:rPr lang="vi-VN"/>
              <a:t>ơ</a:t>
            </a:r>
            <a:r>
              <a:rPr lang="en-US"/>
              <a:t> chế mã hóa: Access control lists (ACLs), Data Execution Prevention (DEP), mã hóa hệ thống tập tin, chữ ký số,…</a:t>
            </a:r>
          </a:p>
          <a:p>
            <a:r>
              <a:rPr lang="en-US"/>
              <a:t>Đáng tin cậy: Sử dụng c</a:t>
            </a:r>
            <a:r>
              <a:rPr lang="vi-VN"/>
              <a:t>ơ</a:t>
            </a:r>
            <a:r>
              <a:rPr lang="en-US"/>
              <a:t> chế bảo vệ phần cứng đối với bộ nhớ ảo và bảo vệ phần mềm đối với các tài nguyên của hệ điều hành. </a:t>
            </a:r>
          </a:p>
          <a:p>
            <a:r>
              <a:rPr lang="en-US"/>
              <a:t>Dễ mở rộng: Đ</a:t>
            </a:r>
            <a:r>
              <a:rPr lang="vi-VN"/>
              <a:t>ư</a:t>
            </a:r>
            <a:r>
              <a:rPr lang="en-US"/>
              <a:t>ợc xây dựng theo kiến trúc phân tầng</a:t>
            </a:r>
          </a:p>
          <a:p>
            <a:pPr lvl="1"/>
            <a:r>
              <a:rPr lang="en-US" altLang="en-US"/>
              <a:t>Remote procedure calls </a:t>
            </a:r>
            <a:r>
              <a:rPr lang="en-US" altLang="en-US" sz="1700"/>
              <a:t>(</a:t>
            </a:r>
            <a:r>
              <a:rPr lang="en-US" altLang="en-US"/>
              <a:t>RPCs</a:t>
            </a:r>
            <a:r>
              <a:rPr lang="en-US" altLang="en-US" sz="1700"/>
              <a:t>)</a:t>
            </a:r>
          </a:p>
          <a:p>
            <a:pPr lvl="1"/>
            <a:r>
              <a:rPr lang="en-US" altLang="en-US"/>
              <a:t>Advanced local procedure calls </a:t>
            </a:r>
            <a:r>
              <a:rPr lang="en-US" altLang="en-US" sz="1700"/>
              <a:t>(</a:t>
            </a:r>
            <a:r>
              <a:rPr lang="en-US" altLang="en-US"/>
              <a:t>ALPCs</a:t>
            </a:r>
            <a:r>
              <a:rPr lang="en-US" altLang="en-US" sz="1700"/>
              <a:t>)</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58342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9.2.2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a:t>
            </a:r>
            <a:r>
              <a:rPr lang="en-US" dirty="0" err="1"/>
              <a:t>của</a:t>
            </a:r>
            <a:r>
              <a:rPr lang="en-US" dirty="0"/>
              <a:t>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normAutofit fontScale="92500" lnSpcReduction="20000"/>
          </a:bodyPr>
          <a:lstStyle/>
          <a:p>
            <a:r>
              <a:rPr lang="en-US" dirty="0" err="1"/>
              <a:t>Hiệu</a:t>
            </a:r>
            <a:r>
              <a:rPr lang="en-US" dirty="0"/>
              <a:t> </a:t>
            </a:r>
            <a:r>
              <a:rPr lang="en-US" dirty="0" err="1"/>
              <a:t>năng</a:t>
            </a:r>
            <a:r>
              <a:rPr lang="en-US" dirty="0"/>
              <a:t> </a:t>
            </a:r>
            <a:r>
              <a:rPr lang="en-US" dirty="0" err="1"/>
              <a:t>cao</a:t>
            </a:r>
            <a:r>
              <a:rPr lang="en-US" dirty="0"/>
              <a:t>: </a:t>
            </a:r>
          </a:p>
          <a:p>
            <a:pPr lvl="1"/>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có</a:t>
            </a:r>
            <a:r>
              <a:rPr lang="en-US" dirty="0"/>
              <a:t> </a:t>
            </a:r>
            <a:r>
              <a:rPr lang="en-US" dirty="0" err="1"/>
              <a:t>thể</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nhau</a:t>
            </a:r>
            <a:r>
              <a:rPr lang="en-US" dirty="0"/>
              <a:t> </a:t>
            </a:r>
            <a:r>
              <a:rPr lang="en-US" dirty="0" err="1"/>
              <a:t>thông</a:t>
            </a:r>
            <a:r>
              <a:rPr lang="en-US" dirty="0"/>
              <a:t> qua </a:t>
            </a:r>
            <a:r>
              <a:rPr lang="en-US" dirty="0" err="1"/>
              <a:t>hệ</a:t>
            </a:r>
            <a:r>
              <a:rPr lang="en-US" dirty="0"/>
              <a:t> </a:t>
            </a:r>
            <a:r>
              <a:rPr lang="en-US" dirty="0" err="1"/>
              <a:t>thống</a:t>
            </a:r>
            <a:r>
              <a:rPr lang="en-US" dirty="0"/>
              <a:t> </a:t>
            </a:r>
            <a:r>
              <a:rPr lang="en-US" dirty="0" err="1"/>
              <a:t>truyền</a:t>
            </a:r>
            <a:r>
              <a:rPr lang="en-US" dirty="0"/>
              <a:t> </a:t>
            </a:r>
            <a:r>
              <a:rPr lang="en-US" dirty="0" err="1"/>
              <a:t>thông</a:t>
            </a:r>
            <a:r>
              <a:rPr lang="en-US" dirty="0"/>
              <a:t> </a:t>
            </a:r>
            <a:r>
              <a:rPr lang="en-US" dirty="0" err="1"/>
              <a:t>điệp</a:t>
            </a:r>
            <a:r>
              <a:rPr lang="en-US" dirty="0"/>
              <a:t> </a:t>
            </a:r>
            <a:r>
              <a:rPr lang="en-US" dirty="0" err="1"/>
              <a:t>hiệu</a:t>
            </a:r>
            <a:r>
              <a:rPr lang="en-US" dirty="0"/>
              <a:t> </a:t>
            </a:r>
            <a:r>
              <a:rPr lang="en-US" dirty="0" err="1"/>
              <a:t>năng</a:t>
            </a:r>
            <a:r>
              <a:rPr lang="en-US" dirty="0"/>
              <a:t> </a:t>
            </a:r>
            <a:r>
              <a:rPr lang="en-US" dirty="0" err="1"/>
              <a:t>cao</a:t>
            </a:r>
            <a:r>
              <a:rPr lang="en-US" dirty="0"/>
              <a:t>:</a:t>
            </a:r>
          </a:p>
          <a:p>
            <a:pPr lvl="2"/>
            <a:r>
              <a:rPr lang="en-US" sz="2200" dirty="0" err="1"/>
              <a:t>Cơ</a:t>
            </a:r>
            <a:r>
              <a:rPr lang="en-US" sz="2200" dirty="0"/>
              <a:t> </a:t>
            </a:r>
            <a:r>
              <a:rPr lang="en-US" sz="2200" dirty="0" err="1"/>
              <a:t>chế</a:t>
            </a:r>
            <a:r>
              <a:rPr lang="en-US" sz="2200" dirty="0"/>
              <a:t> tr</a:t>
            </a:r>
            <a:r>
              <a:rPr lang="vi-VN" sz="2200" dirty="0"/>
              <a:t>ư</a:t>
            </a:r>
            <a:r>
              <a:rPr lang="en-US" sz="2200" dirty="0"/>
              <a:t>ng </a:t>
            </a:r>
            <a:r>
              <a:rPr lang="en-US" sz="2200" dirty="0" err="1"/>
              <a:t>dụng</a:t>
            </a:r>
            <a:r>
              <a:rPr lang="en-US" sz="2200" dirty="0"/>
              <a:t> </a:t>
            </a:r>
            <a:r>
              <a:rPr lang="en-US" sz="2200" dirty="0" err="1"/>
              <a:t>áp</a:t>
            </a:r>
            <a:r>
              <a:rPr lang="en-US" sz="2200" dirty="0"/>
              <a:t> </a:t>
            </a:r>
            <a:r>
              <a:rPr lang="en-US" sz="2200" dirty="0" err="1"/>
              <a:t>dụng</a:t>
            </a:r>
            <a:r>
              <a:rPr lang="en-US" sz="2200" dirty="0"/>
              <a:t> </a:t>
            </a:r>
            <a:r>
              <a:rPr lang="en-US" sz="2200" dirty="0" err="1"/>
              <a:t>cho</a:t>
            </a:r>
            <a:r>
              <a:rPr lang="en-US" sz="2200" dirty="0"/>
              <a:t> </a:t>
            </a:r>
            <a:r>
              <a:rPr lang="en-US" sz="2200" dirty="0" err="1"/>
              <a:t>các</a:t>
            </a:r>
            <a:r>
              <a:rPr lang="en-US" sz="2200" dirty="0"/>
              <a:t> </a:t>
            </a:r>
            <a:r>
              <a:rPr lang="en-US" sz="2200" dirty="0" err="1"/>
              <a:t>tiểu</a:t>
            </a:r>
            <a:r>
              <a:rPr lang="en-US" sz="2200" dirty="0"/>
              <a:t> </a:t>
            </a:r>
            <a:r>
              <a:rPr lang="en-US" sz="2200" dirty="0" err="1"/>
              <a:t>trình</a:t>
            </a:r>
            <a:r>
              <a:rPr lang="en-US" sz="2200" dirty="0"/>
              <a:t> </a:t>
            </a:r>
            <a:r>
              <a:rPr lang="en-US" sz="2200" dirty="0" err="1"/>
              <a:t>có</a:t>
            </a:r>
            <a:r>
              <a:rPr lang="en-US" sz="2200" dirty="0"/>
              <a:t> </a:t>
            </a:r>
            <a:r>
              <a:rPr lang="en-US" sz="2200" dirty="0" err="1"/>
              <a:t>độ</a:t>
            </a:r>
            <a:r>
              <a:rPr lang="en-US" sz="2200" dirty="0"/>
              <a:t> </a:t>
            </a:r>
            <a:r>
              <a:rPr lang="vi-VN" sz="2200" dirty="0"/>
              <a:t>ư</a:t>
            </a:r>
            <a:r>
              <a:rPr lang="en-US" sz="2200" dirty="0"/>
              <a:t>u </a:t>
            </a:r>
            <a:r>
              <a:rPr lang="en-US" sz="2200" dirty="0" err="1"/>
              <a:t>tiên</a:t>
            </a:r>
            <a:r>
              <a:rPr lang="en-US" sz="2200" dirty="0"/>
              <a:t> </a:t>
            </a:r>
            <a:r>
              <a:rPr lang="en-US" sz="2200" dirty="0" err="1"/>
              <a:t>thấp</a:t>
            </a:r>
            <a:r>
              <a:rPr lang="en-US" sz="2200" dirty="0"/>
              <a:t> </a:t>
            </a:r>
            <a:r>
              <a:rPr lang="en-US" sz="2200" dirty="0" err="1"/>
              <a:t>cho</a:t>
            </a:r>
            <a:r>
              <a:rPr lang="en-US" sz="2200" dirty="0"/>
              <a:t> </a:t>
            </a:r>
            <a:r>
              <a:rPr lang="en-US" sz="2200" dirty="0" err="1"/>
              <a:t>phép</a:t>
            </a:r>
            <a:r>
              <a:rPr lang="en-US" sz="2200" dirty="0"/>
              <a:t> </a:t>
            </a:r>
            <a:r>
              <a:rPr lang="en-US" sz="2200" dirty="0" err="1"/>
              <a:t>hệ</a:t>
            </a:r>
            <a:r>
              <a:rPr lang="en-US" sz="2200" dirty="0"/>
              <a:t> </a:t>
            </a:r>
            <a:r>
              <a:rPr lang="en-US" sz="2200" dirty="0" err="1"/>
              <a:t>thống</a:t>
            </a:r>
            <a:r>
              <a:rPr lang="en-US" sz="2200" dirty="0"/>
              <a:t> </a:t>
            </a:r>
            <a:r>
              <a:rPr lang="en-US" sz="2200" dirty="0" err="1"/>
              <a:t>đáp</a:t>
            </a:r>
            <a:r>
              <a:rPr lang="en-US" sz="2200" dirty="0"/>
              <a:t> </a:t>
            </a:r>
            <a:r>
              <a:rPr lang="en-US" sz="2200" dirty="0" err="1"/>
              <a:t>ứng</a:t>
            </a:r>
            <a:r>
              <a:rPr lang="en-US" sz="2200" dirty="0"/>
              <a:t> </a:t>
            </a:r>
            <a:r>
              <a:rPr lang="en-US" sz="2200" dirty="0" err="1"/>
              <a:t>nhanh</a:t>
            </a:r>
            <a:r>
              <a:rPr lang="en-US" sz="2200" dirty="0"/>
              <a:t> </a:t>
            </a:r>
            <a:r>
              <a:rPr lang="en-US" sz="2200" dirty="0" err="1"/>
              <a:t>với</a:t>
            </a:r>
            <a:r>
              <a:rPr lang="en-US" sz="2200" dirty="0"/>
              <a:t> </a:t>
            </a:r>
            <a:r>
              <a:rPr lang="en-US" sz="2200" dirty="0" err="1"/>
              <a:t>các</a:t>
            </a:r>
            <a:r>
              <a:rPr lang="en-US" sz="2200" dirty="0"/>
              <a:t> </a:t>
            </a:r>
            <a:r>
              <a:rPr lang="en-US" sz="2200" dirty="0" err="1"/>
              <a:t>sự</a:t>
            </a:r>
            <a:r>
              <a:rPr lang="en-US" sz="2200" dirty="0"/>
              <a:t> </a:t>
            </a:r>
            <a:r>
              <a:rPr lang="en-US" sz="2200" dirty="0" err="1"/>
              <a:t>kiện</a:t>
            </a:r>
            <a:r>
              <a:rPr lang="en-US" sz="2200" dirty="0"/>
              <a:t> </a:t>
            </a:r>
            <a:r>
              <a:rPr lang="en-US" sz="2200" dirty="0" err="1"/>
              <a:t>bên</a:t>
            </a:r>
            <a:r>
              <a:rPr lang="en-US" sz="2200" dirty="0"/>
              <a:t> </a:t>
            </a:r>
            <a:r>
              <a:rPr lang="en-US" sz="2200" dirty="0" err="1"/>
              <a:t>ngoài</a:t>
            </a:r>
            <a:r>
              <a:rPr lang="en-US" sz="2200" dirty="0"/>
              <a:t>.</a:t>
            </a:r>
          </a:p>
          <a:p>
            <a:pPr lvl="2"/>
            <a:r>
              <a:rPr lang="en-US" sz="2200" dirty="0"/>
              <a:t>Đ</a:t>
            </a:r>
            <a:r>
              <a:rPr lang="vi-VN" sz="2200" dirty="0"/>
              <a:t>ư</a:t>
            </a:r>
            <a:r>
              <a:rPr lang="en-US" sz="2200" dirty="0" err="1"/>
              <a:t>ợc</a:t>
            </a:r>
            <a:r>
              <a:rPr lang="en-US" sz="2200" dirty="0"/>
              <a:t> </a:t>
            </a:r>
            <a:r>
              <a:rPr lang="en-US" sz="2200" dirty="0" err="1"/>
              <a:t>thiết</a:t>
            </a:r>
            <a:r>
              <a:rPr lang="en-US" sz="2200" dirty="0"/>
              <a:t> </a:t>
            </a:r>
            <a:r>
              <a:rPr lang="en-US" sz="2200" dirty="0" err="1"/>
              <a:t>kế</a:t>
            </a:r>
            <a:r>
              <a:rPr lang="en-US" sz="2200" dirty="0"/>
              <a:t> </a:t>
            </a:r>
            <a:r>
              <a:rPr lang="en-US" sz="2200" dirty="0" err="1"/>
              <a:t>theo</a:t>
            </a:r>
            <a:r>
              <a:rPr lang="en-US" sz="2200" dirty="0"/>
              <a:t> c</a:t>
            </a:r>
            <a:r>
              <a:rPr lang="vi-VN" sz="2200" dirty="0"/>
              <a:t>ơ</a:t>
            </a:r>
            <a:r>
              <a:rPr lang="en-US" sz="2200" dirty="0"/>
              <a:t> </a:t>
            </a:r>
            <a:r>
              <a:rPr lang="en-US" sz="2200" dirty="0" err="1"/>
              <a:t>chế</a:t>
            </a:r>
            <a:r>
              <a:rPr lang="en-US" sz="2200" dirty="0"/>
              <a:t> </a:t>
            </a:r>
            <a:r>
              <a:rPr lang="en-US" sz="2200" dirty="0" err="1"/>
              <a:t>đa</a:t>
            </a:r>
            <a:r>
              <a:rPr lang="en-US" sz="2200" dirty="0"/>
              <a:t> </a:t>
            </a:r>
            <a:r>
              <a:rPr lang="en-US" sz="2200" dirty="0" err="1"/>
              <a:t>xử</a:t>
            </a:r>
            <a:r>
              <a:rPr lang="en-US" sz="2200" dirty="0"/>
              <a:t> </a:t>
            </a:r>
            <a:r>
              <a:rPr lang="en-US" sz="2200" dirty="0" err="1"/>
              <a:t>lý</a:t>
            </a:r>
            <a:r>
              <a:rPr lang="en-US" sz="2200" dirty="0"/>
              <a:t> </a:t>
            </a:r>
            <a:r>
              <a:rPr lang="en-US" sz="2200" dirty="0" err="1"/>
              <a:t>đối</a:t>
            </a:r>
            <a:r>
              <a:rPr lang="en-US" sz="2200" dirty="0"/>
              <a:t> </a:t>
            </a:r>
            <a:r>
              <a:rPr lang="en-US" sz="2200" dirty="0" err="1"/>
              <a:t>xứng</a:t>
            </a:r>
            <a:r>
              <a:rPr lang="en-US" sz="2200" dirty="0"/>
              <a:t>.</a:t>
            </a:r>
          </a:p>
          <a:p>
            <a:r>
              <a:rPr lang="en-US" dirty="0"/>
              <a:t>T</a:t>
            </a:r>
            <a:r>
              <a:rPr lang="vi-VN" dirty="0"/>
              <a:t>ư</a:t>
            </a:r>
            <a:r>
              <a:rPr lang="en-US" dirty="0" err="1"/>
              <a:t>ơng</a:t>
            </a:r>
            <a:r>
              <a:rPr lang="en-US" dirty="0"/>
              <a:t> </a:t>
            </a:r>
            <a:r>
              <a:rPr lang="en-US" dirty="0" err="1"/>
              <a:t>thích</a:t>
            </a:r>
            <a:r>
              <a:rPr lang="en-US" dirty="0"/>
              <a:t> </a:t>
            </a:r>
            <a:r>
              <a:rPr lang="en-US" dirty="0" err="1"/>
              <a:t>cao</a:t>
            </a:r>
            <a:r>
              <a:rPr lang="en-US" dirty="0"/>
              <a:t>: </a:t>
            </a:r>
            <a:r>
              <a:rPr lang="en-US" dirty="0" err="1"/>
              <a:t>Các</a:t>
            </a:r>
            <a:r>
              <a:rPr lang="en-US" dirty="0"/>
              <a:t> </a:t>
            </a:r>
            <a:r>
              <a:rPr lang="en-US" dirty="0" err="1"/>
              <a:t>ứng</a:t>
            </a:r>
            <a:r>
              <a:rPr lang="en-US" dirty="0"/>
              <a:t> </a:t>
            </a:r>
            <a:r>
              <a:rPr lang="en-US" dirty="0" err="1"/>
              <a:t>dụng</a:t>
            </a:r>
            <a:r>
              <a:rPr lang="en-US" dirty="0"/>
              <a:t> đ</a:t>
            </a:r>
            <a:r>
              <a:rPr lang="vi-VN" dirty="0"/>
              <a:t>ư</a:t>
            </a:r>
            <a:r>
              <a:rPr lang="en-US" dirty="0" err="1"/>
              <a:t>ợc</a:t>
            </a:r>
            <a:r>
              <a:rPr lang="en-US" dirty="0"/>
              <a:t> </a:t>
            </a:r>
            <a:r>
              <a:rPr lang="en-US" dirty="0" err="1"/>
              <a:t>xây</a:t>
            </a:r>
            <a:r>
              <a:rPr lang="en-US" dirty="0"/>
              <a:t> </a:t>
            </a:r>
            <a:r>
              <a:rPr lang="en-US" dirty="0" err="1"/>
              <a:t>dựng</a:t>
            </a:r>
            <a:r>
              <a:rPr lang="en-US" dirty="0"/>
              <a:t> </a:t>
            </a:r>
            <a:r>
              <a:rPr lang="en-US" dirty="0" err="1"/>
              <a:t>theo</a:t>
            </a:r>
            <a:r>
              <a:rPr lang="en-US" dirty="0"/>
              <a:t> </a:t>
            </a:r>
            <a:r>
              <a:rPr lang="en-US" dirty="0" err="1"/>
              <a:t>chuẩn</a:t>
            </a:r>
            <a:r>
              <a:rPr lang="en-US" dirty="0"/>
              <a:t> IEEE 1003.1 (POSIX)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biên</a:t>
            </a:r>
            <a:r>
              <a:rPr lang="en-US" dirty="0"/>
              <a:t> </a:t>
            </a:r>
            <a:r>
              <a:rPr lang="en-US" dirty="0" err="1"/>
              <a:t>dịch</a:t>
            </a:r>
            <a:r>
              <a:rPr lang="en-US" dirty="0"/>
              <a:t> </a:t>
            </a:r>
            <a:r>
              <a:rPr lang="en-US" dirty="0" err="1"/>
              <a:t>để</a:t>
            </a:r>
            <a:r>
              <a:rPr lang="en-US" dirty="0"/>
              <a:t> </a:t>
            </a:r>
            <a:r>
              <a:rPr lang="en-US" dirty="0" err="1"/>
              <a:t>chạy</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thay</a:t>
            </a:r>
            <a:r>
              <a:rPr lang="en-US" dirty="0"/>
              <a:t> </a:t>
            </a:r>
            <a:r>
              <a:rPr lang="en-US" dirty="0" err="1"/>
              <a:t>đổi</a:t>
            </a:r>
            <a:r>
              <a:rPr lang="en-US" dirty="0"/>
              <a:t> </a:t>
            </a:r>
            <a:r>
              <a:rPr lang="en-US" dirty="0" err="1"/>
              <a:t>mã</a:t>
            </a:r>
            <a:r>
              <a:rPr lang="en-US" dirty="0"/>
              <a:t> </a:t>
            </a:r>
            <a:r>
              <a:rPr lang="en-US" dirty="0" err="1"/>
              <a:t>nguồn</a:t>
            </a:r>
            <a:r>
              <a:rPr lang="en-US" dirty="0"/>
              <a:t>. </a:t>
            </a:r>
          </a:p>
          <a:p>
            <a:r>
              <a:rPr lang="en-US" dirty="0"/>
              <a:t>Di </a:t>
            </a:r>
            <a:r>
              <a:rPr lang="en-US" dirty="0" err="1"/>
              <a:t>động</a:t>
            </a:r>
            <a:r>
              <a:rPr lang="en-US" dirty="0"/>
              <a:t> (portability): </a:t>
            </a:r>
            <a:r>
              <a:rPr lang="en-US" dirty="0" err="1"/>
              <a:t>Hệ</a:t>
            </a:r>
            <a:r>
              <a:rPr lang="en-US" dirty="0"/>
              <a:t> </a:t>
            </a:r>
            <a:r>
              <a:rPr lang="en-US" dirty="0" err="1"/>
              <a:t>điều</a:t>
            </a:r>
            <a:r>
              <a:rPr lang="en-US" dirty="0"/>
              <a:t> </a:t>
            </a:r>
            <a:r>
              <a:rPr lang="en-US" dirty="0" err="1"/>
              <a:t>hành</a:t>
            </a:r>
            <a:r>
              <a:rPr lang="en-US" dirty="0"/>
              <a:t> Windows </a:t>
            </a:r>
            <a:r>
              <a:rPr lang="en-US" dirty="0" err="1"/>
              <a:t>có</a:t>
            </a:r>
            <a:r>
              <a:rPr lang="en-US" dirty="0"/>
              <a:t> </a:t>
            </a:r>
            <a:r>
              <a:rPr lang="en-US" dirty="0" err="1"/>
              <a:t>thể</a:t>
            </a:r>
            <a:r>
              <a:rPr lang="en-US" dirty="0"/>
              <a:t> </a:t>
            </a:r>
            <a:r>
              <a:rPr lang="en-US" dirty="0" err="1"/>
              <a:t>chạy</a:t>
            </a:r>
            <a:r>
              <a:rPr lang="en-US" dirty="0"/>
              <a:t> đ</a:t>
            </a:r>
            <a:r>
              <a:rPr lang="vi-VN" dirty="0"/>
              <a:t>ư</a:t>
            </a:r>
            <a:r>
              <a:rPr lang="en-US" dirty="0" err="1"/>
              <a:t>ợc</a:t>
            </a:r>
            <a:r>
              <a:rPr lang="en-US" dirty="0"/>
              <a:t> </a:t>
            </a:r>
            <a:r>
              <a:rPr lang="en-US" dirty="0" err="1"/>
              <a:t>trên</a:t>
            </a:r>
            <a:r>
              <a:rPr lang="en-US" dirty="0"/>
              <a:t> </a:t>
            </a:r>
            <a:r>
              <a:rPr lang="en-US" dirty="0" err="1"/>
              <a:t>nhiều</a:t>
            </a:r>
            <a:r>
              <a:rPr lang="en-US" dirty="0"/>
              <a:t> </a:t>
            </a:r>
            <a:r>
              <a:rPr lang="en-US" dirty="0" err="1"/>
              <a:t>kiến</a:t>
            </a:r>
            <a:r>
              <a:rPr lang="en-US" dirty="0"/>
              <a:t> </a:t>
            </a:r>
            <a:r>
              <a:rPr lang="en-US" dirty="0" err="1"/>
              <a:t>trúc</a:t>
            </a:r>
            <a:r>
              <a:rPr lang="en-US" dirty="0"/>
              <a:t> </a:t>
            </a:r>
            <a:r>
              <a:rPr lang="en-US" dirty="0" err="1"/>
              <a:t>khác</a:t>
            </a:r>
            <a:r>
              <a:rPr lang="en-US" dirty="0"/>
              <a:t> </a:t>
            </a:r>
            <a:r>
              <a:rPr lang="en-US" dirty="0" err="1"/>
              <a:t>nhau</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thay</a:t>
            </a:r>
            <a:r>
              <a:rPr lang="en-US" dirty="0"/>
              <a:t> </a:t>
            </a:r>
            <a:r>
              <a:rPr lang="en-US" dirty="0" err="1"/>
              <a:t>đổi</a:t>
            </a:r>
            <a:r>
              <a:rPr lang="en-US" dirty="0"/>
              <a:t> </a:t>
            </a:r>
            <a:r>
              <a:rPr lang="en-US" dirty="0" err="1"/>
              <a:t>nhiều</a:t>
            </a:r>
            <a:r>
              <a:rPr lang="en-US" dirty="0"/>
              <a:t>.  </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38275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9.2.2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a:t>
            </a:r>
            <a:r>
              <a:rPr lang="en-US" dirty="0" err="1"/>
              <a:t>của</a:t>
            </a:r>
            <a:r>
              <a:rPr lang="en-US" dirty="0"/>
              <a:t>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normAutofit lnSpcReduction="10000"/>
          </a:bodyPr>
          <a:lstStyle/>
          <a:p>
            <a:r>
              <a:rPr lang="en-US" dirty="0" err="1"/>
              <a:t>Hỗ</a:t>
            </a:r>
            <a:r>
              <a:rPr lang="en-US" dirty="0"/>
              <a:t> </a:t>
            </a:r>
            <a:r>
              <a:rPr lang="en-US" dirty="0" err="1"/>
              <a:t>trợ</a:t>
            </a:r>
            <a:r>
              <a:rPr lang="en-US" dirty="0"/>
              <a:t> </a:t>
            </a:r>
            <a:r>
              <a:rPr lang="en-US" dirty="0" err="1"/>
              <a:t>quốc</a:t>
            </a:r>
            <a:r>
              <a:rPr lang="en-US" dirty="0"/>
              <a:t> </a:t>
            </a:r>
            <a:r>
              <a:rPr lang="en-US" dirty="0" err="1"/>
              <a:t>tế</a:t>
            </a:r>
            <a:r>
              <a:rPr lang="en-US" dirty="0"/>
              <a:t>: </a:t>
            </a:r>
            <a:r>
              <a:rPr lang="en-US" dirty="0" err="1"/>
              <a:t>Hỗ</a:t>
            </a:r>
            <a:r>
              <a:rPr lang="en-US" dirty="0"/>
              <a:t> </a:t>
            </a:r>
            <a:r>
              <a:rPr lang="en-US" dirty="0" err="1"/>
              <a:t>trợ</a:t>
            </a:r>
            <a:r>
              <a:rPr lang="en-US" dirty="0"/>
              <a:t> </a:t>
            </a:r>
            <a:r>
              <a:rPr lang="en-US" dirty="0" err="1"/>
              <a:t>nhiều</a:t>
            </a:r>
            <a:r>
              <a:rPr lang="en-US" dirty="0"/>
              <a:t> </a:t>
            </a:r>
            <a:r>
              <a:rPr lang="en-US" dirty="0" err="1"/>
              <a:t>ngôn</a:t>
            </a:r>
            <a:r>
              <a:rPr lang="en-US" dirty="0"/>
              <a:t> </a:t>
            </a:r>
            <a:r>
              <a:rPr lang="en-US" dirty="0" err="1"/>
              <a:t>ngữ</a:t>
            </a:r>
            <a:r>
              <a:rPr lang="en-US" dirty="0"/>
              <a:t> </a:t>
            </a:r>
            <a:r>
              <a:rPr lang="en-US" dirty="0" err="1"/>
              <a:t>khác</a:t>
            </a:r>
            <a:r>
              <a:rPr lang="en-US" dirty="0"/>
              <a:t> </a:t>
            </a:r>
            <a:r>
              <a:rPr lang="en-US" dirty="0" err="1"/>
              <a:t>nhau</a:t>
            </a:r>
            <a:r>
              <a:rPr lang="en-US" dirty="0"/>
              <a:t> </a:t>
            </a:r>
            <a:r>
              <a:rPr lang="en-US" dirty="0" err="1"/>
              <a:t>thông</a:t>
            </a:r>
            <a:r>
              <a:rPr lang="en-US" dirty="0"/>
              <a:t> qua </a:t>
            </a:r>
            <a:r>
              <a:rPr lang="en-US" altLang="en-US" dirty="0"/>
              <a:t>national language support (NLS) API.</a:t>
            </a:r>
            <a:endParaRPr lang="en-US" dirty="0"/>
          </a:p>
          <a:p>
            <a:r>
              <a:rPr lang="en-US" dirty="0" err="1"/>
              <a:t>Sử</a:t>
            </a:r>
            <a:r>
              <a:rPr lang="en-US" dirty="0"/>
              <a:t> </a:t>
            </a:r>
            <a:r>
              <a:rPr lang="en-US" dirty="0" err="1"/>
              <a:t>dụng</a:t>
            </a:r>
            <a:r>
              <a:rPr lang="en-US" dirty="0"/>
              <a:t> </a:t>
            </a:r>
            <a:r>
              <a:rPr lang="en-US" dirty="0" err="1"/>
              <a:t>năng</a:t>
            </a:r>
            <a:r>
              <a:rPr lang="en-US" dirty="0"/>
              <a:t> l</a:t>
            </a:r>
            <a:r>
              <a:rPr lang="vi-VN" dirty="0"/>
              <a:t>ư</a:t>
            </a:r>
            <a:r>
              <a:rPr lang="en-US" dirty="0" err="1"/>
              <a:t>ợng</a:t>
            </a:r>
            <a:r>
              <a:rPr lang="en-US" dirty="0"/>
              <a:t> </a:t>
            </a:r>
            <a:r>
              <a:rPr lang="en-US" dirty="0" err="1"/>
              <a:t>hiệu</a:t>
            </a:r>
            <a:r>
              <a:rPr lang="en-US" dirty="0"/>
              <a:t> </a:t>
            </a:r>
            <a:r>
              <a:rPr lang="en-US" dirty="0" err="1"/>
              <a:t>quả</a:t>
            </a:r>
            <a:r>
              <a:rPr lang="en-US" dirty="0"/>
              <a:t>: </a:t>
            </a:r>
          </a:p>
          <a:p>
            <a:pPr lvl="1"/>
            <a:r>
              <a:rPr lang="en-US" dirty="0" err="1"/>
              <a:t>Các</a:t>
            </a:r>
            <a:r>
              <a:rPr lang="en-US" dirty="0"/>
              <a:t> c</a:t>
            </a:r>
            <a:r>
              <a:rPr lang="vi-VN" dirty="0"/>
              <a:t>ơ</a:t>
            </a:r>
            <a:r>
              <a:rPr lang="en-US" dirty="0"/>
              <a:t> </a:t>
            </a:r>
            <a:r>
              <a:rPr lang="en-US" dirty="0" err="1"/>
              <a:t>chế</a:t>
            </a:r>
            <a:r>
              <a:rPr lang="en-US" dirty="0"/>
              <a:t> </a:t>
            </a:r>
            <a:r>
              <a:rPr lang="en-US" dirty="0" err="1"/>
              <a:t>và</a:t>
            </a:r>
            <a:r>
              <a:rPr lang="en-US" dirty="0"/>
              <a:t> </a:t>
            </a:r>
            <a:r>
              <a:rPr lang="en-US" dirty="0" err="1"/>
              <a:t>thành</a:t>
            </a:r>
            <a:r>
              <a:rPr lang="en-US" dirty="0"/>
              <a:t> </a:t>
            </a:r>
            <a:r>
              <a:rPr lang="en-US" dirty="0" err="1"/>
              <a:t>phần</a:t>
            </a:r>
            <a:r>
              <a:rPr lang="en-US" dirty="0"/>
              <a:t> </a:t>
            </a:r>
            <a:r>
              <a:rPr lang="en-US" dirty="0" err="1"/>
              <a:t>giám</a:t>
            </a:r>
            <a:r>
              <a:rPr lang="en-US" dirty="0"/>
              <a:t> </a:t>
            </a:r>
            <a:r>
              <a:rPr lang="en-US" dirty="0" err="1"/>
              <a:t>sát</a:t>
            </a:r>
            <a:r>
              <a:rPr lang="en-US" dirty="0"/>
              <a:t> </a:t>
            </a:r>
            <a:r>
              <a:rPr lang="en-US" dirty="0" err="1"/>
              <a:t>việc</a:t>
            </a:r>
            <a:r>
              <a:rPr lang="en-US" dirty="0"/>
              <a:t> </a:t>
            </a:r>
            <a:r>
              <a:rPr lang="en-US" dirty="0" err="1"/>
              <a:t>sử</a:t>
            </a:r>
            <a:r>
              <a:rPr lang="en-US" dirty="0"/>
              <a:t> </a:t>
            </a:r>
            <a:r>
              <a:rPr lang="en-US" dirty="0" err="1"/>
              <a:t>dụng</a:t>
            </a:r>
            <a:r>
              <a:rPr lang="en-US" dirty="0"/>
              <a:t> pin, </a:t>
            </a:r>
            <a:r>
              <a:rPr lang="en-US" dirty="0" err="1"/>
              <a:t>nhằm</a:t>
            </a:r>
            <a:r>
              <a:rPr lang="en-US" dirty="0"/>
              <a:t> </a:t>
            </a:r>
            <a:r>
              <a:rPr lang="en-US" dirty="0" err="1"/>
              <a:t>tăng</a:t>
            </a:r>
            <a:r>
              <a:rPr lang="en-US" dirty="0"/>
              <a:t> </a:t>
            </a:r>
            <a:r>
              <a:rPr lang="en-US" dirty="0" err="1"/>
              <a:t>thời</a:t>
            </a:r>
            <a:r>
              <a:rPr lang="en-US" dirty="0"/>
              <a:t> </a:t>
            </a:r>
            <a:r>
              <a:rPr lang="en-US" dirty="0" err="1"/>
              <a:t>gian</a:t>
            </a:r>
            <a:r>
              <a:rPr lang="en-US" dirty="0"/>
              <a:t> </a:t>
            </a:r>
            <a:r>
              <a:rPr lang="en-US" dirty="0" err="1"/>
              <a:t>sử</a:t>
            </a:r>
            <a:r>
              <a:rPr lang="en-US" dirty="0"/>
              <a:t> </a:t>
            </a:r>
            <a:r>
              <a:rPr lang="en-US" dirty="0" err="1"/>
              <a:t>dụng</a:t>
            </a:r>
            <a:r>
              <a:rPr lang="en-US" dirty="0"/>
              <a:t>: </a:t>
            </a:r>
            <a:r>
              <a:rPr lang="en-US" altLang="en-US" dirty="0"/>
              <a:t>dynamic tick, process lifetime management, desktop activity monitor, connected standby, …</a:t>
            </a:r>
            <a:endParaRPr lang="en-US" dirty="0"/>
          </a:p>
          <a:p>
            <a:r>
              <a:rPr lang="en-US" dirty="0" err="1"/>
              <a:t>Hỗ</a:t>
            </a:r>
            <a:r>
              <a:rPr lang="en-US" dirty="0"/>
              <a:t> </a:t>
            </a:r>
            <a:r>
              <a:rPr lang="en-US" dirty="0" err="1"/>
              <a:t>trợ</a:t>
            </a:r>
            <a:r>
              <a:rPr lang="en-US" dirty="0"/>
              <a:t> </a:t>
            </a:r>
            <a:r>
              <a:rPr lang="en-US" dirty="0" err="1"/>
              <a:t>nhiều</a:t>
            </a:r>
            <a:r>
              <a:rPr lang="en-US" dirty="0"/>
              <a:t> </a:t>
            </a:r>
            <a:r>
              <a:rPr lang="en-US" dirty="0" err="1"/>
              <a:t>thiết</a:t>
            </a:r>
            <a:r>
              <a:rPr lang="en-US" dirty="0"/>
              <a:t> </a:t>
            </a:r>
            <a:r>
              <a:rPr lang="en-US" dirty="0" err="1"/>
              <a:t>bị</a:t>
            </a:r>
            <a:r>
              <a:rPr lang="en-US" dirty="0"/>
              <a:t>: </a:t>
            </a:r>
          </a:p>
          <a:p>
            <a:pPr lvl="1"/>
            <a:r>
              <a:rPr lang="en-US" dirty="0" err="1"/>
              <a:t>Tự</a:t>
            </a:r>
            <a:r>
              <a:rPr lang="en-US" dirty="0"/>
              <a:t> </a:t>
            </a:r>
            <a:r>
              <a:rPr lang="en-US" dirty="0" err="1"/>
              <a:t>động</a:t>
            </a:r>
            <a:r>
              <a:rPr lang="en-US" dirty="0"/>
              <a:t> </a:t>
            </a:r>
            <a:r>
              <a:rPr lang="en-US" dirty="0" err="1"/>
              <a:t>nhận</a:t>
            </a:r>
            <a:r>
              <a:rPr lang="en-US" dirty="0"/>
              <a:t> </a:t>
            </a:r>
            <a:r>
              <a:rPr lang="en-US" dirty="0" err="1"/>
              <a:t>biết</a:t>
            </a:r>
            <a:r>
              <a:rPr lang="en-US" dirty="0"/>
              <a:t> </a:t>
            </a:r>
            <a:r>
              <a:rPr lang="en-US" dirty="0" err="1"/>
              <a:t>loại</a:t>
            </a:r>
            <a:r>
              <a:rPr lang="en-US" dirty="0"/>
              <a:t> </a:t>
            </a:r>
            <a:r>
              <a:rPr lang="en-US" dirty="0" err="1"/>
              <a:t>thiết</a:t>
            </a:r>
            <a:r>
              <a:rPr lang="en-US" dirty="0"/>
              <a:t> </a:t>
            </a:r>
            <a:r>
              <a:rPr lang="en-US" dirty="0" err="1"/>
              <a:t>bị</a:t>
            </a:r>
            <a:r>
              <a:rPr lang="en-US" dirty="0"/>
              <a:t>.</a:t>
            </a:r>
          </a:p>
          <a:p>
            <a:pPr lvl="1"/>
            <a:r>
              <a:rPr lang="en-US" dirty="0" err="1"/>
              <a:t>Cơ</a:t>
            </a:r>
            <a:r>
              <a:rPr lang="en-US" dirty="0"/>
              <a:t> </a:t>
            </a:r>
            <a:r>
              <a:rPr lang="en-US" dirty="0" err="1"/>
              <a:t>chế</a:t>
            </a:r>
            <a:r>
              <a:rPr lang="en-US" dirty="0"/>
              <a:t> </a:t>
            </a:r>
            <a:r>
              <a:rPr lang="en-US" dirty="0" err="1"/>
              <a:t>thêm</a:t>
            </a:r>
            <a:r>
              <a:rPr lang="en-US" dirty="0"/>
              <a:t>, </a:t>
            </a:r>
            <a:r>
              <a:rPr lang="en-US" dirty="0" err="1"/>
              <a:t>xóa</a:t>
            </a:r>
            <a:r>
              <a:rPr lang="en-US" dirty="0"/>
              <a:t> </a:t>
            </a:r>
            <a:r>
              <a:rPr lang="en-US" dirty="0" err="1"/>
              <a:t>và</a:t>
            </a:r>
            <a:r>
              <a:rPr lang="en-US" dirty="0"/>
              <a:t> </a:t>
            </a:r>
            <a:r>
              <a:rPr lang="en-US" dirty="0" err="1"/>
              <a:t>thay</a:t>
            </a:r>
            <a:r>
              <a:rPr lang="en-US" dirty="0"/>
              <a:t> </a:t>
            </a:r>
            <a:r>
              <a:rPr lang="en-US" dirty="0" err="1"/>
              <a:t>thế</a:t>
            </a:r>
            <a:r>
              <a:rPr lang="en-US" dirty="0"/>
              <a:t> </a:t>
            </a:r>
            <a:r>
              <a:rPr lang="en-US" dirty="0" err="1"/>
              <a:t>nóng</a:t>
            </a:r>
            <a:r>
              <a:rPr lang="en-US" dirty="0"/>
              <a:t> CPU, RAM.</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221168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2513903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normAutofit lnSpcReduction="10000"/>
          </a:bodyPr>
          <a:lstStyle/>
          <a:p>
            <a:r>
              <a:rPr lang="en-US" dirty="0" err="1"/>
              <a:t>Hệ</a:t>
            </a:r>
            <a:r>
              <a:rPr lang="en-US" dirty="0"/>
              <a:t> </a:t>
            </a:r>
            <a:r>
              <a:rPr lang="en-US" dirty="0" err="1"/>
              <a:t>thống</a:t>
            </a:r>
            <a:r>
              <a:rPr lang="en-US" dirty="0"/>
              <a:t> </a:t>
            </a:r>
            <a:r>
              <a:rPr lang="en-US" dirty="0" err="1"/>
              <a:t>phân</a:t>
            </a:r>
            <a:r>
              <a:rPr lang="en-US" dirty="0"/>
              <a:t> </a:t>
            </a:r>
            <a:r>
              <a:rPr lang="en-US" dirty="0" err="1"/>
              <a:t>lớp</a:t>
            </a:r>
            <a:r>
              <a:rPr lang="en-US" dirty="0"/>
              <a:t> </a:t>
            </a:r>
            <a:r>
              <a:rPr lang="en-US" dirty="0" err="1"/>
              <a:t>gồm</a:t>
            </a:r>
            <a:r>
              <a:rPr lang="en-US" dirty="0"/>
              <a:t> </a:t>
            </a:r>
            <a:r>
              <a:rPr lang="en-US" dirty="0" err="1"/>
              <a:t>nhiều</a:t>
            </a:r>
            <a:r>
              <a:rPr lang="en-US" dirty="0"/>
              <a:t> modules </a:t>
            </a:r>
            <a:r>
              <a:rPr lang="en-US" dirty="0" err="1"/>
              <a:t>hoạt</a:t>
            </a:r>
            <a:r>
              <a:rPr lang="en-US" dirty="0"/>
              <a:t> </a:t>
            </a:r>
            <a:r>
              <a:rPr lang="en-US" dirty="0" err="1"/>
              <a:t>động</a:t>
            </a:r>
            <a:r>
              <a:rPr lang="en-US" dirty="0"/>
              <a:t> ở </a:t>
            </a:r>
            <a:r>
              <a:rPr lang="en-US" dirty="0" err="1"/>
              <a:t>nhiều</a:t>
            </a:r>
            <a:r>
              <a:rPr lang="en-US" dirty="0"/>
              <a:t> </a:t>
            </a:r>
            <a:r>
              <a:rPr lang="en-US" dirty="0" err="1"/>
              <a:t>cấp</a:t>
            </a:r>
            <a:r>
              <a:rPr lang="en-US" dirty="0"/>
              <a:t> </a:t>
            </a:r>
            <a:r>
              <a:rPr lang="en-US" dirty="0" err="1"/>
              <a:t>độ</a:t>
            </a:r>
            <a:r>
              <a:rPr lang="en-US" dirty="0"/>
              <a:t> </a:t>
            </a:r>
            <a:r>
              <a:rPr lang="en-US" dirty="0" err="1"/>
              <a:t>phân</a:t>
            </a:r>
            <a:r>
              <a:rPr lang="en-US" dirty="0"/>
              <a:t> </a:t>
            </a:r>
            <a:r>
              <a:rPr lang="en-US" dirty="0" err="1"/>
              <a:t>quyền</a:t>
            </a:r>
            <a:r>
              <a:rPr lang="en-US" dirty="0"/>
              <a:t> </a:t>
            </a:r>
            <a:r>
              <a:rPr lang="en-US" dirty="0" err="1"/>
              <a:t>khác</a:t>
            </a:r>
            <a:r>
              <a:rPr lang="en-US" dirty="0"/>
              <a:t> </a:t>
            </a:r>
            <a:r>
              <a:rPr lang="en-US" dirty="0" err="1"/>
              <a:t>nhau</a:t>
            </a:r>
            <a:r>
              <a:rPr lang="en-US" dirty="0"/>
              <a:t>:</a:t>
            </a:r>
          </a:p>
          <a:p>
            <a:pPr lvl="1"/>
            <a:r>
              <a:rPr lang="en-US" dirty="0"/>
              <a:t>Kernel mode: </a:t>
            </a:r>
            <a:r>
              <a:rPr lang="en-US" altLang="en-US" dirty="0"/>
              <a:t>hardware abstraction layer (HAL), </a:t>
            </a:r>
            <a:r>
              <a:rPr lang="en-US" altLang="en-US" dirty="0" err="1"/>
              <a:t>nhân</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điều</a:t>
            </a:r>
            <a:r>
              <a:rPr lang="en-US" altLang="en-US" dirty="0"/>
              <a:t> </a:t>
            </a:r>
            <a:r>
              <a:rPr lang="en-US" altLang="en-US" dirty="0" err="1"/>
              <a:t>hành</a:t>
            </a:r>
            <a:r>
              <a:rPr lang="en-US" altLang="en-US" dirty="0"/>
              <a:t> (executive).</a:t>
            </a:r>
            <a:endParaRPr lang="en-US" dirty="0"/>
          </a:p>
          <a:p>
            <a:pPr lvl="1"/>
            <a:r>
              <a:rPr lang="en-US" dirty="0"/>
              <a:t>User mode: </a:t>
            </a:r>
            <a:r>
              <a:rPr lang="en-US" dirty="0" err="1"/>
              <a:t>Tập</a:t>
            </a:r>
            <a:r>
              <a:rPr lang="en-US" dirty="0"/>
              <a:t> </a:t>
            </a:r>
            <a:r>
              <a:rPr lang="en-US" dirty="0" err="1"/>
              <a:t>hợp</a:t>
            </a:r>
            <a:r>
              <a:rPr lang="en-US" dirty="0"/>
              <a:t> </a:t>
            </a:r>
            <a:r>
              <a:rPr lang="en-US" dirty="0" err="1"/>
              <a:t>của</a:t>
            </a:r>
            <a:r>
              <a:rPr lang="en-US" dirty="0"/>
              <a:t> </a:t>
            </a:r>
            <a:r>
              <a:rPr lang="en-US" dirty="0" err="1"/>
              <a:t>các</a:t>
            </a:r>
            <a:r>
              <a:rPr lang="en-US" dirty="0"/>
              <a:t> </a:t>
            </a:r>
            <a:r>
              <a:rPr lang="en-US" dirty="0" err="1"/>
              <a:t>hệ</a:t>
            </a:r>
            <a:r>
              <a:rPr lang="en-US" dirty="0"/>
              <a:t> </a:t>
            </a:r>
            <a:r>
              <a:rPr lang="en-US" dirty="0" err="1"/>
              <a:t>thống</a:t>
            </a:r>
            <a:r>
              <a:rPr lang="en-US" dirty="0"/>
              <a:t> con (subsystem)</a:t>
            </a:r>
          </a:p>
          <a:p>
            <a:pPr lvl="2"/>
            <a:r>
              <a:rPr lang="en-US" dirty="0" err="1"/>
              <a:t>Các</a:t>
            </a:r>
            <a:r>
              <a:rPr lang="en-US" dirty="0"/>
              <a:t> </a:t>
            </a:r>
            <a:r>
              <a:rPr lang="en-US" dirty="0" err="1"/>
              <a:t>hệ</a:t>
            </a:r>
            <a:r>
              <a:rPr lang="en-US" dirty="0"/>
              <a:t> </a:t>
            </a:r>
            <a:r>
              <a:rPr lang="en-US" dirty="0" err="1"/>
              <a:t>thống</a:t>
            </a:r>
            <a:r>
              <a:rPr lang="en-US" dirty="0"/>
              <a:t> con </a:t>
            </a:r>
            <a:r>
              <a:rPr lang="en-US" dirty="0" err="1"/>
              <a:t>môi</a:t>
            </a:r>
            <a:r>
              <a:rPr lang="en-US" dirty="0"/>
              <a:t> tr</a:t>
            </a:r>
            <a:r>
              <a:rPr lang="vi-VN" dirty="0"/>
              <a:t>ư</a:t>
            </a:r>
            <a:r>
              <a:rPr lang="en-US" dirty="0" err="1"/>
              <a:t>ờng</a:t>
            </a:r>
            <a:r>
              <a:rPr lang="en-US" dirty="0"/>
              <a:t> (environmental subsystems) </a:t>
            </a:r>
            <a:r>
              <a:rPr lang="en-US" dirty="0" err="1"/>
              <a:t>mô</a:t>
            </a:r>
            <a:r>
              <a:rPr lang="en-US" dirty="0"/>
              <a:t> </a:t>
            </a:r>
            <a:r>
              <a:rPr lang="en-US" dirty="0" err="1"/>
              <a:t>phỏng</a:t>
            </a:r>
            <a:r>
              <a:rPr lang="en-US" dirty="0"/>
              <a:t> </a:t>
            </a:r>
            <a:r>
              <a:rPr lang="en-US" dirty="0" err="1"/>
              <a:t>các</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khác</a:t>
            </a:r>
            <a:r>
              <a:rPr lang="en-US" dirty="0"/>
              <a:t> </a:t>
            </a:r>
            <a:r>
              <a:rPr lang="en-US" dirty="0" err="1"/>
              <a:t>nhau</a:t>
            </a:r>
            <a:r>
              <a:rPr lang="en-US" dirty="0"/>
              <a:t>.</a:t>
            </a:r>
          </a:p>
          <a:p>
            <a:pPr lvl="2" algn="l"/>
            <a:r>
              <a:rPr lang="en-US" dirty="0" err="1"/>
              <a:t>Các</a:t>
            </a:r>
            <a:r>
              <a:rPr lang="en-US" dirty="0"/>
              <a:t> </a:t>
            </a:r>
            <a:r>
              <a:rPr lang="en-US" dirty="0" err="1"/>
              <a:t>hệ</a:t>
            </a:r>
            <a:r>
              <a:rPr lang="en-US" dirty="0"/>
              <a:t> </a:t>
            </a:r>
            <a:r>
              <a:rPr lang="en-US" dirty="0" err="1"/>
              <a:t>thống</a:t>
            </a:r>
            <a:r>
              <a:rPr lang="en-US" dirty="0"/>
              <a:t> con </a:t>
            </a:r>
            <a:r>
              <a:rPr lang="en-US" dirty="0" err="1"/>
              <a:t>bảo</a:t>
            </a:r>
            <a:r>
              <a:rPr lang="en-US" dirty="0"/>
              <a:t> </a:t>
            </a:r>
            <a:r>
              <a:rPr lang="en-US" dirty="0" err="1"/>
              <a:t>vệ</a:t>
            </a:r>
            <a:r>
              <a:rPr lang="en-US" dirty="0"/>
              <a:t> (protection subsystems) </a:t>
            </a:r>
            <a:r>
              <a:rPr lang="en-US" dirty="0" err="1"/>
              <a:t>cung</a:t>
            </a:r>
            <a:r>
              <a:rPr lang="en-US" dirty="0"/>
              <a:t> </a:t>
            </a:r>
            <a:r>
              <a:rPr lang="en-US" dirty="0" err="1"/>
              <a:t>cấp</a:t>
            </a:r>
            <a:r>
              <a:rPr lang="en-US" dirty="0"/>
              <a:t> </a:t>
            </a:r>
            <a:r>
              <a:rPr lang="en-US" dirty="0" err="1"/>
              <a:t>các</a:t>
            </a:r>
            <a:r>
              <a:rPr lang="en-US" dirty="0"/>
              <a:t> </a:t>
            </a:r>
            <a:r>
              <a:rPr lang="en-US" dirty="0" err="1"/>
              <a:t>chức</a:t>
            </a:r>
            <a:r>
              <a:rPr lang="en-US" dirty="0"/>
              <a:t> </a:t>
            </a:r>
            <a:r>
              <a:rPr lang="en-US" dirty="0" err="1"/>
              <a:t>năng</a:t>
            </a:r>
            <a:r>
              <a:rPr lang="en-US" dirty="0"/>
              <a:t> an </a:t>
            </a:r>
            <a:r>
              <a:rPr lang="en-US" dirty="0" err="1"/>
              <a:t>ninh</a:t>
            </a:r>
            <a:r>
              <a:rPr lang="en-US" dirty="0"/>
              <a:t>.</a:t>
            </a:r>
            <a:br>
              <a:rPr lang="en-US" dirty="0"/>
            </a:br>
            <a:endParaRPr lang="en-US" dirty="0"/>
          </a:p>
          <a:p>
            <a:endParaRPr lang="en-US" dirty="0"/>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317296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
        <p:nvSpPr>
          <p:cNvPr id="5" name="Text Placeholder 4">
            <a:extLst>
              <a:ext uri="{FF2B5EF4-FFF2-40B4-BE49-F238E27FC236}">
                <a16:creationId xmlns:a16="http://schemas.microsoft.com/office/drawing/2014/main" id="{CFBD77E0-7814-E542-0144-95AEF5C06AD5}"/>
              </a:ext>
            </a:extLst>
          </p:cNvPr>
          <p:cNvSpPr>
            <a:spLocks noGrp="1"/>
          </p:cNvSpPr>
          <p:nvPr>
            <p:ph type="body" sz="quarter" idx="13"/>
          </p:nvPr>
        </p:nvSpPr>
        <p:spPr>
          <a:xfrm>
            <a:off x="3393939" y="1286346"/>
            <a:ext cx="5404124" cy="4699000"/>
          </a:xfrm>
        </p:spPr>
        <p:txBody>
          <a:bodyPr>
            <a:normAutofit fontScale="92500" lnSpcReduction="10000"/>
          </a:bodyPr>
          <a:lstStyle/>
          <a:p>
            <a:pPr>
              <a:lnSpc>
                <a:spcPct val="150000"/>
              </a:lnSpc>
              <a:defRPr/>
            </a:pPr>
            <a:r>
              <a:rPr lang="vi-VN" altLang="en-US" sz="2800" dirty="0"/>
              <a:t>Lịch sử phát triển</a:t>
            </a:r>
          </a:p>
          <a:p>
            <a:pPr>
              <a:lnSpc>
                <a:spcPct val="150000"/>
              </a:lnSpc>
              <a:defRPr/>
            </a:pPr>
            <a:r>
              <a:rPr lang="vi-VN" altLang="en-US" sz="2800" dirty="0"/>
              <a:t>Nguyên tắc thiết kế</a:t>
            </a:r>
          </a:p>
          <a:p>
            <a:pPr>
              <a:lnSpc>
                <a:spcPct val="150000"/>
              </a:lnSpc>
              <a:defRPr/>
            </a:pPr>
            <a:r>
              <a:rPr lang="vi-VN" altLang="en-US" sz="2800" dirty="0"/>
              <a:t>Các thành phần chính</a:t>
            </a:r>
          </a:p>
          <a:p>
            <a:pPr>
              <a:lnSpc>
                <a:spcPct val="150000"/>
              </a:lnSpc>
              <a:defRPr/>
            </a:pPr>
            <a:r>
              <a:rPr lang="vi-VN" altLang="en-US" sz="2800" dirty="0"/>
              <a:t>Quản lý tiến trình</a:t>
            </a:r>
          </a:p>
          <a:p>
            <a:pPr>
              <a:lnSpc>
                <a:spcPct val="150000"/>
              </a:lnSpc>
              <a:defRPr/>
            </a:pPr>
            <a:r>
              <a:rPr lang="vi-VN" altLang="en-US" sz="2800" dirty="0"/>
              <a:t>Định thời </a:t>
            </a:r>
          </a:p>
          <a:p>
            <a:pPr>
              <a:lnSpc>
                <a:spcPct val="150000"/>
              </a:lnSpc>
              <a:defRPr/>
            </a:pPr>
            <a:r>
              <a:rPr lang="vi-VN" altLang="en-US" sz="2800" dirty="0"/>
              <a:t>Giao tiếp liên tiến trình </a:t>
            </a:r>
          </a:p>
          <a:p>
            <a:pPr>
              <a:lnSpc>
                <a:spcPct val="150000"/>
              </a:lnSpc>
              <a:defRPr/>
            </a:pPr>
            <a:r>
              <a:rPr lang="vi-VN" altLang="en-US" sz="2800" dirty="0"/>
              <a:t>Quản lý bộ nhớ </a:t>
            </a:r>
          </a:p>
        </p:txBody>
      </p:sp>
    </p:spTree>
    <p:extLst>
      <p:ext uri="{BB962C8B-B14F-4D97-AF65-F5344CB8AC3E}">
        <p14:creationId xmlns:p14="http://schemas.microsoft.com/office/powerpoint/2010/main" val="221905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automatically generated">
            <a:extLst>
              <a:ext uri="{FF2B5EF4-FFF2-40B4-BE49-F238E27FC236}">
                <a16:creationId xmlns:a16="http://schemas.microsoft.com/office/drawing/2014/main" id="{11D700A0-1788-4790-BFD6-5F28842C4D3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662167" y="1412776"/>
            <a:ext cx="6867666" cy="48245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a:xfrm>
            <a:off x="9519840" y="6524626"/>
            <a:ext cx="2336800" cy="288925"/>
          </a:xfrm>
        </p:spPr>
        <p:txBody>
          <a:bodyPr wrap="square" anchor="t">
            <a:normAutofit/>
          </a:bodyPr>
          <a:lstStyle/>
          <a:p>
            <a:pPr>
              <a:spcAft>
                <a:spcPts val="600"/>
              </a:spcAft>
            </a:pPr>
            <a:fld id="{800C8475-47C1-49C9-BEE5-594F8CF4D71F}" type="slidenum">
              <a:rPr kumimoji="1" lang="ja-JP" altLang="en-US" smtClean="0"/>
              <a:pPr>
                <a:spcAft>
                  <a:spcPts val="600"/>
                </a:spcAft>
              </a:pPr>
              <a:t>40</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a:xfrm>
            <a:off x="2349468" y="6524626"/>
            <a:ext cx="7490949" cy="288925"/>
          </a:xfrm>
        </p:spPr>
        <p:txBody>
          <a:bodyPr wrap="square" anchor="t">
            <a:normAutofit/>
          </a:bodyPr>
          <a:lstStyle/>
          <a:p>
            <a:pPr>
              <a:spcAft>
                <a:spcPts val="600"/>
              </a:spcAft>
            </a:pPr>
            <a:r>
              <a:rPr kumimoji="1" lang="vi-VN" altLang="ja-JP"/>
              <a:t>Thực hiện bởi Trường Đại học Công nghệ Thông tin, ĐHQG-HCM</a:t>
            </a:r>
            <a:endParaRPr kumimoji="1" lang="ja-JP" altLang="en-US"/>
          </a:p>
        </p:txBody>
      </p:sp>
      <p:sp>
        <p:nvSpPr>
          <p:cNvPr id="9" name="Title 1">
            <a:extLst>
              <a:ext uri="{FF2B5EF4-FFF2-40B4-BE49-F238E27FC236}">
                <a16:creationId xmlns:a16="http://schemas.microsoft.com/office/drawing/2014/main" id="{25F4CCB2-2DF1-94E9-8452-99F1301572A8}"/>
              </a:ext>
            </a:extLst>
          </p:cNvPr>
          <p:cNvSpPr>
            <a:spLocks noGrp="1"/>
          </p:cNvSpPr>
          <p:nvPr>
            <p:ph type="title"/>
          </p:nvPr>
        </p:nvSpPr>
        <p:spPr>
          <a:xfrm>
            <a:off x="774700" y="223838"/>
            <a:ext cx="10579100" cy="785812"/>
          </a:xfrm>
        </p:spPr>
        <p:txBody>
          <a:bodyPr>
            <a:normAutofit fontScale="90000"/>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p>
        </p:txBody>
      </p:sp>
    </p:spTree>
    <p:extLst>
      <p:ext uri="{BB962C8B-B14F-4D97-AF65-F5344CB8AC3E}">
        <p14:creationId xmlns:p14="http://schemas.microsoft.com/office/powerpoint/2010/main" val="2270625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a:xfrm>
            <a:off x="774145" y="1691024"/>
            <a:ext cx="10579654" cy="4943139"/>
          </a:xfrm>
        </p:spPr>
        <p:txBody>
          <a:bodyPr/>
          <a:lstStyle/>
          <a:p>
            <a:r>
              <a:rPr lang="en-US" dirty="0" err="1"/>
              <a:t>Nhân</a:t>
            </a:r>
            <a:endParaRPr lang="en-US" dirty="0"/>
          </a:p>
          <a:p>
            <a:r>
              <a:rPr lang="en-US" dirty="0"/>
              <a:t>Hyper-V Hypervisor</a:t>
            </a:r>
          </a:p>
          <a:p>
            <a:r>
              <a:rPr lang="en-US" altLang="en-US" dirty="0"/>
              <a:t>HAL</a:t>
            </a:r>
          </a:p>
          <a:p>
            <a:r>
              <a:rPr lang="en-US" dirty="0" err="1"/>
              <a:t>Nhân</a:t>
            </a:r>
            <a:r>
              <a:rPr lang="en-US" dirty="0"/>
              <a:t> </a:t>
            </a:r>
            <a:r>
              <a:rPr lang="en-US" dirty="0" err="1"/>
              <a:t>bảo</a:t>
            </a:r>
            <a:r>
              <a:rPr lang="en-US" dirty="0"/>
              <a:t> </a:t>
            </a:r>
            <a:r>
              <a:rPr lang="en-US" dirty="0" err="1"/>
              <a:t>mật</a:t>
            </a:r>
            <a:r>
              <a:rPr lang="en-US" dirty="0"/>
              <a:t> (secure kernel)</a:t>
            </a:r>
          </a:p>
          <a:p>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(executive)</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390FE729-D608-207A-B3BA-329C4A114656}"/>
              </a:ext>
            </a:extLst>
          </p:cNvPr>
          <p:cNvSpPr txBox="1"/>
          <p:nvPr/>
        </p:nvSpPr>
        <p:spPr>
          <a:xfrm>
            <a:off x="832847" y="1191085"/>
            <a:ext cx="6602000"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thành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phần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hệ</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thống</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trong</a:t>
            </a:r>
            <a:r>
              <a:rPr lang="en-US" sz="2400" b="1" dirty="0">
                <a:solidFill>
                  <a:schemeClr val="bg1"/>
                </a:solidFill>
                <a:latin typeface="Arial" panose="020B0604020202020204" pitchFamily="34" charset="0"/>
                <a:cs typeface="Arial" panose="020B0604020202020204" pitchFamily="34" charset="0"/>
              </a:rPr>
              <a:t> Windows 10</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7937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a:xfrm>
            <a:off x="774145" y="1691024"/>
            <a:ext cx="10579654" cy="4943139"/>
          </a:xfrm>
        </p:spPr>
        <p:txBody>
          <a:bodyPr>
            <a:normAutofit fontScale="92500" lnSpcReduction="10000"/>
          </a:bodyPr>
          <a:lstStyle/>
          <a:p>
            <a:r>
              <a:rPr lang="en-US" dirty="0" err="1"/>
              <a:t>Nhân</a:t>
            </a:r>
            <a:endParaRPr lang="en-US" dirty="0"/>
          </a:p>
          <a:p>
            <a:pPr lvl="1"/>
            <a:r>
              <a:rPr lang="en-US" dirty="0" err="1"/>
              <a:t>Chịu</a:t>
            </a:r>
            <a:r>
              <a:rPr lang="en-US" dirty="0"/>
              <a:t> </a:t>
            </a:r>
            <a:r>
              <a:rPr lang="en-US" dirty="0" err="1"/>
              <a:t>trách</a:t>
            </a:r>
            <a:r>
              <a:rPr lang="en-US" dirty="0"/>
              <a:t> </a:t>
            </a:r>
            <a:r>
              <a:rPr lang="en-US" dirty="0" err="1"/>
              <a:t>nhiệm</a:t>
            </a:r>
            <a:r>
              <a:rPr lang="en-US" dirty="0"/>
              <a:t> </a:t>
            </a:r>
            <a:r>
              <a:rPr lang="en-US" dirty="0" err="1"/>
              <a:t>quản</a:t>
            </a:r>
            <a:r>
              <a:rPr lang="en-US" dirty="0"/>
              <a:t> </a:t>
            </a:r>
            <a:r>
              <a:rPr lang="en-US" dirty="0" err="1"/>
              <a:t>lý</a:t>
            </a:r>
            <a:r>
              <a:rPr lang="en-US" dirty="0"/>
              <a:t>: </a:t>
            </a:r>
            <a:r>
              <a:rPr lang="en-US" dirty="0" err="1"/>
              <a:t>Định</a:t>
            </a:r>
            <a:r>
              <a:rPr lang="en-US" dirty="0"/>
              <a:t> </a:t>
            </a:r>
            <a:r>
              <a:rPr lang="en-US" dirty="0" err="1"/>
              <a:t>thời</a:t>
            </a:r>
            <a:r>
              <a:rPr lang="en-US" dirty="0"/>
              <a:t> </a:t>
            </a:r>
            <a:r>
              <a:rPr lang="en-US" dirty="0" err="1"/>
              <a:t>tiểu</a:t>
            </a:r>
            <a:r>
              <a:rPr lang="en-US" dirty="0"/>
              <a:t> </a:t>
            </a:r>
            <a:r>
              <a:rPr lang="en-US" dirty="0" err="1"/>
              <a:t>trình</a:t>
            </a:r>
            <a:r>
              <a:rPr lang="en-US" dirty="0"/>
              <a:t>, </a:t>
            </a:r>
            <a:r>
              <a:rPr lang="en-US" dirty="0" err="1"/>
              <a:t>chuyển</a:t>
            </a:r>
            <a:r>
              <a:rPr lang="en-US" dirty="0"/>
              <a:t> </a:t>
            </a:r>
            <a:r>
              <a:rPr lang="en-US" dirty="0" err="1"/>
              <a:t>ngữ</a:t>
            </a:r>
            <a:r>
              <a:rPr lang="en-US" dirty="0"/>
              <a:t> </a:t>
            </a:r>
            <a:r>
              <a:rPr lang="en-US" dirty="0" err="1"/>
              <a:t>cảnh</a:t>
            </a:r>
            <a:r>
              <a:rPr lang="en-US" dirty="0"/>
              <a:t>, </a:t>
            </a:r>
            <a:r>
              <a:rPr lang="en-US" dirty="0" err="1"/>
              <a:t>đồng</a:t>
            </a:r>
            <a:r>
              <a:rPr lang="en-US" dirty="0"/>
              <a:t> </a:t>
            </a:r>
            <a:r>
              <a:rPr lang="en-US" dirty="0" err="1"/>
              <a:t>bộ</a:t>
            </a:r>
            <a:r>
              <a:rPr lang="en-US" dirty="0"/>
              <a:t> </a:t>
            </a:r>
            <a:r>
              <a:rPr lang="en-US" dirty="0" err="1"/>
              <a:t>tiểu</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ngắt</a:t>
            </a:r>
            <a:r>
              <a:rPr lang="en-US" dirty="0"/>
              <a:t> </a:t>
            </a:r>
            <a:r>
              <a:rPr lang="en-US" dirty="0" err="1"/>
              <a:t>và</a:t>
            </a:r>
            <a:r>
              <a:rPr lang="en-US" dirty="0"/>
              <a:t> </a:t>
            </a:r>
            <a:r>
              <a:rPr lang="en-US" dirty="0" err="1"/>
              <a:t>ngoại</a:t>
            </a:r>
            <a:r>
              <a:rPr lang="en-US" dirty="0"/>
              <a:t> </a:t>
            </a:r>
            <a:r>
              <a:rPr lang="en-US" dirty="0" err="1"/>
              <a:t>lệ</a:t>
            </a:r>
            <a:r>
              <a:rPr lang="en-US" dirty="0"/>
              <a:t>, </a:t>
            </a:r>
            <a:r>
              <a:rPr lang="en-US" dirty="0" err="1"/>
              <a:t>chuyển</a:t>
            </a:r>
            <a:r>
              <a:rPr lang="en-US" dirty="0"/>
              <a:t> </a:t>
            </a:r>
            <a:r>
              <a:rPr lang="en-US" dirty="0" err="1"/>
              <a:t>đổi</a:t>
            </a:r>
            <a:r>
              <a:rPr lang="en-US" dirty="0"/>
              <a:t> </a:t>
            </a:r>
            <a:r>
              <a:rPr lang="en-US" dirty="0" err="1"/>
              <a:t>giữa</a:t>
            </a:r>
            <a:r>
              <a:rPr lang="en-US" dirty="0"/>
              <a:t> user mode </a:t>
            </a:r>
            <a:r>
              <a:rPr lang="en-US" dirty="0" err="1"/>
              <a:t>và</a:t>
            </a:r>
            <a:r>
              <a:rPr lang="en-US" dirty="0"/>
              <a:t> kernel mode (</a:t>
            </a:r>
            <a:r>
              <a:rPr lang="en-US" dirty="0" err="1"/>
              <a:t>thông</a:t>
            </a:r>
            <a:r>
              <a:rPr lang="en-US" dirty="0"/>
              <a:t> qua </a:t>
            </a:r>
            <a:r>
              <a:rPr lang="en-US" dirty="0" err="1"/>
              <a:t>các</a:t>
            </a:r>
            <a:r>
              <a:rPr lang="en-US" dirty="0"/>
              <a:t> system call).</a:t>
            </a:r>
          </a:p>
          <a:p>
            <a:pPr lvl="1"/>
            <a:r>
              <a:rPr lang="en-US" dirty="0" err="1"/>
              <a:t>Phần</a:t>
            </a:r>
            <a:r>
              <a:rPr lang="en-US" dirty="0"/>
              <a:t> </a:t>
            </a:r>
            <a:r>
              <a:rPr lang="en-US" dirty="0" err="1"/>
              <a:t>lớn</a:t>
            </a:r>
            <a:r>
              <a:rPr lang="en-US" dirty="0"/>
              <a:t> đ</a:t>
            </a:r>
            <a:r>
              <a:rPr lang="vi-VN" dirty="0"/>
              <a:t>ư</a:t>
            </a:r>
            <a:r>
              <a:rPr lang="en-US" dirty="0" err="1"/>
              <a:t>ợc</a:t>
            </a:r>
            <a:r>
              <a:rPr lang="en-US" dirty="0"/>
              <a:t> </a:t>
            </a:r>
            <a:r>
              <a:rPr lang="en-US" dirty="0" err="1"/>
              <a:t>cài</a:t>
            </a:r>
            <a:r>
              <a:rPr lang="en-US" dirty="0"/>
              <a:t> </a:t>
            </a:r>
            <a:r>
              <a:rPr lang="en-US" dirty="0" err="1"/>
              <a:t>đặt</a:t>
            </a:r>
            <a:r>
              <a:rPr lang="en-US" dirty="0"/>
              <a:t> </a:t>
            </a:r>
            <a:r>
              <a:rPr lang="en-US" dirty="0" err="1"/>
              <a:t>bằng</a:t>
            </a:r>
            <a:r>
              <a:rPr lang="en-US" dirty="0"/>
              <a:t> C, </a:t>
            </a:r>
            <a:r>
              <a:rPr lang="en-US" dirty="0" err="1"/>
              <a:t>một</a:t>
            </a:r>
            <a:r>
              <a:rPr lang="en-US" dirty="0"/>
              <a:t> </a:t>
            </a:r>
            <a:r>
              <a:rPr lang="en-US" dirty="0" err="1"/>
              <a:t>số</a:t>
            </a:r>
            <a:r>
              <a:rPr lang="en-US" dirty="0"/>
              <a:t> </a:t>
            </a:r>
            <a:r>
              <a:rPr lang="en-US" dirty="0" err="1"/>
              <a:t>ít</a:t>
            </a:r>
            <a:r>
              <a:rPr lang="en-US" dirty="0"/>
              <a:t> </a:t>
            </a:r>
            <a:r>
              <a:rPr lang="en-US" dirty="0" err="1"/>
              <a:t>sử</a:t>
            </a:r>
            <a:r>
              <a:rPr lang="en-US" dirty="0"/>
              <a:t> </a:t>
            </a:r>
            <a:r>
              <a:rPr lang="en-US" dirty="0" err="1"/>
              <a:t>dụng</a:t>
            </a:r>
            <a:r>
              <a:rPr lang="en-US" dirty="0"/>
              <a:t> </a:t>
            </a:r>
            <a:r>
              <a:rPr lang="en-US" dirty="0" err="1"/>
              <a:t>hợp</a:t>
            </a:r>
            <a:r>
              <a:rPr lang="en-US" dirty="0"/>
              <a:t> </a:t>
            </a:r>
            <a:r>
              <a:rPr lang="en-US" dirty="0" err="1"/>
              <a:t>ngữ</a:t>
            </a:r>
            <a:r>
              <a:rPr lang="en-US" dirty="0"/>
              <a:t>.</a:t>
            </a:r>
          </a:p>
          <a:p>
            <a:r>
              <a:rPr lang="en-US" dirty="0"/>
              <a:t>Hyper-V Hypervisor: Cung </a:t>
            </a:r>
            <a:r>
              <a:rPr lang="en-US" dirty="0" err="1"/>
              <a:t>cấp</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ảo</a:t>
            </a:r>
            <a:r>
              <a:rPr lang="en-US" dirty="0"/>
              <a:t> </a:t>
            </a:r>
            <a:r>
              <a:rPr lang="en-US" dirty="0" err="1"/>
              <a:t>hóa</a:t>
            </a:r>
            <a:endParaRPr lang="en-US" dirty="0"/>
          </a:p>
          <a:p>
            <a:r>
              <a:rPr lang="en-US" dirty="0"/>
              <a:t>HAL: </a:t>
            </a:r>
          </a:p>
          <a:p>
            <a:pPr lvl="1"/>
            <a:r>
              <a:rPr lang="en-US" dirty="0"/>
              <a:t>Che </a:t>
            </a:r>
            <a:r>
              <a:rPr lang="en-US" dirty="0" err="1"/>
              <a:t>dấu</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về</a:t>
            </a:r>
            <a:r>
              <a:rPr lang="en-US" dirty="0"/>
              <a:t> </a:t>
            </a:r>
            <a:r>
              <a:rPr lang="en-US" dirty="0" err="1"/>
              <a:t>phần</a:t>
            </a:r>
            <a:r>
              <a:rPr lang="en-US" dirty="0"/>
              <a:t> </a:t>
            </a:r>
            <a:r>
              <a:rPr lang="en-US" dirty="0" err="1"/>
              <a:t>cứng</a:t>
            </a:r>
            <a:r>
              <a:rPr lang="en-US" dirty="0"/>
              <a:t>.</a:t>
            </a:r>
          </a:p>
          <a:p>
            <a:pPr lvl="1"/>
            <a:r>
              <a:rPr lang="en-US" dirty="0"/>
              <a:t>Cung </a:t>
            </a:r>
            <a:r>
              <a:rPr lang="en-US" dirty="0" err="1"/>
              <a:t>cấp</a:t>
            </a:r>
            <a:r>
              <a:rPr lang="en-US" dirty="0"/>
              <a:t> </a:t>
            </a:r>
            <a:r>
              <a:rPr lang="en-US" dirty="0" err="1"/>
              <a:t>giao</a:t>
            </a:r>
            <a:r>
              <a:rPr lang="en-US" dirty="0"/>
              <a:t> </a:t>
            </a:r>
            <a:r>
              <a:rPr lang="en-US" dirty="0" err="1"/>
              <a:t>diện</a:t>
            </a:r>
            <a:r>
              <a:rPr lang="en-US" dirty="0"/>
              <a:t> </a:t>
            </a:r>
            <a:r>
              <a:rPr lang="en-US" dirty="0" err="1"/>
              <a:t>phần</a:t>
            </a:r>
            <a:r>
              <a:rPr lang="en-US" dirty="0"/>
              <a:t> </a:t>
            </a:r>
            <a:r>
              <a:rPr lang="en-US" dirty="0" err="1"/>
              <a:t>cứng</a:t>
            </a:r>
            <a:r>
              <a:rPr lang="en-US" dirty="0"/>
              <a:t> </a:t>
            </a:r>
            <a:r>
              <a:rPr lang="en-US" dirty="0" err="1"/>
              <a:t>ảo</a:t>
            </a:r>
            <a:r>
              <a:rPr lang="en-US" dirty="0"/>
              <a:t> </a:t>
            </a:r>
            <a:r>
              <a:rPr lang="en-US" dirty="0" err="1"/>
              <a:t>để</a:t>
            </a:r>
            <a:r>
              <a:rPr lang="en-US" dirty="0"/>
              <a:t> </a:t>
            </a:r>
            <a:r>
              <a:rPr lang="en-US" dirty="0" err="1"/>
              <a:t>phục</a:t>
            </a:r>
            <a:r>
              <a:rPr lang="en-US" dirty="0"/>
              <a:t> </a:t>
            </a:r>
            <a:r>
              <a:rPr lang="en-US" dirty="0" err="1"/>
              <a:t>vụ</a:t>
            </a:r>
            <a:r>
              <a:rPr lang="en-US" dirty="0"/>
              <a:t> </a:t>
            </a:r>
            <a:r>
              <a:rPr lang="en-US" dirty="0" err="1"/>
              <a:t>cho</a:t>
            </a:r>
            <a:r>
              <a:rPr lang="en-US" dirty="0"/>
              <a:t> </a:t>
            </a:r>
            <a:r>
              <a:rPr lang="en-US" dirty="0" err="1"/>
              <a:t>bộ</a:t>
            </a:r>
            <a:r>
              <a:rPr lang="en-US" dirty="0"/>
              <a:t> </a:t>
            </a:r>
            <a:r>
              <a:rPr lang="en-US" dirty="0" err="1"/>
              <a:t>định</a:t>
            </a:r>
            <a:r>
              <a:rPr lang="en-US" dirty="0"/>
              <a:t> </a:t>
            </a:r>
            <a:r>
              <a:rPr lang="en-US" dirty="0" err="1"/>
              <a:t>thời</a:t>
            </a:r>
            <a:r>
              <a:rPr lang="en-US" dirty="0"/>
              <a:t> </a:t>
            </a:r>
            <a:r>
              <a:rPr lang="en-US" dirty="0" err="1"/>
              <a:t>trong</a:t>
            </a:r>
            <a:r>
              <a:rPr lang="en-US" dirty="0"/>
              <a:t> </a:t>
            </a:r>
            <a:r>
              <a:rPr lang="en-US" dirty="0" err="1"/>
              <a:t>nhân</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a:t>
            </a:r>
            <a:r>
              <a:rPr lang="en-US" dirty="0" err="1"/>
              <a:t>và</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a:t>
            </a:r>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79943267-FD00-5C4E-009B-86A4F18DD554}"/>
              </a:ext>
            </a:extLst>
          </p:cNvPr>
          <p:cNvSpPr txBox="1"/>
          <p:nvPr/>
        </p:nvSpPr>
        <p:spPr>
          <a:xfrm>
            <a:off x="832847" y="1191085"/>
            <a:ext cx="6602000"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thành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phần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hệ</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thống</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trong</a:t>
            </a:r>
            <a:r>
              <a:rPr lang="en-US" sz="2400" b="1" dirty="0">
                <a:solidFill>
                  <a:schemeClr val="bg1"/>
                </a:solidFill>
                <a:latin typeface="Arial" panose="020B0604020202020204" pitchFamily="34" charset="0"/>
                <a:cs typeface="Arial" panose="020B0604020202020204" pitchFamily="34" charset="0"/>
              </a:rPr>
              <a:t> Windows 10</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270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a:xfrm>
            <a:off x="774145" y="1691024"/>
            <a:ext cx="10579654" cy="4943139"/>
          </a:xfrm>
        </p:spPr>
        <p:txBody>
          <a:bodyPr>
            <a:normAutofit fontScale="92500" lnSpcReduction="10000"/>
          </a:bodyPr>
          <a:lstStyle/>
          <a:p>
            <a:r>
              <a:rPr lang="en-US" dirty="0" err="1"/>
              <a:t>Nhân</a:t>
            </a:r>
            <a:r>
              <a:rPr lang="en-US" dirty="0"/>
              <a:t> </a:t>
            </a:r>
            <a:r>
              <a:rPr lang="en-US" dirty="0" err="1"/>
              <a:t>bảo</a:t>
            </a:r>
            <a:r>
              <a:rPr lang="en-US" dirty="0"/>
              <a:t> </a:t>
            </a:r>
            <a:r>
              <a:rPr lang="en-US" dirty="0" err="1"/>
              <a:t>mật</a:t>
            </a:r>
            <a:r>
              <a:rPr lang="en-US" dirty="0"/>
              <a:t> (secure kernel): </a:t>
            </a:r>
          </a:p>
          <a:p>
            <a:pPr lvl="1"/>
            <a:r>
              <a:rPr lang="en-US" dirty="0" err="1"/>
              <a:t>Hoạt</a:t>
            </a:r>
            <a:r>
              <a:rPr lang="en-US" dirty="0"/>
              <a:t> </a:t>
            </a:r>
            <a:r>
              <a:rPr lang="en-US" dirty="0" err="1"/>
              <a:t>động</a:t>
            </a:r>
            <a:r>
              <a:rPr lang="en-US" dirty="0"/>
              <a:t> </a:t>
            </a:r>
            <a:r>
              <a:rPr lang="en-US" dirty="0" err="1"/>
              <a:t>như</a:t>
            </a:r>
            <a:r>
              <a:rPr lang="en-US" dirty="0"/>
              <a:t> </a:t>
            </a:r>
            <a:r>
              <a:rPr lang="en-US" dirty="0" err="1"/>
              <a:t>môi</a:t>
            </a:r>
            <a:r>
              <a:rPr lang="en-US" dirty="0"/>
              <a:t> </a:t>
            </a:r>
            <a:r>
              <a:rPr lang="en-US" dirty="0" err="1"/>
              <a:t>trường</a:t>
            </a:r>
            <a:r>
              <a:rPr lang="en-US" dirty="0"/>
              <a:t> kernel mode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Trustlet</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cài</a:t>
            </a:r>
            <a:r>
              <a:rPr lang="en-US" dirty="0"/>
              <a:t> </a:t>
            </a:r>
            <a:r>
              <a:rPr lang="en-US" dirty="0" err="1"/>
              <a:t>đặt</a:t>
            </a:r>
            <a:r>
              <a:rPr lang="en-US" dirty="0"/>
              <a:t> </a:t>
            </a:r>
            <a:r>
              <a:rPr lang="en-US" dirty="0" err="1"/>
              <a:t>theo</a:t>
            </a:r>
            <a:r>
              <a:rPr lang="en-US" dirty="0"/>
              <a:t> </a:t>
            </a:r>
            <a:r>
              <a:rPr lang="en-US" dirty="0" err="1"/>
              <a:t>mô</a:t>
            </a:r>
            <a:r>
              <a:rPr lang="en-US" dirty="0"/>
              <a:t> </a:t>
            </a:r>
            <a:r>
              <a:rPr lang="en-US" dirty="0" err="1"/>
              <a:t>hình</a:t>
            </a:r>
            <a:r>
              <a:rPr lang="en-US" dirty="0"/>
              <a:t> </a:t>
            </a:r>
            <a:r>
              <a:rPr lang="en-US" dirty="0" err="1"/>
              <a:t>bảo</a:t>
            </a:r>
            <a:r>
              <a:rPr lang="en-US" dirty="0"/>
              <a:t> </a:t>
            </a:r>
            <a:r>
              <a:rPr lang="en-US" dirty="0" err="1"/>
              <a:t>mật</a:t>
            </a:r>
            <a:r>
              <a:rPr lang="en-US" dirty="0"/>
              <a:t> Windows).</a:t>
            </a:r>
          </a:p>
          <a:p>
            <a:pPr lvl="1"/>
            <a:r>
              <a:rPr lang="en-US" dirty="0" err="1"/>
              <a:t>Hỗ</a:t>
            </a:r>
            <a:r>
              <a:rPr lang="en-US" dirty="0"/>
              <a:t> </a:t>
            </a:r>
            <a:r>
              <a:rPr lang="en-US" dirty="0" err="1"/>
              <a:t>trợ</a:t>
            </a:r>
            <a:r>
              <a:rPr lang="en-US" dirty="0"/>
              <a:t> </a:t>
            </a:r>
            <a:r>
              <a:rPr lang="en-US" dirty="0" err="1"/>
              <a:t>truy</a:t>
            </a:r>
            <a:r>
              <a:rPr lang="en-US" dirty="0"/>
              <a:t> </a:t>
            </a:r>
            <a:r>
              <a:rPr lang="en-US" dirty="0" err="1"/>
              <a:t>xuất</a:t>
            </a:r>
            <a:r>
              <a:rPr lang="en-US" dirty="0"/>
              <a:t> </a:t>
            </a:r>
            <a:r>
              <a:rPr lang="en-US" dirty="0" err="1"/>
              <a:t>đến</a:t>
            </a:r>
            <a:r>
              <a:rPr lang="en-US" dirty="0"/>
              <a:t> </a:t>
            </a:r>
            <a:r>
              <a:rPr lang="en-US" dirty="0" err="1"/>
              <a:t>các</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phần</a:t>
            </a:r>
            <a:r>
              <a:rPr lang="en-US" dirty="0"/>
              <a:t> </a:t>
            </a:r>
            <a:r>
              <a:rPr lang="en-US" dirty="0" err="1"/>
              <a:t>cứng</a:t>
            </a:r>
            <a:r>
              <a:rPr lang="en-US" dirty="0"/>
              <a:t>, trusted platform module (TPM), … </a:t>
            </a:r>
          </a:p>
          <a:p>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a:t>
            </a:r>
          </a:p>
          <a:p>
            <a:pPr lvl="1"/>
            <a:r>
              <a:rPr lang="en-US" dirty="0" err="1"/>
              <a:t>Tập</a:t>
            </a:r>
            <a:r>
              <a:rPr lang="en-US" dirty="0"/>
              <a:t> </a:t>
            </a:r>
            <a:r>
              <a:rPr lang="en-US" dirty="0" err="1"/>
              <a:t>hợp</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mà</a:t>
            </a:r>
            <a:r>
              <a:rPr lang="en-US" dirty="0"/>
              <a:t> </a:t>
            </a:r>
            <a:r>
              <a:rPr lang="en-US" dirty="0" err="1"/>
              <a:t>các</a:t>
            </a:r>
            <a:r>
              <a:rPr lang="en-US" dirty="0"/>
              <a:t> </a:t>
            </a:r>
            <a:r>
              <a:rPr lang="en-US" dirty="0" err="1"/>
              <a:t>hệ</a:t>
            </a:r>
            <a:r>
              <a:rPr lang="en-US" dirty="0"/>
              <a:t> </a:t>
            </a:r>
            <a:r>
              <a:rPr lang="en-US" dirty="0" err="1"/>
              <a:t>thống</a:t>
            </a:r>
            <a:r>
              <a:rPr lang="en-US" dirty="0"/>
              <a:t> con </a:t>
            </a:r>
            <a:r>
              <a:rPr lang="en-US" dirty="0" err="1"/>
              <a:t>môi</a:t>
            </a:r>
            <a:r>
              <a:rPr lang="en-US" dirty="0"/>
              <a:t> tr</a:t>
            </a:r>
            <a:r>
              <a:rPr lang="vi-VN" dirty="0"/>
              <a:t>ư</a:t>
            </a:r>
            <a:r>
              <a:rPr lang="en-US" dirty="0" err="1"/>
              <a:t>ờng</a:t>
            </a:r>
            <a:r>
              <a:rPr lang="en-US" dirty="0"/>
              <a:t> </a:t>
            </a:r>
            <a:r>
              <a:rPr lang="en-US" dirty="0" err="1"/>
              <a:t>sẽ</a:t>
            </a:r>
            <a:r>
              <a:rPr lang="en-US" dirty="0"/>
              <a:t> </a:t>
            </a:r>
            <a:r>
              <a:rPr lang="en-US" dirty="0" err="1"/>
              <a:t>sử</a:t>
            </a:r>
            <a:r>
              <a:rPr lang="en-US" dirty="0"/>
              <a:t> </a:t>
            </a:r>
            <a:r>
              <a:rPr lang="en-US" dirty="0" err="1"/>
              <a:t>dụng</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quản</a:t>
            </a:r>
            <a:r>
              <a:rPr lang="en-US" dirty="0"/>
              <a:t> </a:t>
            </a:r>
            <a:r>
              <a:rPr lang="en-US" dirty="0" err="1"/>
              <a:t>lý</a:t>
            </a:r>
            <a:r>
              <a:rPr lang="en-US" dirty="0"/>
              <a:t> I/O, </a:t>
            </a:r>
            <a:r>
              <a:rPr lang="en-US" dirty="0" err="1"/>
              <a:t>quản</a:t>
            </a:r>
            <a:r>
              <a:rPr lang="en-US" dirty="0"/>
              <a:t> </a:t>
            </a:r>
            <a:r>
              <a:rPr lang="en-US" dirty="0" err="1"/>
              <a:t>lý</a:t>
            </a:r>
            <a:r>
              <a:rPr lang="en-US" dirty="0"/>
              <a:t> </a:t>
            </a:r>
            <a:r>
              <a:rPr lang="en-US" dirty="0" err="1"/>
              <a:t>năng</a:t>
            </a:r>
            <a:r>
              <a:rPr lang="en-US" dirty="0"/>
              <a:t> l</a:t>
            </a:r>
            <a:r>
              <a:rPr lang="vi-VN" dirty="0"/>
              <a:t>ư</a:t>
            </a:r>
            <a:r>
              <a:rPr lang="en-US" dirty="0" err="1"/>
              <a:t>ợng</a:t>
            </a:r>
            <a:r>
              <a:rPr lang="en-US" dirty="0"/>
              <a:t>, c</a:t>
            </a:r>
            <a:r>
              <a:rPr lang="vi-VN" dirty="0"/>
              <a:t>ơ</a:t>
            </a:r>
            <a:r>
              <a:rPr lang="en-US" dirty="0"/>
              <a:t> </a:t>
            </a:r>
            <a:r>
              <a:rPr lang="en-US" dirty="0" err="1"/>
              <a:t>chế</a:t>
            </a:r>
            <a:r>
              <a:rPr lang="en-US" dirty="0"/>
              <a:t> plug-and-play, registry, local procedure call facility, …</a:t>
            </a:r>
          </a:p>
          <a:p>
            <a:pPr lvl="1"/>
            <a:r>
              <a:rPr lang="en-US" dirty="0"/>
              <a:t>Đ</a:t>
            </a:r>
            <a:r>
              <a:rPr lang="vi-VN" dirty="0"/>
              <a:t>ư</a:t>
            </a:r>
            <a:r>
              <a:rPr lang="en-US" dirty="0" err="1"/>
              <a:t>ợc</a:t>
            </a:r>
            <a:r>
              <a:rPr lang="en-US" dirty="0"/>
              <a:t> </a:t>
            </a:r>
            <a:r>
              <a:rPr lang="en-US" dirty="0" err="1"/>
              <a:t>tổ</a:t>
            </a:r>
            <a:r>
              <a:rPr lang="en-US" dirty="0"/>
              <a:t> </a:t>
            </a:r>
            <a:r>
              <a:rPr lang="en-US" dirty="0" err="1"/>
              <a:t>chức</a:t>
            </a:r>
            <a:r>
              <a:rPr lang="en-US" dirty="0"/>
              <a:t> </a:t>
            </a:r>
            <a:r>
              <a:rPr lang="en-US" dirty="0" err="1"/>
              <a:t>theo</a:t>
            </a:r>
            <a:r>
              <a:rPr lang="en-US" dirty="0"/>
              <a:t>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h</a:t>
            </a:r>
            <a:r>
              <a:rPr lang="vi-VN" dirty="0"/>
              <a:t>ư</a:t>
            </a:r>
            <a:r>
              <a:rPr lang="en-US" dirty="0" err="1"/>
              <a:t>ớng</a:t>
            </a:r>
            <a:r>
              <a:rPr lang="en-US" dirty="0"/>
              <a:t> </a:t>
            </a:r>
            <a:r>
              <a:rPr lang="en-US" dirty="0" err="1"/>
              <a:t>đối</a:t>
            </a:r>
            <a:r>
              <a:rPr lang="en-US" dirty="0"/>
              <a:t> t</a:t>
            </a:r>
            <a:r>
              <a:rPr lang="vi-VN" dirty="0"/>
              <a:t>ư</a:t>
            </a:r>
            <a:r>
              <a:rPr lang="en-US" dirty="0" err="1"/>
              <a:t>ợng</a:t>
            </a:r>
            <a:r>
              <a:rPr lang="en-US" dirty="0"/>
              <a:t>. </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43</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345DF077-5CD0-8271-2E0B-280DCAF3D8DC}"/>
              </a:ext>
            </a:extLst>
          </p:cNvPr>
          <p:cNvSpPr txBox="1"/>
          <p:nvPr/>
        </p:nvSpPr>
        <p:spPr>
          <a:xfrm>
            <a:off x="832847" y="1191085"/>
            <a:ext cx="6602000"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thành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phần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hệ</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thống</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trong</a:t>
            </a:r>
            <a:r>
              <a:rPr lang="en-US" sz="2400" b="1" dirty="0">
                <a:solidFill>
                  <a:schemeClr val="bg1"/>
                </a:solidFill>
                <a:latin typeface="Arial" panose="020B0604020202020204" pitchFamily="34" charset="0"/>
                <a:cs typeface="Arial" panose="020B0604020202020204" pitchFamily="34" charset="0"/>
              </a:rPr>
              <a:t> Windows 10</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839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44</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normAutofit/>
          </a:bodyPr>
          <a:lstStyle/>
          <a:p>
            <a:r>
              <a:rPr lang="en-US" dirty="0"/>
              <a:t>9.2.4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a:t>
            </a:r>
            <a:r>
              <a:rPr lang="en-US" dirty="0" err="1"/>
              <a:t>tiểu</a:t>
            </a:r>
            <a:r>
              <a:rPr lang="en-US" dirty="0"/>
              <a:t> </a:t>
            </a:r>
            <a:r>
              <a:rPr lang="en-US" dirty="0" err="1"/>
              <a:t>trình</a:t>
            </a:r>
            <a:r>
              <a:rPr lang="en-US" dirty="0"/>
              <a:t> </a:t>
            </a:r>
            <a:r>
              <a:rPr lang="en-US" dirty="0" err="1"/>
              <a:t>trên</a:t>
            </a:r>
            <a:r>
              <a:rPr lang="en-US" dirty="0"/>
              <a:t> Windows</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326314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5A0D-3B8C-478C-959B-DCB9E7501BC1}"/>
              </a:ext>
            </a:extLst>
          </p:cNvPr>
          <p:cNvSpPr>
            <a:spLocks noGrp="1"/>
          </p:cNvSpPr>
          <p:nvPr>
            <p:ph type="title"/>
          </p:nvPr>
        </p:nvSpPr>
        <p:spPr>
          <a:xfrm>
            <a:off x="774145" y="223964"/>
            <a:ext cx="10779680" cy="785896"/>
          </a:xfrm>
        </p:spPr>
        <p:txBody>
          <a:bodyPr>
            <a:normAutofit fontScale="90000"/>
          </a:bodyPr>
          <a:lstStyle/>
          <a:p>
            <a:r>
              <a:rPr lang="en-US" dirty="0"/>
              <a:t>9.2.4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a:t>
            </a:r>
            <a:r>
              <a:rPr lang="en-US" dirty="0" err="1"/>
              <a:t>tiểu</a:t>
            </a:r>
            <a:r>
              <a:rPr lang="en-US" dirty="0"/>
              <a:t> </a:t>
            </a:r>
            <a:r>
              <a:rPr lang="en-US" dirty="0" err="1"/>
              <a:t>trình</a:t>
            </a:r>
            <a:r>
              <a:rPr lang="en-US" dirty="0"/>
              <a:t> </a:t>
            </a:r>
            <a:r>
              <a:rPr lang="en-US" dirty="0" err="1"/>
              <a:t>trên</a:t>
            </a:r>
            <a:r>
              <a:rPr lang="en-US" dirty="0"/>
              <a:t> Windows</a:t>
            </a:r>
          </a:p>
        </p:txBody>
      </p:sp>
      <p:sp>
        <p:nvSpPr>
          <p:cNvPr id="3" name="Content Placeholder 2">
            <a:extLst>
              <a:ext uri="{FF2B5EF4-FFF2-40B4-BE49-F238E27FC236}">
                <a16:creationId xmlns:a16="http://schemas.microsoft.com/office/drawing/2014/main" id="{A6CA9742-AF07-4BB2-86EE-4B443956A607}"/>
              </a:ext>
            </a:extLst>
          </p:cNvPr>
          <p:cNvSpPr>
            <a:spLocks noGrp="1"/>
          </p:cNvSpPr>
          <p:nvPr>
            <p:ph idx="1"/>
          </p:nvPr>
        </p:nvSpPr>
        <p:spPr/>
        <p:txBody>
          <a:bodyPr>
            <a:normAutofit fontScale="85000" lnSpcReduction="20000"/>
          </a:bodyPr>
          <a:lstStyle/>
          <a:p>
            <a:r>
              <a:rPr lang="en-US" dirty="0" err="1"/>
              <a:t>Mỗi</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một</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ảo</a:t>
            </a:r>
            <a:r>
              <a:rPr lang="en-US" dirty="0"/>
              <a:t> </a:t>
            </a:r>
            <a:r>
              <a:rPr lang="en-US" dirty="0" err="1"/>
              <a:t>riêng</a:t>
            </a:r>
            <a:r>
              <a:rPr lang="en-US" dirty="0"/>
              <a:t>, </a:t>
            </a:r>
            <a:r>
              <a:rPr lang="en-US" dirty="0" err="1"/>
              <a:t>các</a:t>
            </a:r>
            <a:r>
              <a:rPr lang="en-US" dirty="0"/>
              <a:t> </a:t>
            </a:r>
            <a:r>
              <a:rPr lang="en-US" dirty="0" err="1"/>
              <a:t>thông</a:t>
            </a:r>
            <a:r>
              <a:rPr lang="en-US" dirty="0"/>
              <a:t> tin </a:t>
            </a:r>
            <a:r>
              <a:rPr lang="en-US" dirty="0" err="1"/>
              <a:t>về</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và</a:t>
            </a:r>
            <a:r>
              <a:rPr lang="en-US" dirty="0"/>
              <a:t> </a:t>
            </a:r>
            <a:r>
              <a:rPr lang="en-US" dirty="0" err="1"/>
              <a:t>một</a:t>
            </a:r>
            <a:r>
              <a:rPr lang="en-US" dirty="0"/>
              <a:t> </a:t>
            </a:r>
            <a:r>
              <a:rPr lang="en-US" altLang="en-US" dirty="0"/>
              <a:t>affinity </a:t>
            </a:r>
            <a:r>
              <a:rPr lang="en-US" altLang="en-US" dirty="0" err="1"/>
              <a:t>với</a:t>
            </a:r>
            <a:r>
              <a:rPr lang="en-US" altLang="en-US" dirty="0"/>
              <a:t> </a:t>
            </a:r>
            <a:r>
              <a:rPr lang="en-US" altLang="en-US" dirty="0" err="1"/>
              <a:t>một</a:t>
            </a:r>
            <a:r>
              <a:rPr lang="en-US" altLang="en-US" dirty="0"/>
              <a:t> </a:t>
            </a:r>
            <a:r>
              <a:rPr lang="en-US" altLang="en-US" dirty="0" err="1"/>
              <a:t>hoặc</a:t>
            </a:r>
            <a:r>
              <a:rPr lang="en-US" altLang="en-US" dirty="0"/>
              <a:t> </a:t>
            </a:r>
            <a:r>
              <a:rPr lang="en-US" altLang="en-US" dirty="0" err="1"/>
              <a:t>nhiều</a:t>
            </a:r>
            <a:r>
              <a:rPr lang="en-US" altLang="en-US" dirty="0"/>
              <a:t> </a:t>
            </a:r>
            <a:r>
              <a:rPr lang="en-US" altLang="en-US" dirty="0" err="1"/>
              <a:t>bộ</a:t>
            </a:r>
            <a:r>
              <a:rPr lang="en-US" altLang="en-US" dirty="0"/>
              <a:t> </a:t>
            </a:r>
            <a:r>
              <a:rPr lang="en-US" altLang="en-US" dirty="0" err="1"/>
              <a:t>xử</a:t>
            </a:r>
            <a:r>
              <a:rPr lang="en-US" altLang="en-US" dirty="0"/>
              <a:t> </a:t>
            </a:r>
            <a:r>
              <a:rPr lang="en-US" altLang="en-US" dirty="0" err="1"/>
              <a:t>lý</a:t>
            </a:r>
            <a:r>
              <a:rPr lang="en-US" altLang="en-US" dirty="0"/>
              <a:t>.</a:t>
            </a:r>
          </a:p>
          <a:p>
            <a:r>
              <a:rPr lang="en-US" dirty="0" err="1"/>
              <a:t>Tiểu</a:t>
            </a:r>
            <a:r>
              <a:rPr lang="en-US" dirty="0"/>
              <a:t> </a:t>
            </a:r>
            <a:r>
              <a:rPr lang="en-US" dirty="0" err="1"/>
              <a:t>trình</a:t>
            </a:r>
            <a:r>
              <a:rPr lang="en-US" dirty="0"/>
              <a:t> </a:t>
            </a:r>
            <a:r>
              <a:rPr lang="en-US" dirty="0" err="1"/>
              <a:t>là</a:t>
            </a:r>
            <a:r>
              <a:rPr lang="en-US" dirty="0"/>
              <a:t> </a:t>
            </a:r>
            <a:r>
              <a:rPr lang="en-US" dirty="0" err="1"/>
              <a:t>các</a:t>
            </a:r>
            <a:r>
              <a:rPr lang="en-US" dirty="0"/>
              <a:t> đ</a:t>
            </a:r>
            <a:r>
              <a:rPr lang="vi-VN" dirty="0"/>
              <a:t>ơ</a:t>
            </a:r>
            <a:r>
              <a:rPr lang="en-US" dirty="0"/>
              <a:t>n </a:t>
            </a:r>
            <a:r>
              <a:rPr lang="en-US" dirty="0" err="1"/>
              <a:t>vị</a:t>
            </a:r>
            <a:r>
              <a:rPr lang="en-US" dirty="0"/>
              <a:t> </a:t>
            </a:r>
            <a:r>
              <a:rPr lang="en-US" dirty="0" err="1"/>
              <a:t>thực</a:t>
            </a:r>
            <a:r>
              <a:rPr lang="en-US" dirty="0"/>
              <a:t> </a:t>
            </a:r>
            <a:r>
              <a:rPr lang="en-US" dirty="0" err="1"/>
              <a:t>thi</a:t>
            </a:r>
            <a:r>
              <a:rPr lang="en-US" dirty="0"/>
              <a:t> đ</a:t>
            </a:r>
            <a:r>
              <a:rPr lang="vi-VN" dirty="0"/>
              <a:t>ư</a:t>
            </a:r>
            <a:r>
              <a:rPr lang="en-US" dirty="0" err="1"/>
              <a:t>ợc</a:t>
            </a:r>
            <a:r>
              <a:rPr lang="en-US" dirty="0"/>
              <a:t> </a:t>
            </a:r>
            <a:r>
              <a:rPr lang="en-US" dirty="0" err="1"/>
              <a:t>định</a:t>
            </a:r>
            <a:r>
              <a:rPr lang="en-US" dirty="0"/>
              <a:t> </a:t>
            </a:r>
            <a:r>
              <a:rPr lang="en-US" dirty="0" err="1"/>
              <a:t>thời</a:t>
            </a:r>
            <a:r>
              <a:rPr lang="en-US" dirty="0"/>
              <a:t> </a:t>
            </a:r>
            <a:r>
              <a:rPr lang="en-US" dirty="0" err="1"/>
              <a:t>bởi</a:t>
            </a:r>
            <a:r>
              <a:rPr lang="en-US" dirty="0"/>
              <a:t> </a:t>
            </a:r>
            <a:r>
              <a:rPr lang="en-US" dirty="0" err="1"/>
              <a:t>nhân</a:t>
            </a:r>
            <a:r>
              <a:rPr lang="en-US" dirty="0"/>
              <a:t>.</a:t>
            </a:r>
          </a:p>
          <a:p>
            <a:r>
              <a:rPr lang="en-US" dirty="0" err="1"/>
              <a:t>Mỗi</a:t>
            </a:r>
            <a:r>
              <a:rPr lang="en-US" dirty="0"/>
              <a:t> </a:t>
            </a:r>
            <a:r>
              <a:rPr lang="en-US" dirty="0" err="1"/>
              <a:t>tiểu</a:t>
            </a:r>
            <a:r>
              <a:rPr lang="en-US" dirty="0"/>
              <a:t> </a:t>
            </a:r>
            <a:r>
              <a:rPr lang="en-US" dirty="0" err="1"/>
              <a:t>trình</a:t>
            </a:r>
            <a:r>
              <a:rPr lang="en-US" dirty="0"/>
              <a:t> </a:t>
            </a:r>
            <a:r>
              <a:rPr lang="en-US" dirty="0" err="1"/>
              <a:t>có</a:t>
            </a:r>
            <a:r>
              <a:rPr lang="en-US" dirty="0"/>
              <a:t> </a:t>
            </a:r>
            <a:r>
              <a:rPr lang="en-US" dirty="0" err="1"/>
              <a:t>trạng</a:t>
            </a:r>
            <a:r>
              <a:rPr lang="en-US" dirty="0"/>
              <a:t> </a:t>
            </a:r>
            <a:r>
              <a:rPr lang="en-US" dirty="0" err="1"/>
              <a:t>thái</a:t>
            </a:r>
            <a:r>
              <a:rPr lang="en-US" dirty="0"/>
              <a:t> </a:t>
            </a:r>
            <a:r>
              <a:rPr lang="en-US" dirty="0" err="1"/>
              <a:t>riêng</a:t>
            </a:r>
            <a:r>
              <a:rPr lang="en-US" dirty="0"/>
              <a:t>, bao </a:t>
            </a:r>
            <a:r>
              <a:rPr lang="en-US" dirty="0" err="1"/>
              <a:t>gồm</a:t>
            </a:r>
            <a:r>
              <a:rPr lang="en-US" dirty="0"/>
              <a:t> </a:t>
            </a:r>
            <a:r>
              <a:rPr lang="en-US" dirty="0" err="1"/>
              <a:t>độ</a:t>
            </a:r>
            <a:r>
              <a:rPr lang="en-US" dirty="0"/>
              <a:t> </a:t>
            </a:r>
            <a:r>
              <a:rPr lang="vi-VN" dirty="0"/>
              <a:t>ư</a:t>
            </a:r>
            <a:r>
              <a:rPr lang="en-US" dirty="0"/>
              <a:t>u </a:t>
            </a:r>
            <a:r>
              <a:rPr lang="en-US" dirty="0" err="1"/>
              <a:t>tiên</a:t>
            </a:r>
            <a:r>
              <a:rPr lang="en-US" dirty="0"/>
              <a:t>, </a:t>
            </a:r>
            <a:r>
              <a:rPr lang="en-US" altLang="en-US" dirty="0"/>
              <a:t>processor affinity </a:t>
            </a:r>
            <a:r>
              <a:rPr lang="en-US" altLang="en-US" dirty="0" err="1"/>
              <a:t>và</a:t>
            </a:r>
            <a:r>
              <a:rPr lang="en-US" altLang="en-US" dirty="0"/>
              <a:t> </a:t>
            </a:r>
            <a:r>
              <a:rPr lang="en-US" altLang="en-US" dirty="0" err="1"/>
              <a:t>các</a:t>
            </a:r>
            <a:r>
              <a:rPr lang="en-US" altLang="en-US" dirty="0"/>
              <a:t> </a:t>
            </a:r>
            <a:r>
              <a:rPr lang="en-US" altLang="en-US" dirty="0" err="1"/>
              <a:t>thông</a:t>
            </a:r>
            <a:r>
              <a:rPr lang="en-US" altLang="en-US" dirty="0"/>
              <a:t> tin </a:t>
            </a:r>
            <a:r>
              <a:rPr lang="en-US" altLang="en-US" dirty="0" err="1"/>
              <a:t>dành</a:t>
            </a:r>
            <a:r>
              <a:rPr lang="en-US" altLang="en-US" dirty="0"/>
              <a:t> </a:t>
            </a:r>
            <a:r>
              <a:rPr lang="en-US" altLang="en-US" dirty="0" err="1"/>
              <a:t>cho</a:t>
            </a:r>
            <a:r>
              <a:rPr lang="en-US" altLang="en-US" dirty="0"/>
              <a:t> </a:t>
            </a:r>
            <a:r>
              <a:rPr lang="en-US" altLang="en-US" dirty="0" err="1"/>
              <a:t>việc</a:t>
            </a:r>
            <a:r>
              <a:rPr lang="en-US" altLang="en-US" dirty="0"/>
              <a:t> </a:t>
            </a:r>
            <a:r>
              <a:rPr lang="en-US" altLang="en-US" dirty="0" err="1"/>
              <a:t>kế</a:t>
            </a:r>
            <a:r>
              <a:rPr lang="en-US" altLang="en-US" dirty="0"/>
              <a:t> </a:t>
            </a:r>
            <a:r>
              <a:rPr lang="en-US" altLang="en-US" dirty="0" err="1"/>
              <a:t>toán</a:t>
            </a:r>
            <a:r>
              <a:rPr lang="en-US" altLang="en-US" dirty="0"/>
              <a:t>.</a:t>
            </a:r>
          </a:p>
          <a:p>
            <a:r>
              <a:rPr lang="en-US" altLang="en-US" dirty="0" err="1"/>
              <a:t>Có</a:t>
            </a:r>
            <a:r>
              <a:rPr lang="en-US" altLang="en-US" dirty="0"/>
              <a:t> 8 </a:t>
            </a:r>
            <a:r>
              <a:rPr lang="en-US" altLang="en-US" dirty="0" err="1"/>
              <a:t>trạng</a:t>
            </a:r>
            <a:r>
              <a:rPr lang="en-US" altLang="en-US" dirty="0"/>
              <a:t> </a:t>
            </a:r>
            <a:r>
              <a:rPr lang="en-US" altLang="en-US" dirty="0" err="1"/>
              <a:t>thái</a:t>
            </a:r>
            <a:r>
              <a:rPr lang="en-US" altLang="en-US" dirty="0"/>
              <a:t> </a:t>
            </a:r>
            <a:r>
              <a:rPr lang="en-US" altLang="en-US" dirty="0" err="1"/>
              <a:t>tiểu</a:t>
            </a:r>
            <a:r>
              <a:rPr lang="en-US" altLang="en-US" dirty="0"/>
              <a:t> </a:t>
            </a:r>
            <a:r>
              <a:rPr lang="en-US" altLang="en-US" dirty="0" err="1"/>
              <a:t>trình</a:t>
            </a:r>
            <a:r>
              <a:rPr lang="en-US" altLang="en-US" dirty="0"/>
              <a:t>: </a:t>
            </a:r>
            <a:r>
              <a:rPr lang="en-US" altLang="en-US" i="1" dirty="0"/>
              <a:t>initializing</a:t>
            </a:r>
            <a:r>
              <a:rPr lang="en-US" altLang="en-US" dirty="0"/>
              <a:t>, </a:t>
            </a:r>
            <a:r>
              <a:rPr lang="en-US" altLang="en-US" i="1" dirty="0">
                <a:solidFill>
                  <a:srgbClr val="000000"/>
                </a:solidFill>
              </a:rPr>
              <a:t>ready</a:t>
            </a:r>
            <a:r>
              <a:rPr lang="en-US" altLang="en-US" i="1" dirty="0"/>
              <a:t>, deferred-ready, standby, running, waiting, transition </a:t>
            </a:r>
            <a:r>
              <a:rPr lang="en-US" altLang="en-US" dirty="0" err="1"/>
              <a:t>và</a:t>
            </a:r>
            <a:r>
              <a:rPr lang="en-US" altLang="en-US" dirty="0"/>
              <a:t> </a:t>
            </a:r>
            <a:r>
              <a:rPr lang="en-US" altLang="en-US" i="1" dirty="0"/>
              <a:t>terminated.</a:t>
            </a:r>
          </a:p>
          <a:p>
            <a:r>
              <a:rPr lang="en-US" altLang="en-US" dirty="0" err="1"/>
              <a:t>Mỗi</a:t>
            </a:r>
            <a:r>
              <a:rPr lang="en-US" altLang="en-US" dirty="0"/>
              <a:t> </a:t>
            </a:r>
            <a:r>
              <a:rPr lang="en-US" altLang="en-US" dirty="0" err="1"/>
              <a:t>tiểu</a:t>
            </a:r>
            <a:r>
              <a:rPr lang="en-US" altLang="en-US" dirty="0"/>
              <a:t> </a:t>
            </a:r>
            <a:r>
              <a:rPr lang="en-US" altLang="en-US" dirty="0" err="1"/>
              <a:t>trình</a:t>
            </a:r>
            <a:r>
              <a:rPr lang="en-US" altLang="en-US" dirty="0"/>
              <a:t> </a:t>
            </a:r>
            <a:r>
              <a:rPr lang="en-US" altLang="en-US" dirty="0" err="1"/>
              <a:t>có</a:t>
            </a:r>
            <a:r>
              <a:rPr lang="en-US" altLang="en-US" dirty="0"/>
              <a:t> </a:t>
            </a:r>
            <a:r>
              <a:rPr lang="en-US" altLang="en-US" dirty="0" err="1"/>
              <a:t>hai</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thực</a:t>
            </a:r>
            <a:r>
              <a:rPr lang="en-US" altLang="en-US" dirty="0"/>
              <a:t> </a:t>
            </a:r>
            <a:r>
              <a:rPr lang="en-US" altLang="en-US" dirty="0" err="1"/>
              <a:t>thi</a:t>
            </a:r>
            <a:r>
              <a:rPr lang="en-US" altLang="en-US" dirty="0"/>
              <a:t>: user-mode thread (UT) </a:t>
            </a:r>
            <a:r>
              <a:rPr lang="en-US" altLang="en-US" dirty="0" err="1"/>
              <a:t>và</a:t>
            </a:r>
            <a:r>
              <a:rPr lang="en-US" altLang="en-US" dirty="0"/>
              <a:t> kernel-mode thread (KT).</a:t>
            </a:r>
          </a:p>
          <a:p>
            <a:pPr lvl="1"/>
            <a:r>
              <a:rPr lang="en-US" altLang="en-US" dirty="0" err="1"/>
              <a:t>Mỗi</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một</a:t>
            </a:r>
            <a:r>
              <a:rPr lang="en-US" altLang="en-US" dirty="0"/>
              <a:t> stack </a:t>
            </a:r>
            <a:r>
              <a:rPr lang="en-US" altLang="en-US" dirty="0" err="1"/>
              <a:t>riêng</a:t>
            </a:r>
            <a:r>
              <a:rPr lang="en-US" altLang="en-US" dirty="0"/>
              <a:t>.</a:t>
            </a:r>
          </a:p>
          <a:p>
            <a:pPr lvl="1"/>
            <a:r>
              <a:rPr lang="en-US" altLang="en-US" dirty="0" err="1"/>
              <a:t>Việc</a:t>
            </a:r>
            <a:r>
              <a:rPr lang="en-US" altLang="en-US" dirty="0"/>
              <a:t> </a:t>
            </a:r>
            <a:r>
              <a:rPr lang="en-US" altLang="en-US" dirty="0" err="1"/>
              <a:t>chuyển</a:t>
            </a:r>
            <a:r>
              <a:rPr lang="en-US" altLang="en-US" dirty="0"/>
              <a:t> </a:t>
            </a:r>
            <a:r>
              <a:rPr lang="en-US" altLang="en-US" dirty="0" err="1"/>
              <a:t>đổi</a:t>
            </a:r>
            <a:r>
              <a:rPr lang="en-US" altLang="en-US" dirty="0"/>
              <a:t> </a:t>
            </a:r>
            <a:r>
              <a:rPr lang="en-US" altLang="en-US" dirty="0" err="1"/>
              <a:t>giữa</a:t>
            </a:r>
            <a:r>
              <a:rPr lang="en-US" altLang="en-US" dirty="0"/>
              <a:t> </a:t>
            </a:r>
            <a:r>
              <a:rPr lang="en-US" altLang="en-US" dirty="0" err="1"/>
              <a:t>các</a:t>
            </a:r>
            <a:r>
              <a:rPr lang="en-US" altLang="en-US" dirty="0"/>
              <a:t> stack </a:t>
            </a:r>
            <a:r>
              <a:rPr lang="en-US" altLang="en-US" dirty="0" err="1"/>
              <a:t>và</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chế</a:t>
            </a:r>
            <a:r>
              <a:rPr lang="en-US" altLang="en-US" dirty="0"/>
              <a:t> </a:t>
            </a:r>
            <a:r>
              <a:rPr lang="en-US" altLang="en-US" dirty="0" err="1"/>
              <a:t>độ</a:t>
            </a:r>
            <a:r>
              <a:rPr lang="en-US" altLang="en-US" dirty="0"/>
              <a:t> CPU đ</a:t>
            </a:r>
            <a:r>
              <a:rPr lang="vi-VN" altLang="en-US" dirty="0"/>
              <a:t>ư</a:t>
            </a:r>
            <a:r>
              <a:rPr lang="en-US" altLang="en-US" dirty="0" err="1"/>
              <a:t>ợc</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bởi</a:t>
            </a:r>
            <a:r>
              <a:rPr lang="en-US" altLang="en-US" dirty="0"/>
              <a:t> </a:t>
            </a:r>
            <a:r>
              <a:rPr lang="en-US" altLang="en-US" dirty="0" err="1"/>
              <a:t>nhân</a:t>
            </a:r>
            <a:r>
              <a:rPr lang="en-US" altLang="en-US" dirty="0"/>
              <a:t>.</a:t>
            </a:r>
          </a:p>
          <a:p>
            <a:endParaRPr lang="en-US" altLang="en-US" dirty="0"/>
          </a:p>
          <a:p>
            <a:endParaRPr lang="en-US" altLang="en-US" dirty="0"/>
          </a:p>
          <a:p>
            <a:endParaRPr lang="en-US" dirty="0"/>
          </a:p>
        </p:txBody>
      </p:sp>
      <p:sp>
        <p:nvSpPr>
          <p:cNvPr id="5" name="Slide Number Placeholder 4">
            <a:extLst>
              <a:ext uri="{FF2B5EF4-FFF2-40B4-BE49-F238E27FC236}">
                <a16:creationId xmlns:a16="http://schemas.microsoft.com/office/drawing/2014/main" id="{07B6D648-8231-4C14-9B20-9A7E3BC883BA}"/>
              </a:ext>
            </a:extLst>
          </p:cNvPr>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sp>
        <p:nvSpPr>
          <p:cNvPr id="6" name="Footer Placeholder 5">
            <a:extLst>
              <a:ext uri="{FF2B5EF4-FFF2-40B4-BE49-F238E27FC236}">
                <a16:creationId xmlns:a16="http://schemas.microsoft.com/office/drawing/2014/main" id="{24CED592-2076-4E42-9098-211ADA810E07}"/>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380135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1324-B960-40C7-ADA9-40C9E06C0920}"/>
              </a:ext>
            </a:extLst>
          </p:cNvPr>
          <p:cNvSpPr>
            <a:spLocks noGrp="1"/>
          </p:cNvSpPr>
          <p:nvPr>
            <p:ph type="title"/>
          </p:nvPr>
        </p:nvSpPr>
        <p:spPr>
          <a:xfrm>
            <a:off x="774145" y="223964"/>
            <a:ext cx="10674905" cy="785896"/>
          </a:xfrm>
        </p:spPr>
        <p:txBody>
          <a:bodyPr>
            <a:normAutofit fontScale="90000"/>
          </a:bodyPr>
          <a:lstStyle/>
          <a:p>
            <a:r>
              <a:rPr lang="en-US" dirty="0"/>
              <a:t>9.2.4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a:t>
            </a:r>
            <a:r>
              <a:rPr lang="en-US" dirty="0" err="1"/>
              <a:t>tiểu</a:t>
            </a:r>
            <a:r>
              <a:rPr lang="en-US" dirty="0"/>
              <a:t> </a:t>
            </a:r>
            <a:r>
              <a:rPr lang="en-US" dirty="0" err="1"/>
              <a:t>trình</a:t>
            </a:r>
            <a:r>
              <a:rPr lang="en-US" dirty="0"/>
              <a:t> </a:t>
            </a:r>
            <a:r>
              <a:rPr lang="en-US" dirty="0" err="1"/>
              <a:t>trên</a:t>
            </a:r>
            <a:r>
              <a:rPr lang="en-US" dirty="0"/>
              <a:t> Windows</a:t>
            </a:r>
          </a:p>
        </p:txBody>
      </p:sp>
      <p:sp>
        <p:nvSpPr>
          <p:cNvPr id="3" name="Content Placeholder 2">
            <a:extLst>
              <a:ext uri="{FF2B5EF4-FFF2-40B4-BE49-F238E27FC236}">
                <a16:creationId xmlns:a16="http://schemas.microsoft.com/office/drawing/2014/main" id="{5C922182-A982-40E1-A119-CF7E59C0920A}"/>
              </a:ext>
            </a:extLst>
          </p:cNvPr>
          <p:cNvSpPr>
            <a:spLocks noGrp="1"/>
          </p:cNvSpPr>
          <p:nvPr>
            <p:ph idx="1"/>
          </p:nvPr>
        </p:nvSpPr>
        <p:spPr>
          <a:xfrm>
            <a:off x="774145" y="1691024"/>
            <a:ext cx="10579654" cy="4943139"/>
          </a:xfrm>
        </p:spPr>
        <p:txBody>
          <a:bodyPr>
            <a:normAutofit lnSpcReduction="10000"/>
          </a:bodyPr>
          <a:lstStyle/>
          <a:p>
            <a:r>
              <a:rPr lang="en-US" dirty="0" err="1"/>
              <a:t>Bộ</a:t>
            </a:r>
            <a:r>
              <a:rPr lang="en-US" dirty="0"/>
              <a:t> </a:t>
            </a:r>
            <a:r>
              <a:rPr lang="en-US" dirty="0" err="1"/>
              <a:t>định</a:t>
            </a:r>
            <a:r>
              <a:rPr lang="en-US" dirty="0"/>
              <a:t> </a:t>
            </a:r>
            <a:r>
              <a:rPr lang="en-US" dirty="0" err="1"/>
              <a:t>thời</a:t>
            </a:r>
            <a:r>
              <a:rPr lang="en-US" dirty="0"/>
              <a:t> </a:t>
            </a:r>
            <a:r>
              <a:rPr lang="en-US" dirty="0" err="1"/>
              <a:t>sử</a:t>
            </a:r>
            <a:r>
              <a:rPr lang="en-US" dirty="0"/>
              <a:t> </a:t>
            </a:r>
            <a:r>
              <a:rPr lang="en-US" dirty="0" err="1"/>
              <a:t>dụng</a:t>
            </a:r>
            <a:r>
              <a:rPr lang="en-US" dirty="0"/>
              <a:t> 32 </a:t>
            </a:r>
            <a:r>
              <a:rPr lang="en-US" dirty="0" err="1"/>
              <a:t>độ</a:t>
            </a:r>
            <a:r>
              <a:rPr lang="en-US" dirty="0"/>
              <a:t> </a:t>
            </a:r>
            <a:r>
              <a:rPr lang="vi-VN" dirty="0"/>
              <a:t>ư</a:t>
            </a:r>
            <a:r>
              <a:rPr lang="en-US" dirty="0"/>
              <a:t>u </a:t>
            </a:r>
            <a:r>
              <a:rPr lang="en-US" dirty="0" err="1"/>
              <a:t>tiên</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thứ</a:t>
            </a:r>
            <a:r>
              <a:rPr lang="en-US" dirty="0"/>
              <a:t> </a:t>
            </a:r>
            <a:r>
              <a:rPr lang="en-US" dirty="0" err="1"/>
              <a:t>tự</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các</a:t>
            </a:r>
            <a:r>
              <a:rPr lang="en-US" dirty="0"/>
              <a:t> </a:t>
            </a:r>
            <a:r>
              <a:rPr lang="en-US" dirty="0" err="1"/>
              <a:t>tiểu</a:t>
            </a:r>
            <a:r>
              <a:rPr lang="en-US" dirty="0"/>
              <a:t> </a:t>
            </a:r>
            <a:r>
              <a:rPr lang="en-US" dirty="0" err="1"/>
              <a:t>trình</a:t>
            </a:r>
            <a:r>
              <a:rPr lang="en-US" dirty="0"/>
              <a:t>.</a:t>
            </a:r>
          </a:p>
          <a:p>
            <a:pPr lvl="1"/>
            <a:r>
              <a:rPr lang="en-US" dirty="0" err="1"/>
              <a:t>Độ</a:t>
            </a:r>
            <a:r>
              <a:rPr lang="en-US" dirty="0"/>
              <a:t> </a:t>
            </a:r>
            <a:r>
              <a:rPr lang="vi-VN" dirty="0"/>
              <a:t>ư</a:t>
            </a:r>
            <a:r>
              <a:rPr lang="en-US" dirty="0"/>
              <a:t>u </a:t>
            </a:r>
            <a:r>
              <a:rPr lang="en-US" dirty="0" err="1"/>
              <a:t>tiên</a:t>
            </a:r>
            <a:r>
              <a:rPr lang="en-US" dirty="0"/>
              <a:t> đ</a:t>
            </a:r>
            <a:r>
              <a:rPr lang="vi-VN" dirty="0"/>
              <a:t>ư</a:t>
            </a:r>
            <a:r>
              <a:rPr lang="en-US" dirty="0" err="1"/>
              <a:t>ợc</a:t>
            </a:r>
            <a:r>
              <a:rPr lang="en-US" dirty="0"/>
              <a:t> chia </a:t>
            </a:r>
            <a:r>
              <a:rPr lang="en-US" dirty="0" err="1"/>
              <a:t>thành</a:t>
            </a:r>
            <a:r>
              <a:rPr lang="en-US" dirty="0"/>
              <a:t> 2 </a:t>
            </a:r>
            <a:r>
              <a:rPr lang="en-US" dirty="0" err="1"/>
              <a:t>lớp</a:t>
            </a:r>
            <a:r>
              <a:rPr lang="en-US" dirty="0"/>
              <a:t>:</a:t>
            </a:r>
          </a:p>
          <a:p>
            <a:pPr lvl="2"/>
            <a:r>
              <a:rPr lang="en-US" sz="2200" dirty="0" err="1"/>
              <a:t>Lớp</a:t>
            </a:r>
            <a:r>
              <a:rPr lang="en-US" sz="2200" dirty="0"/>
              <a:t> real-time </a:t>
            </a:r>
            <a:r>
              <a:rPr lang="en-US" sz="2200" dirty="0" err="1"/>
              <a:t>có</a:t>
            </a:r>
            <a:r>
              <a:rPr lang="en-US" sz="2200" dirty="0"/>
              <a:t> </a:t>
            </a:r>
            <a:r>
              <a:rPr lang="en-US" sz="2200" dirty="0" err="1"/>
              <a:t>độ</a:t>
            </a:r>
            <a:r>
              <a:rPr lang="en-US" sz="2200" dirty="0"/>
              <a:t> </a:t>
            </a:r>
            <a:r>
              <a:rPr lang="vi-VN" sz="2200" dirty="0"/>
              <a:t>ư</a:t>
            </a:r>
            <a:r>
              <a:rPr lang="en-US" sz="2200" dirty="0"/>
              <a:t>u </a:t>
            </a:r>
            <a:r>
              <a:rPr lang="en-US" sz="2200" dirty="0" err="1"/>
              <a:t>tiên</a:t>
            </a:r>
            <a:r>
              <a:rPr lang="en-US" sz="2200" dirty="0"/>
              <a:t> </a:t>
            </a:r>
            <a:r>
              <a:rPr lang="en-US" sz="2200" dirty="0" err="1"/>
              <a:t>từ</a:t>
            </a:r>
            <a:r>
              <a:rPr lang="en-US" sz="2200" dirty="0"/>
              <a:t> 16 </a:t>
            </a:r>
            <a:r>
              <a:rPr lang="en-US" sz="2200" dirty="0" err="1"/>
              <a:t>đến</a:t>
            </a:r>
            <a:r>
              <a:rPr lang="en-US" sz="2200" dirty="0"/>
              <a:t> 31.</a:t>
            </a:r>
          </a:p>
          <a:p>
            <a:pPr lvl="2"/>
            <a:r>
              <a:rPr lang="en-US" sz="2200" dirty="0" err="1"/>
              <a:t>Lớp</a:t>
            </a:r>
            <a:r>
              <a:rPr lang="en-US" sz="2200" dirty="0"/>
              <a:t> variable </a:t>
            </a:r>
            <a:r>
              <a:rPr lang="en-US" sz="2200" dirty="0" err="1"/>
              <a:t>có</a:t>
            </a:r>
            <a:r>
              <a:rPr lang="en-US" sz="2200" dirty="0"/>
              <a:t> </a:t>
            </a:r>
            <a:r>
              <a:rPr lang="en-US" sz="2200" dirty="0" err="1"/>
              <a:t>độ</a:t>
            </a:r>
            <a:r>
              <a:rPr lang="en-US" sz="2200" dirty="0"/>
              <a:t> </a:t>
            </a:r>
            <a:r>
              <a:rPr lang="vi-VN" sz="2200" dirty="0"/>
              <a:t>ư</a:t>
            </a:r>
            <a:r>
              <a:rPr lang="en-US" sz="2200" dirty="0"/>
              <a:t>u </a:t>
            </a:r>
            <a:r>
              <a:rPr lang="en-US" sz="2200" dirty="0" err="1"/>
              <a:t>tiên</a:t>
            </a:r>
            <a:r>
              <a:rPr lang="en-US" sz="2200" dirty="0"/>
              <a:t> </a:t>
            </a:r>
            <a:r>
              <a:rPr lang="en-US" sz="2200" dirty="0" err="1"/>
              <a:t>từ</a:t>
            </a:r>
            <a:r>
              <a:rPr lang="en-US" sz="2200" dirty="0"/>
              <a:t> 0 </a:t>
            </a:r>
            <a:r>
              <a:rPr lang="en-US" sz="2200" dirty="0" err="1"/>
              <a:t>đến</a:t>
            </a:r>
            <a:r>
              <a:rPr lang="en-US" sz="2200" dirty="0"/>
              <a:t> 15.</a:t>
            </a:r>
          </a:p>
          <a:p>
            <a:r>
              <a:rPr lang="en-US" dirty="0" err="1"/>
              <a:t>Định</a:t>
            </a:r>
            <a:r>
              <a:rPr lang="en-US" dirty="0"/>
              <a:t> </a:t>
            </a:r>
            <a:r>
              <a:rPr lang="en-US" dirty="0" err="1"/>
              <a:t>thời</a:t>
            </a:r>
            <a:r>
              <a:rPr lang="en-US" dirty="0"/>
              <a:t> </a:t>
            </a:r>
            <a:r>
              <a:rPr lang="en-US" dirty="0" err="1"/>
              <a:t>theo</a:t>
            </a:r>
            <a:r>
              <a:rPr lang="en-US" dirty="0"/>
              <a:t> </a:t>
            </a:r>
            <a:r>
              <a:rPr lang="en-US" dirty="0" err="1"/>
              <a:t>độ</a:t>
            </a:r>
            <a:r>
              <a:rPr lang="en-US" dirty="0"/>
              <a:t> </a:t>
            </a:r>
            <a:r>
              <a:rPr lang="vi-VN" dirty="0"/>
              <a:t>ư</a:t>
            </a:r>
            <a:r>
              <a:rPr lang="en-US" dirty="0"/>
              <a:t>u </a:t>
            </a:r>
            <a:r>
              <a:rPr lang="en-US" dirty="0" err="1"/>
              <a:t>tiên</a:t>
            </a:r>
            <a:r>
              <a:rPr lang="en-US" dirty="0"/>
              <a:t> </a:t>
            </a:r>
            <a:r>
              <a:rPr lang="en-US" dirty="0" err="1"/>
              <a:t>trên</a:t>
            </a:r>
            <a:r>
              <a:rPr lang="en-US" dirty="0"/>
              <a:t> Windows 10:</a:t>
            </a:r>
          </a:p>
          <a:p>
            <a:pPr lvl="1"/>
            <a:r>
              <a:rPr lang="en-US" dirty="0" err="1"/>
              <a:t>Có</a:t>
            </a:r>
            <a:r>
              <a:rPr lang="en-US" dirty="0"/>
              <a:t> xu h</a:t>
            </a:r>
            <a:r>
              <a:rPr lang="vi-VN" dirty="0"/>
              <a:t>ư</a:t>
            </a:r>
            <a:r>
              <a:rPr lang="en-US" dirty="0" err="1"/>
              <a:t>ớng</a:t>
            </a:r>
            <a:r>
              <a:rPr lang="en-US" dirty="0"/>
              <a:t> </a:t>
            </a:r>
            <a:r>
              <a:rPr lang="en-US" dirty="0" err="1"/>
              <a:t>đem</a:t>
            </a:r>
            <a:r>
              <a:rPr lang="en-US" dirty="0"/>
              <a:t> </a:t>
            </a:r>
            <a:r>
              <a:rPr lang="en-US" dirty="0" err="1"/>
              <a:t>lại</a:t>
            </a:r>
            <a:r>
              <a:rPr lang="en-US" dirty="0"/>
              <a:t> </a:t>
            </a:r>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nhanh</a:t>
            </a:r>
            <a:r>
              <a:rPr lang="en-US" dirty="0"/>
              <a:t> </a:t>
            </a:r>
            <a:r>
              <a:rPr lang="en-US" dirty="0" err="1"/>
              <a:t>cho</a:t>
            </a:r>
            <a:r>
              <a:rPr lang="en-US" dirty="0"/>
              <a:t> </a:t>
            </a:r>
            <a:r>
              <a:rPr lang="en-US" dirty="0" err="1"/>
              <a:t>các</a:t>
            </a:r>
            <a:r>
              <a:rPr lang="en-US" dirty="0"/>
              <a:t> </a:t>
            </a:r>
            <a:r>
              <a:rPr lang="en-US" dirty="0" err="1"/>
              <a:t>tiểu</a:t>
            </a:r>
            <a:r>
              <a:rPr lang="en-US" dirty="0"/>
              <a:t> </a:t>
            </a:r>
            <a:r>
              <a:rPr lang="en-US" dirty="0" err="1"/>
              <a:t>trình</a:t>
            </a:r>
            <a:r>
              <a:rPr lang="en-US" dirty="0"/>
              <a:t> interactive </a:t>
            </a:r>
            <a:r>
              <a:rPr lang="en-US" dirty="0" err="1"/>
              <a:t>đang</a:t>
            </a:r>
            <a:r>
              <a:rPr lang="en-US" dirty="0"/>
              <a:t> </a:t>
            </a:r>
            <a:r>
              <a:rPr lang="en-US" dirty="0" err="1"/>
              <a:t>sử</a:t>
            </a:r>
            <a:r>
              <a:rPr lang="en-US" dirty="0"/>
              <a:t> </a:t>
            </a:r>
            <a:r>
              <a:rPr lang="en-US" dirty="0" err="1"/>
              <a:t>dụng</a:t>
            </a:r>
            <a:r>
              <a:rPr lang="en-US" dirty="0"/>
              <a:t> </a:t>
            </a:r>
            <a:r>
              <a:rPr lang="en-US" dirty="0" err="1"/>
              <a:t>chuột</a:t>
            </a:r>
            <a:r>
              <a:rPr lang="en-US" dirty="0"/>
              <a:t> </a:t>
            </a:r>
            <a:r>
              <a:rPr lang="en-US" dirty="0" err="1"/>
              <a:t>và</a:t>
            </a:r>
            <a:r>
              <a:rPr lang="en-US" dirty="0"/>
              <a:t> </a:t>
            </a:r>
            <a:r>
              <a:rPr lang="en-US" dirty="0" err="1"/>
              <a:t>các</a:t>
            </a:r>
            <a:r>
              <a:rPr lang="en-US" dirty="0"/>
              <a:t> </a:t>
            </a:r>
            <a:r>
              <a:rPr lang="en-US" dirty="0" err="1"/>
              <a:t>cửa</a:t>
            </a:r>
            <a:r>
              <a:rPr lang="en-US" dirty="0"/>
              <a:t> </a:t>
            </a:r>
            <a:r>
              <a:rPr lang="en-US" dirty="0" err="1"/>
              <a:t>sổ</a:t>
            </a:r>
            <a:r>
              <a:rPr lang="en-US" dirty="0"/>
              <a:t>.</a:t>
            </a:r>
          </a:p>
          <a:p>
            <a:pPr lvl="1"/>
            <a:r>
              <a:rPr lang="en-US" dirty="0"/>
              <a:t>Cho </a:t>
            </a:r>
            <a:r>
              <a:rPr lang="en-US" dirty="0" err="1"/>
              <a:t>phép</a:t>
            </a:r>
            <a:r>
              <a:rPr lang="en-US" dirty="0"/>
              <a:t> </a:t>
            </a:r>
            <a:r>
              <a:rPr lang="en-US" dirty="0" err="1"/>
              <a:t>các</a:t>
            </a:r>
            <a:r>
              <a:rPr lang="en-US" dirty="0"/>
              <a:t> </a:t>
            </a:r>
            <a:r>
              <a:rPr lang="en-US" dirty="0" err="1"/>
              <a:t>tiến</a:t>
            </a:r>
            <a:r>
              <a:rPr lang="en-US" dirty="0"/>
              <a:t> </a:t>
            </a:r>
            <a:r>
              <a:rPr lang="en-US" dirty="0" err="1"/>
              <a:t>trình</a:t>
            </a:r>
            <a:r>
              <a:rPr lang="en-US" dirty="0"/>
              <a:t> h</a:t>
            </a:r>
            <a:r>
              <a:rPr lang="vi-VN" dirty="0"/>
              <a:t>ư</a:t>
            </a:r>
            <a:r>
              <a:rPr lang="en-US" dirty="0" err="1"/>
              <a:t>ớng</a:t>
            </a:r>
            <a:r>
              <a:rPr lang="en-US" dirty="0"/>
              <a:t> I/O đ</a:t>
            </a:r>
            <a:r>
              <a:rPr lang="vi-VN" dirty="0"/>
              <a:t>ư</a:t>
            </a:r>
            <a:r>
              <a:rPr lang="en-US" dirty="0" err="1"/>
              <a:t>ợc</a:t>
            </a:r>
            <a:r>
              <a:rPr lang="en-US" dirty="0"/>
              <a:t> </a:t>
            </a:r>
            <a:r>
              <a:rPr lang="en-US" dirty="0" err="1"/>
              <a:t>giữ</a:t>
            </a:r>
            <a:r>
              <a:rPr lang="en-US" dirty="0"/>
              <a:t> </a:t>
            </a:r>
            <a:r>
              <a:rPr lang="en-US" dirty="0" err="1"/>
              <a:t>các</a:t>
            </a:r>
            <a:r>
              <a:rPr lang="en-US" dirty="0"/>
              <a:t> </a:t>
            </a:r>
            <a:r>
              <a:rPr lang="en-US" dirty="0" err="1"/>
              <a:t>thiết</a:t>
            </a:r>
            <a:r>
              <a:rPr lang="en-US" dirty="0"/>
              <a:t> </a:t>
            </a:r>
            <a:r>
              <a:rPr lang="en-US" dirty="0" err="1"/>
              <a:t>bị</a:t>
            </a:r>
            <a:r>
              <a:rPr lang="en-US" dirty="0"/>
              <a:t> I/O </a:t>
            </a:r>
            <a:r>
              <a:rPr lang="en-US" dirty="0" err="1"/>
              <a:t>đang</a:t>
            </a:r>
            <a:r>
              <a:rPr lang="en-US" dirty="0"/>
              <a:t> </a:t>
            </a:r>
            <a:r>
              <a:rPr lang="en-US" dirty="0" err="1"/>
              <a:t>bận</a:t>
            </a:r>
            <a:r>
              <a:rPr lang="en-US" dirty="0"/>
              <a:t>.</a:t>
            </a:r>
          </a:p>
          <a:p>
            <a:endParaRPr lang="en-US" dirty="0"/>
          </a:p>
        </p:txBody>
      </p:sp>
      <p:sp>
        <p:nvSpPr>
          <p:cNvPr id="5" name="Slide Number Placeholder 4">
            <a:extLst>
              <a:ext uri="{FF2B5EF4-FFF2-40B4-BE49-F238E27FC236}">
                <a16:creationId xmlns:a16="http://schemas.microsoft.com/office/drawing/2014/main" id="{69A2FC88-D510-48FF-9828-6FAD18DAC77A}"/>
              </a:ext>
            </a:extLst>
          </p:cNvPr>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
        <p:nvSpPr>
          <p:cNvPr id="6" name="Footer Placeholder 5">
            <a:extLst>
              <a:ext uri="{FF2B5EF4-FFF2-40B4-BE49-F238E27FC236}">
                <a16:creationId xmlns:a16="http://schemas.microsoft.com/office/drawing/2014/main" id="{6BCEB4DC-FDFA-4280-8CFB-DF3FD23543A9}"/>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CA0A8BFE-EC6C-80E5-5F18-63CC7E9F65ED}"/>
              </a:ext>
            </a:extLst>
          </p:cNvPr>
          <p:cNvSpPr txBox="1"/>
          <p:nvPr/>
        </p:nvSpPr>
        <p:spPr>
          <a:xfrm>
            <a:off x="832847" y="1191085"/>
            <a:ext cx="4072462"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Định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thời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Windows 10</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341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a:xfrm>
            <a:off x="774145" y="223964"/>
            <a:ext cx="10674905" cy="785896"/>
          </a:xfrm>
        </p:spPr>
        <p:txBody>
          <a:bodyPr>
            <a:normAutofit fontScale="90000"/>
          </a:bodyPr>
          <a:lstStyle/>
          <a:p>
            <a:r>
              <a:rPr lang="en-US" dirty="0"/>
              <a:t>9.2.4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a:t>
            </a:r>
            <a:r>
              <a:rPr lang="en-US" dirty="0" err="1"/>
              <a:t>tiểu</a:t>
            </a:r>
            <a:r>
              <a:rPr lang="en-US" dirty="0"/>
              <a:t> </a:t>
            </a:r>
            <a:r>
              <a:rPr lang="en-US" dirty="0" err="1"/>
              <a:t>trình</a:t>
            </a:r>
            <a:r>
              <a:rPr lang="en-US" dirty="0"/>
              <a:t> </a:t>
            </a:r>
            <a:r>
              <a:rPr lang="en-US" dirty="0" err="1"/>
              <a:t>trên</a:t>
            </a:r>
            <a:r>
              <a:rPr lang="en-US" dirty="0"/>
              <a:t> Windows</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a:xfrm>
            <a:off x="774145" y="1691024"/>
            <a:ext cx="10579654" cy="4943139"/>
          </a:xfrm>
        </p:spPr>
        <p:txBody>
          <a:bodyPr/>
          <a:lstStyle/>
          <a:p>
            <a:r>
              <a:rPr lang="en-US" dirty="0" err="1"/>
              <a:t>Định</a:t>
            </a:r>
            <a:r>
              <a:rPr lang="en-US" dirty="0"/>
              <a:t> </a:t>
            </a:r>
            <a:r>
              <a:rPr lang="en-US" dirty="0" err="1"/>
              <a:t>thời</a:t>
            </a:r>
            <a:r>
              <a:rPr lang="en-US" dirty="0"/>
              <a:t> </a:t>
            </a:r>
            <a:r>
              <a:rPr lang="en-US" dirty="0" err="1"/>
              <a:t>có</a:t>
            </a:r>
            <a:r>
              <a:rPr lang="en-US" dirty="0"/>
              <a:t> </a:t>
            </a:r>
            <a:r>
              <a:rPr lang="en-US" dirty="0" err="1"/>
              <a:t>thể</a:t>
            </a:r>
            <a:r>
              <a:rPr lang="en-US" dirty="0"/>
              <a:t> </a:t>
            </a:r>
            <a:r>
              <a:rPr lang="en-US" dirty="0" err="1"/>
              <a:t>diễn</a:t>
            </a:r>
            <a:r>
              <a:rPr lang="en-US" dirty="0"/>
              <a:t> </a:t>
            </a:r>
            <a:r>
              <a:rPr lang="en-US" dirty="0" err="1"/>
              <a:t>ra</a:t>
            </a:r>
            <a:r>
              <a:rPr lang="en-US" dirty="0"/>
              <a:t> </a:t>
            </a:r>
            <a:r>
              <a:rPr lang="en-US" dirty="0" err="1"/>
              <a:t>khi</a:t>
            </a:r>
            <a:r>
              <a:rPr lang="en-US" dirty="0"/>
              <a:t> </a:t>
            </a:r>
            <a:r>
              <a:rPr lang="en-US" dirty="0" err="1"/>
              <a:t>tiểu</a:t>
            </a:r>
            <a:r>
              <a:rPr lang="en-US" dirty="0"/>
              <a:t> </a:t>
            </a:r>
            <a:r>
              <a:rPr lang="en-US" dirty="0" err="1"/>
              <a:t>trình</a:t>
            </a:r>
            <a:r>
              <a:rPr lang="en-US" dirty="0"/>
              <a:t> </a:t>
            </a:r>
            <a:r>
              <a:rPr lang="en-US" dirty="0" err="1"/>
              <a:t>chuyển</a:t>
            </a:r>
            <a:r>
              <a:rPr lang="en-US" dirty="0"/>
              <a:t> sang </a:t>
            </a:r>
            <a:r>
              <a:rPr lang="en-US" dirty="0" err="1"/>
              <a:t>trạng</a:t>
            </a:r>
            <a:r>
              <a:rPr lang="en-US" dirty="0"/>
              <a:t> </a:t>
            </a:r>
            <a:r>
              <a:rPr lang="en-US" dirty="0" err="1"/>
              <a:t>thái</a:t>
            </a:r>
            <a:r>
              <a:rPr lang="en-US" dirty="0"/>
              <a:t> ready </a:t>
            </a:r>
            <a:r>
              <a:rPr lang="en-US" dirty="0" err="1"/>
              <a:t>hoặc</a:t>
            </a:r>
            <a:r>
              <a:rPr lang="en-US" dirty="0"/>
              <a:t> waiting, </a:t>
            </a:r>
            <a:r>
              <a:rPr lang="en-US" dirty="0" err="1"/>
              <a:t>khi</a:t>
            </a:r>
            <a:r>
              <a:rPr lang="en-US" dirty="0"/>
              <a:t> </a:t>
            </a:r>
            <a:r>
              <a:rPr lang="en-US" dirty="0" err="1"/>
              <a:t>tiểu</a:t>
            </a:r>
            <a:r>
              <a:rPr lang="en-US" dirty="0"/>
              <a:t> </a:t>
            </a:r>
            <a:r>
              <a:rPr lang="en-US" dirty="0" err="1"/>
              <a:t>trình</a:t>
            </a:r>
            <a:r>
              <a:rPr lang="en-US" dirty="0"/>
              <a:t> </a:t>
            </a:r>
            <a:r>
              <a:rPr lang="en-US" dirty="0" err="1"/>
              <a:t>kết</a:t>
            </a:r>
            <a:r>
              <a:rPr lang="en-US" dirty="0"/>
              <a:t> </a:t>
            </a:r>
            <a:r>
              <a:rPr lang="en-US" dirty="0" err="1"/>
              <a:t>thúc</a:t>
            </a:r>
            <a:r>
              <a:rPr lang="en-US" dirty="0"/>
              <a:t> </a:t>
            </a:r>
            <a:r>
              <a:rPr lang="en-US" dirty="0" err="1"/>
              <a:t>hoặc</a:t>
            </a:r>
            <a:r>
              <a:rPr lang="en-US" dirty="0"/>
              <a:t> </a:t>
            </a:r>
            <a:r>
              <a:rPr lang="en-US" dirty="0" err="1"/>
              <a:t>khi</a:t>
            </a:r>
            <a:r>
              <a:rPr lang="en-US" dirty="0"/>
              <a:t> </a:t>
            </a:r>
            <a:r>
              <a:rPr lang="en-US" dirty="0" err="1"/>
              <a:t>ứng</a:t>
            </a:r>
            <a:r>
              <a:rPr lang="en-US" dirty="0"/>
              <a:t> </a:t>
            </a:r>
            <a:r>
              <a:rPr lang="en-US" dirty="0" err="1"/>
              <a:t>dụng</a:t>
            </a:r>
            <a:r>
              <a:rPr lang="en-US" dirty="0"/>
              <a:t> </a:t>
            </a:r>
            <a:r>
              <a:rPr lang="en-US" dirty="0" err="1"/>
              <a:t>thay</a:t>
            </a:r>
            <a:r>
              <a:rPr lang="en-US" dirty="0"/>
              <a:t> </a:t>
            </a:r>
            <a:r>
              <a:rPr lang="en-US" dirty="0" err="1"/>
              <a:t>đổi</a:t>
            </a:r>
            <a:r>
              <a:rPr lang="en-US" dirty="0"/>
              <a:t> </a:t>
            </a:r>
            <a:r>
              <a:rPr lang="en-US" dirty="0" err="1"/>
              <a:t>độ</a:t>
            </a:r>
            <a:r>
              <a:rPr lang="en-US" dirty="0"/>
              <a:t> </a:t>
            </a:r>
            <a:r>
              <a:rPr lang="vi-VN" dirty="0"/>
              <a:t>ư</a:t>
            </a:r>
            <a:r>
              <a:rPr lang="en-US" dirty="0"/>
              <a:t>u </a:t>
            </a:r>
            <a:r>
              <a:rPr lang="en-US" dirty="0" err="1"/>
              <a:t>tiên</a:t>
            </a:r>
            <a:r>
              <a:rPr lang="en-US" dirty="0"/>
              <a:t> </a:t>
            </a:r>
            <a:r>
              <a:rPr lang="en-US" dirty="0" err="1"/>
              <a:t>hoặc</a:t>
            </a:r>
            <a:r>
              <a:rPr lang="en-US" dirty="0"/>
              <a:t> </a:t>
            </a:r>
            <a:r>
              <a:rPr lang="en-US" altLang="en-US" dirty="0"/>
              <a:t>processor affinity.</a:t>
            </a:r>
          </a:p>
          <a:p>
            <a:r>
              <a:rPr lang="en-US" dirty="0" err="1"/>
              <a:t>Các</a:t>
            </a:r>
            <a:r>
              <a:rPr lang="en-US" dirty="0"/>
              <a:t> </a:t>
            </a:r>
            <a:r>
              <a:rPr lang="en-US" dirty="0" err="1"/>
              <a:t>tiểu</a:t>
            </a:r>
            <a:r>
              <a:rPr lang="en-US" dirty="0"/>
              <a:t> </a:t>
            </a:r>
            <a:r>
              <a:rPr lang="en-US" dirty="0" err="1"/>
              <a:t>trình</a:t>
            </a:r>
            <a:r>
              <a:rPr lang="en-US" dirty="0"/>
              <a:t> real-time đ</a:t>
            </a:r>
            <a:r>
              <a:rPr lang="vi-VN" dirty="0"/>
              <a:t>ư</a:t>
            </a:r>
            <a:r>
              <a:rPr lang="en-US" dirty="0" err="1"/>
              <a:t>ợc</a:t>
            </a:r>
            <a:r>
              <a:rPr lang="en-US" dirty="0"/>
              <a:t> </a:t>
            </a:r>
            <a:r>
              <a:rPr lang="vi-VN" dirty="0"/>
              <a:t>ư</a:t>
            </a:r>
            <a:r>
              <a:rPr lang="en-US" dirty="0"/>
              <a:t>u </a:t>
            </a:r>
            <a:r>
              <a:rPr lang="en-US" dirty="0" err="1"/>
              <a:t>tiên</a:t>
            </a:r>
            <a:r>
              <a:rPr lang="en-US" dirty="0"/>
              <a:t> </a:t>
            </a:r>
            <a:r>
              <a:rPr lang="en-US" dirty="0" err="1"/>
              <a:t>sử</a:t>
            </a:r>
            <a:r>
              <a:rPr lang="en-US" dirty="0"/>
              <a:t> </a:t>
            </a:r>
            <a:r>
              <a:rPr lang="en-US" dirty="0" err="1"/>
              <a:t>dụng</a:t>
            </a:r>
            <a:r>
              <a:rPr lang="en-US" dirty="0"/>
              <a:t> CPU, </a:t>
            </a:r>
            <a:r>
              <a:rPr lang="en-US" dirty="0" err="1"/>
              <a:t>nh</a:t>
            </a:r>
            <a:r>
              <a:rPr lang="vi-VN" dirty="0"/>
              <a:t>ư</a:t>
            </a:r>
            <a:r>
              <a:rPr lang="en-US" dirty="0"/>
              <a:t>ng Windows 10 </a:t>
            </a:r>
            <a:r>
              <a:rPr lang="en-US" dirty="0" err="1"/>
              <a:t>không</a:t>
            </a:r>
            <a:r>
              <a:rPr lang="en-US" dirty="0"/>
              <a:t> </a:t>
            </a:r>
            <a:r>
              <a:rPr lang="en-US" dirty="0" err="1"/>
              <a:t>đảm</a:t>
            </a:r>
            <a:r>
              <a:rPr lang="en-US" dirty="0"/>
              <a:t> </a:t>
            </a:r>
            <a:r>
              <a:rPr lang="en-US" dirty="0" err="1"/>
              <a:t>bảo</a:t>
            </a:r>
            <a:r>
              <a:rPr lang="en-US" dirty="0"/>
              <a:t> </a:t>
            </a:r>
            <a:r>
              <a:rPr lang="en-US" dirty="0" err="1"/>
              <a:t>chắc</a:t>
            </a:r>
            <a:r>
              <a:rPr lang="en-US" dirty="0"/>
              <a:t> </a:t>
            </a:r>
            <a:r>
              <a:rPr lang="en-US" dirty="0" err="1"/>
              <a:t>chắn</a:t>
            </a:r>
            <a:r>
              <a:rPr lang="en-US" dirty="0"/>
              <a:t> </a:t>
            </a:r>
            <a:r>
              <a:rPr lang="en-US" dirty="0" err="1"/>
              <a:t>một</a:t>
            </a:r>
            <a:r>
              <a:rPr lang="en-US" dirty="0"/>
              <a:t> </a:t>
            </a:r>
            <a:r>
              <a:rPr lang="en-US" dirty="0" err="1"/>
              <a:t>tiểu</a:t>
            </a:r>
            <a:r>
              <a:rPr lang="en-US" dirty="0"/>
              <a:t> </a:t>
            </a:r>
            <a:r>
              <a:rPr lang="en-US" dirty="0" err="1"/>
              <a:t>trình</a:t>
            </a:r>
            <a:r>
              <a:rPr lang="en-US" dirty="0"/>
              <a:t> real-time </a:t>
            </a:r>
            <a:r>
              <a:rPr lang="en-US" dirty="0" err="1"/>
              <a:t>sẽ</a:t>
            </a:r>
            <a:r>
              <a:rPr lang="en-US" dirty="0"/>
              <a:t> </a:t>
            </a:r>
            <a:r>
              <a:rPr lang="en-US" dirty="0" err="1"/>
              <a:t>luôn</a:t>
            </a:r>
            <a:r>
              <a:rPr lang="en-US" dirty="0"/>
              <a:t> đ</a:t>
            </a:r>
            <a:r>
              <a:rPr lang="vi-VN" dirty="0"/>
              <a:t>ư</a:t>
            </a:r>
            <a:r>
              <a:rPr lang="en-US" dirty="0" err="1"/>
              <a:t>ợc</a:t>
            </a:r>
            <a:r>
              <a:rPr lang="en-US" dirty="0"/>
              <a:t> </a:t>
            </a:r>
            <a:r>
              <a:rPr lang="en-US" dirty="0" err="1"/>
              <a:t>thực</a:t>
            </a:r>
            <a:r>
              <a:rPr lang="en-US" dirty="0"/>
              <a:t> </a:t>
            </a:r>
            <a:r>
              <a:rPr lang="en-US" dirty="0" err="1"/>
              <a:t>thi</a:t>
            </a:r>
            <a:r>
              <a:rPr lang="en-US" dirty="0"/>
              <a:t> </a:t>
            </a:r>
            <a:r>
              <a:rPr lang="en-US" dirty="0" err="1"/>
              <a:t>trong</a:t>
            </a:r>
            <a:r>
              <a:rPr lang="en-US" dirty="0"/>
              <a:t> </a:t>
            </a:r>
            <a:r>
              <a:rPr lang="en-US" dirty="0" err="1"/>
              <a:t>bất</a:t>
            </a:r>
            <a:r>
              <a:rPr lang="en-US" dirty="0"/>
              <a:t> </a:t>
            </a:r>
            <a:r>
              <a:rPr lang="en-US" dirty="0" err="1"/>
              <a:t>cứ</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giới</a:t>
            </a:r>
            <a:r>
              <a:rPr lang="en-US" dirty="0"/>
              <a:t> </a:t>
            </a:r>
            <a:r>
              <a:rPr lang="en-US" dirty="0" err="1"/>
              <a:t>hạn</a:t>
            </a:r>
            <a:r>
              <a:rPr lang="en-US" dirty="0"/>
              <a:t> </a:t>
            </a:r>
            <a:r>
              <a:rPr lang="en-US" dirty="0" err="1"/>
              <a:t>cho</a:t>
            </a:r>
            <a:r>
              <a:rPr lang="en-US" dirty="0"/>
              <a:t> tr</a:t>
            </a:r>
            <a:r>
              <a:rPr lang="vi-VN" dirty="0"/>
              <a:t>ư</a:t>
            </a:r>
            <a:r>
              <a:rPr lang="en-US" dirty="0" err="1"/>
              <a:t>ớc</a:t>
            </a:r>
            <a:r>
              <a:rPr lang="en-US" dirty="0"/>
              <a:t> (soft-</a:t>
            </a:r>
            <a:r>
              <a:rPr lang="en-US" dirty="0" err="1"/>
              <a:t>realtime</a:t>
            </a:r>
            <a:r>
              <a:rPr lang="en-US" dirty="0"/>
              <a:t>). </a:t>
            </a:r>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70FA1B4D-D054-8E86-E665-488F9BE03C32}"/>
              </a:ext>
            </a:extLst>
          </p:cNvPr>
          <p:cNvSpPr txBox="1"/>
          <p:nvPr/>
        </p:nvSpPr>
        <p:spPr>
          <a:xfrm>
            <a:off x="832847" y="1191085"/>
            <a:ext cx="4072462"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Định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thời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Windows 10</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926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normAutofit/>
          </a:bodyPr>
          <a:lstStyle/>
          <a:p>
            <a:r>
              <a:rPr lang="en-US" dirty="0"/>
              <a:t>9.2.5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Windows 10</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2861684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normAutofit fontScale="90000"/>
          </a:bodyPr>
          <a:lstStyle/>
          <a:p>
            <a:r>
              <a:rPr lang="en-US" dirty="0"/>
              <a:t>9.2.5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Windows 10</a:t>
            </a:r>
            <a:endParaRPr lang="vi-VN" sz="4400" dirty="0"/>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normAutofit fontScale="92500" lnSpcReduction="20000"/>
          </a:bodyPr>
          <a:lstStyle/>
          <a:p>
            <a:r>
              <a:rPr lang="en-US"/>
              <a:t>Thành phần quản lý bộ nhớ ảo trên Windows 10 có c</a:t>
            </a:r>
            <a:r>
              <a:rPr lang="vi-VN"/>
              <a:t>ơ</a:t>
            </a:r>
            <a:r>
              <a:rPr lang="en-US"/>
              <a:t> chế quản lý trang với kích th</a:t>
            </a:r>
            <a:r>
              <a:rPr lang="vi-VN"/>
              <a:t>ư</a:t>
            </a:r>
            <a:r>
              <a:rPr lang="en-US"/>
              <a:t>ớc trang bất kỳ, miễn là phần cứng có hỗ trợ kích th</a:t>
            </a:r>
            <a:r>
              <a:rPr lang="vi-VN"/>
              <a:t>ư</a:t>
            </a:r>
            <a:r>
              <a:rPr lang="en-US"/>
              <a:t>ớc đó.</a:t>
            </a:r>
            <a:endParaRPr lang="en-US" altLang="en-US"/>
          </a:p>
          <a:p>
            <a:r>
              <a:rPr lang="en-US"/>
              <a:t>Thành phần quản lý bộ nhớ ảo trên Windows 10 sử dụng quy trình 2 b</a:t>
            </a:r>
            <a:r>
              <a:rPr lang="vi-VN"/>
              <a:t>ư</a:t>
            </a:r>
            <a:r>
              <a:rPr lang="en-US"/>
              <a:t>ớc để cấp phát vùng nhớ:</a:t>
            </a:r>
          </a:p>
          <a:p>
            <a:pPr lvl="1"/>
            <a:r>
              <a:rPr lang="en-US"/>
              <a:t>B</a:t>
            </a:r>
            <a:r>
              <a:rPr lang="vi-VN"/>
              <a:t>ư</a:t>
            </a:r>
            <a:r>
              <a:rPr lang="en-US"/>
              <a:t>ớc 1: Dự trữ (để riêng) một phần không gian địa chỉ của tiến trình.</a:t>
            </a:r>
          </a:p>
          <a:p>
            <a:pPr lvl="1"/>
            <a:r>
              <a:rPr lang="en-US"/>
              <a:t>B</a:t>
            </a:r>
            <a:r>
              <a:rPr lang="vi-VN"/>
              <a:t>ư</a:t>
            </a:r>
            <a:r>
              <a:rPr lang="en-US"/>
              <a:t>ớc 2: Thực hiện cấp phát vùng nhớ bằng cách gán không gian địa chỉ ảo (trong bộ nhớ vật lý hoặc trong các tập tin paging).</a:t>
            </a:r>
          </a:p>
          <a:p>
            <a:r>
              <a:rPr lang="en-US"/>
              <a:t>Mỗi trang có thể có một trong sáu trạng thái sau:</a:t>
            </a:r>
            <a:r>
              <a:rPr lang="en-US" altLang="en-US"/>
              <a:t> valid, zeroed, free standby, modified và bad.</a:t>
            </a:r>
          </a:p>
          <a:p>
            <a:endParaRPr 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189013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sz="2800" dirty="0"/>
              <a:t>9.1.1 </a:t>
            </a:r>
            <a:r>
              <a:rPr lang="en-US" sz="2800" dirty="0" err="1"/>
              <a:t>Tổng</a:t>
            </a:r>
            <a:r>
              <a:rPr lang="en-US" sz="2800" dirty="0"/>
              <a:t> </a:t>
            </a:r>
            <a:r>
              <a:rPr lang="en-US" sz="2800" dirty="0" err="1"/>
              <a:t>quan</a:t>
            </a:r>
            <a:r>
              <a:rPr lang="en-US" sz="2800" dirty="0"/>
              <a:t> </a:t>
            </a:r>
            <a:r>
              <a:rPr lang="en-US" sz="2800" dirty="0" err="1"/>
              <a:t>về</a:t>
            </a:r>
            <a:r>
              <a:rPr lang="en-US" sz="2800"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86C32ACB-1093-FA17-54DB-B80C586D6424}"/>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704568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8EC7F56-1FB1-46C8-903C-D1F318E30222}"/>
              </a:ext>
            </a:extLst>
          </p:cNvPr>
          <p:cNvSpPr>
            <a:spLocks noGrp="1"/>
          </p:cNvSpPr>
          <p:nvPr>
            <p:ph type="sldNum" sz="quarter" idx="12"/>
          </p:nvPr>
        </p:nvSpPr>
        <p:spPr>
          <a:xfrm>
            <a:off x="9519840" y="6524626"/>
            <a:ext cx="2336800" cy="288925"/>
          </a:xfrm>
        </p:spPr>
        <p:txBody>
          <a:bodyPr wrap="square" anchor="t">
            <a:normAutofit/>
          </a:bodyPr>
          <a:lstStyle/>
          <a:p>
            <a:pPr>
              <a:spcAft>
                <a:spcPts val="600"/>
              </a:spcAft>
            </a:pPr>
            <a:fld id="{800C8475-47C1-49C9-BEE5-594F8CF4D71F}" type="slidenum">
              <a:rPr kumimoji="1" lang="ja-JP" altLang="en-US" smtClean="0"/>
              <a:pPr>
                <a:spcAft>
                  <a:spcPts val="600"/>
                </a:spcAft>
              </a:pPr>
              <a:t>50</a:t>
            </a:fld>
            <a:endParaRPr kumimoji="1" lang="ja-JP" altLang="en-US"/>
          </a:p>
        </p:txBody>
      </p:sp>
      <p:sp>
        <p:nvSpPr>
          <p:cNvPr id="6" name="Footer Placeholder 5">
            <a:extLst>
              <a:ext uri="{FF2B5EF4-FFF2-40B4-BE49-F238E27FC236}">
                <a16:creationId xmlns:a16="http://schemas.microsoft.com/office/drawing/2014/main" id="{2B5034FB-F384-4B6C-8DB9-DF9E158633D9}"/>
              </a:ext>
            </a:extLst>
          </p:cNvPr>
          <p:cNvSpPr>
            <a:spLocks noGrp="1"/>
          </p:cNvSpPr>
          <p:nvPr>
            <p:ph type="ftr" sz="quarter" idx="11"/>
          </p:nvPr>
        </p:nvSpPr>
        <p:spPr>
          <a:xfrm>
            <a:off x="2349468" y="6524626"/>
            <a:ext cx="7490949" cy="288925"/>
          </a:xfrm>
        </p:spPr>
        <p:txBody>
          <a:bodyPr wrap="square" anchor="t">
            <a:normAutofit/>
          </a:bodyPr>
          <a:lstStyle/>
          <a:p>
            <a:pPr>
              <a:spcAft>
                <a:spcPts val="600"/>
              </a:spcAft>
            </a:pPr>
            <a:r>
              <a:rPr kumimoji="1" lang="vi-VN" altLang="ja-JP"/>
              <a:t>Thực hiện bởi Trường Đại học Công nghệ Thông tin, ĐHQG-HCM</a:t>
            </a:r>
            <a:endParaRPr kumimoji="1" lang="ja-JP" altLang="en-US"/>
          </a:p>
        </p:txBody>
      </p:sp>
      <p:pic>
        <p:nvPicPr>
          <p:cNvPr id="8" name="Picture 7">
            <a:extLst>
              <a:ext uri="{FF2B5EF4-FFF2-40B4-BE49-F238E27FC236}">
                <a16:creationId xmlns:a16="http://schemas.microsoft.com/office/drawing/2014/main" id="{55202BFD-2971-451E-8E41-D3D6A05B8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368" y="1486559"/>
            <a:ext cx="8261147" cy="493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8F81F196-B6A4-1EE6-5DAC-EAD579D34BBF}"/>
              </a:ext>
            </a:extLst>
          </p:cNvPr>
          <p:cNvSpPr>
            <a:spLocks noGrp="1"/>
          </p:cNvSpPr>
          <p:nvPr>
            <p:ph type="title"/>
          </p:nvPr>
        </p:nvSpPr>
        <p:spPr>
          <a:xfrm>
            <a:off x="774145" y="223964"/>
            <a:ext cx="10579655" cy="785896"/>
          </a:xfrm>
        </p:spPr>
        <p:txBody>
          <a:bodyPr>
            <a:normAutofit fontScale="90000"/>
          </a:bodyPr>
          <a:lstStyle/>
          <a:p>
            <a:r>
              <a:rPr lang="en-US" dirty="0"/>
              <a:t>9.2.5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Windows 10</a:t>
            </a:r>
            <a:endParaRPr lang="vi-VN" sz="4400" dirty="0"/>
          </a:p>
        </p:txBody>
      </p:sp>
    </p:spTree>
    <p:extLst>
      <p:ext uri="{BB962C8B-B14F-4D97-AF65-F5344CB8AC3E}">
        <p14:creationId xmlns:p14="http://schemas.microsoft.com/office/powerpoint/2010/main" val="36544138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normAutofit fontScale="90000"/>
          </a:bodyPr>
          <a:lstStyle/>
          <a:p>
            <a:r>
              <a:rPr lang="en-US" dirty="0"/>
              <a:t>9.2.5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Windows 10</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sz="2400" dirty="0" err="1"/>
              <a:t>Việc</a:t>
            </a:r>
            <a:r>
              <a:rPr lang="en-US" sz="2400" dirty="0"/>
              <a:t> </a:t>
            </a:r>
            <a:r>
              <a:rPr lang="en-US" sz="2400" dirty="0" err="1"/>
              <a:t>chuyển</a:t>
            </a:r>
            <a:r>
              <a:rPr lang="en-US" sz="2400" dirty="0"/>
              <a:t> </a:t>
            </a:r>
            <a:r>
              <a:rPr lang="en-US" sz="2400" dirty="0" err="1"/>
              <a:t>đổi</a:t>
            </a:r>
            <a:r>
              <a:rPr lang="en-US" sz="2400" dirty="0"/>
              <a:t> </a:t>
            </a:r>
            <a:r>
              <a:rPr lang="en-US" sz="2400" dirty="0" err="1"/>
              <a:t>địa</a:t>
            </a:r>
            <a:r>
              <a:rPr lang="en-US" sz="2400" dirty="0"/>
              <a:t> </a:t>
            </a:r>
            <a:r>
              <a:rPr lang="en-US" sz="2400" dirty="0" err="1"/>
              <a:t>chỉ</a:t>
            </a:r>
            <a:r>
              <a:rPr lang="en-US" sz="2400" dirty="0"/>
              <a:t> </a:t>
            </a:r>
            <a:r>
              <a:rPr lang="en-US" sz="2400" dirty="0" err="1"/>
              <a:t>ảo</a:t>
            </a:r>
            <a:r>
              <a:rPr lang="en-US" sz="2400" dirty="0"/>
              <a:t> </a:t>
            </a:r>
            <a:r>
              <a:rPr lang="en-US" sz="2400" dirty="0" err="1"/>
              <a:t>trên</a:t>
            </a:r>
            <a:r>
              <a:rPr lang="en-US" sz="2400" dirty="0"/>
              <a:t> Windows 10 </a:t>
            </a:r>
            <a:r>
              <a:rPr lang="en-US" sz="2400" dirty="0" err="1"/>
              <a:t>sử</a:t>
            </a:r>
            <a:r>
              <a:rPr lang="en-US" sz="2400" dirty="0"/>
              <a:t> </a:t>
            </a:r>
            <a:r>
              <a:rPr lang="en-US" sz="2400" dirty="0" err="1"/>
              <a:t>dụng</a:t>
            </a:r>
            <a:r>
              <a:rPr lang="en-US" sz="2400" dirty="0"/>
              <a:t> </a:t>
            </a:r>
            <a:r>
              <a:rPr lang="en-US" sz="2400" dirty="0" err="1"/>
              <a:t>nhiều</a:t>
            </a:r>
            <a:r>
              <a:rPr lang="en-US" sz="2400" dirty="0"/>
              <a:t> </a:t>
            </a:r>
            <a:r>
              <a:rPr lang="en-US" sz="2400" dirty="0" err="1"/>
              <a:t>cấu</a:t>
            </a:r>
            <a:r>
              <a:rPr lang="en-US" sz="2400" dirty="0"/>
              <a:t> </a:t>
            </a:r>
            <a:r>
              <a:rPr lang="en-US" sz="2400" dirty="0" err="1"/>
              <a:t>trúc</a:t>
            </a:r>
            <a:r>
              <a:rPr lang="en-US" sz="2400" dirty="0"/>
              <a:t> </a:t>
            </a:r>
            <a:r>
              <a:rPr lang="en-US" sz="2400" dirty="0" err="1"/>
              <a:t>dữ</a:t>
            </a:r>
            <a:r>
              <a:rPr lang="en-US" sz="2400" dirty="0"/>
              <a:t> </a:t>
            </a:r>
            <a:r>
              <a:rPr lang="en-US" sz="2400" dirty="0" err="1"/>
              <a:t>liệu</a:t>
            </a:r>
            <a:r>
              <a:rPr lang="en-US" sz="2400" dirty="0"/>
              <a:t>:</a:t>
            </a:r>
          </a:p>
          <a:p>
            <a:pPr lvl="1"/>
            <a:r>
              <a:rPr lang="en-US" altLang="en-US" sz="2000" dirty="0" err="1"/>
              <a:t>Mỗi</a:t>
            </a:r>
            <a:r>
              <a:rPr lang="en-US" altLang="en-US" sz="2000" dirty="0"/>
              <a:t> </a:t>
            </a:r>
            <a:r>
              <a:rPr lang="en-US" altLang="en-US" sz="2000" dirty="0" err="1"/>
              <a:t>tiến</a:t>
            </a:r>
            <a:r>
              <a:rPr lang="en-US" altLang="en-US" sz="2000" dirty="0"/>
              <a:t> </a:t>
            </a:r>
            <a:r>
              <a:rPr lang="en-US" altLang="en-US" sz="2000" dirty="0" err="1"/>
              <a:t>trình</a:t>
            </a:r>
            <a:r>
              <a:rPr lang="en-US" altLang="en-US" sz="2000" dirty="0"/>
              <a:t> </a:t>
            </a:r>
            <a:r>
              <a:rPr lang="en-US" altLang="en-US" sz="2000" dirty="0" err="1"/>
              <a:t>có</a:t>
            </a:r>
            <a:r>
              <a:rPr lang="en-US" altLang="en-US" sz="2000" dirty="0"/>
              <a:t> </a:t>
            </a:r>
            <a:r>
              <a:rPr lang="en-US" altLang="en-US" sz="2000" dirty="0" err="1"/>
              <a:t>một</a:t>
            </a:r>
            <a:r>
              <a:rPr lang="en-US" altLang="en-US" sz="2000" dirty="0"/>
              <a:t> page directory </a:t>
            </a:r>
            <a:r>
              <a:rPr lang="en-US" altLang="en-US" sz="2000" dirty="0" err="1"/>
              <a:t>chứa</a:t>
            </a:r>
            <a:r>
              <a:rPr lang="en-US" altLang="en-US" sz="2000" dirty="0"/>
              <a:t> 1024 </a:t>
            </a:r>
            <a:r>
              <a:rPr lang="en-US" altLang="en-US" sz="2000" dirty="0" err="1"/>
              <a:t>mục</a:t>
            </a:r>
            <a:r>
              <a:rPr lang="en-US" altLang="en-US" sz="2000" dirty="0"/>
              <a:t> (</a:t>
            </a:r>
            <a:r>
              <a:rPr lang="en-US" altLang="en-US" sz="2000" i="1" dirty="0"/>
              <a:t>page directory</a:t>
            </a:r>
            <a:r>
              <a:rPr lang="en-US" altLang="en-US" sz="2000" dirty="0"/>
              <a:t> </a:t>
            </a:r>
            <a:r>
              <a:rPr lang="en-US" altLang="en-US" sz="2000" i="1" dirty="0"/>
              <a:t>entries)</a:t>
            </a:r>
            <a:r>
              <a:rPr lang="en-US" altLang="en-US" sz="2000" dirty="0"/>
              <a:t> </a:t>
            </a:r>
            <a:r>
              <a:rPr lang="en-US" altLang="en-US" sz="2000" dirty="0" err="1"/>
              <a:t>với</a:t>
            </a:r>
            <a:r>
              <a:rPr lang="en-US" altLang="en-US" sz="2000" dirty="0"/>
              <a:t> </a:t>
            </a:r>
            <a:r>
              <a:rPr lang="en-US" altLang="en-US" sz="2000" dirty="0" err="1"/>
              <a:t>kích</a:t>
            </a:r>
            <a:r>
              <a:rPr lang="en-US" altLang="en-US" sz="2000" dirty="0"/>
              <a:t> </a:t>
            </a:r>
            <a:r>
              <a:rPr lang="en-US" altLang="en-US" sz="2000" dirty="0" err="1"/>
              <a:t>th</a:t>
            </a:r>
            <a:r>
              <a:rPr lang="vi-VN" altLang="en-US" sz="2000" dirty="0"/>
              <a:t>ư</a:t>
            </a:r>
            <a:r>
              <a:rPr lang="en-US" altLang="en-US" sz="2000" dirty="0" err="1"/>
              <a:t>ớc</a:t>
            </a:r>
            <a:r>
              <a:rPr lang="en-US" altLang="en-US" sz="2000" dirty="0"/>
              <a:t> </a:t>
            </a:r>
            <a:r>
              <a:rPr lang="en-US" altLang="en-US" sz="2000" dirty="0" err="1"/>
              <a:t>mỗi</a:t>
            </a:r>
            <a:r>
              <a:rPr lang="en-US" altLang="en-US" sz="2000" dirty="0"/>
              <a:t> </a:t>
            </a:r>
            <a:r>
              <a:rPr lang="en-US" altLang="en-US" sz="2000" dirty="0" err="1"/>
              <a:t>mục</a:t>
            </a:r>
            <a:r>
              <a:rPr lang="en-US" altLang="en-US" sz="2000" dirty="0"/>
              <a:t> </a:t>
            </a:r>
            <a:r>
              <a:rPr lang="en-US" altLang="en-US" sz="2000" dirty="0" err="1"/>
              <a:t>là</a:t>
            </a:r>
            <a:r>
              <a:rPr lang="en-US" altLang="en-US" sz="2000" dirty="0"/>
              <a:t> 4 byte.</a:t>
            </a:r>
          </a:p>
          <a:p>
            <a:pPr lvl="1"/>
            <a:r>
              <a:rPr lang="en-US" altLang="en-US" sz="2000" dirty="0" err="1"/>
              <a:t>Mỗi</a:t>
            </a:r>
            <a:r>
              <a:rPr lang="en-US" altLang="en-US" sz="2000" dirty="0"/>
              <a:t> </a:t>
            </a:r>
            <a:r>
              <a:rPr lang="en-US" altLang="en-US" sz="2000" dirty="0" err="1"/>
              <a:t>mục</a:t>
            </a:r>
            <a:r>
              <a:rPr lang="en-US" altLang="en-US" sz="2000" dirty="0"/>
              <a:t> </a:t>
            </a:r>
            <a:r>
              <a:rPr lang="en-US" altLang="en-US" sz="2000" dirty="0" err="1"/>
              <a:t>trong</a:t>
            </a:r>
            <a:r>
              <a:rPr lang="en-US" altLang="en-US" sz="2000" dirty="0"/>
              <a:t> page directory </a:t>
            </a:r>
            <a:r>
              <a:rPr lang="en-US" altLang="en-US" sz="2000" dirty="0" err="1"/>
              <a:t>trỏ</a:t>
            </a:r>
            <a:r>
              <a:rPr lang="en-US" altLang="en-US" sz="2000" dirty="0"/>
              <a:t> </a:t>
            </a:r>
            <a:r>
              <a:rPr lang="en-US" altLang="en-US" sz="2000" dirty="0" err="1"/>
              <a:t>đến</a:t>
            </a:r>
            <a:r>
              <a:rPr lang="en-US" altLang="en-US" sz="2000" dirty="0"/>
              <a:t> </a:t>
            </a:r>
            <a:r>
              <a:rPr lang="en-US" altLang="en-US" sz="2000" dirty="0" err="1"/>
              <a:t>một</a:t>
            </a:r>
            <a:r>
              <a:rPr lang="en-US" altLang="en-US" sz="2000" dirty="0"/>
              <a:t> </a:t>
            </a:r>
            <a:r>
              <a:rPr lang="en-US" altLang="en-US" sz="2000" dirty="0" err="1"/>
              <a:t>bảng</a:t>
            </a:r>
            <a:r>
              <a:rPr lang="en-US" altLang="en-US" sz="2000" dirty="0"/>
              <a:t> </a:t>
            </a:r>
            <a:r>
              <a:rPr lang="en-US" altLang="en-US" sz="2000" dirty="0" err="1"/>
              <a:t>trang</a:t>
            </a:r>
            <a:r>
              <a:rPr lang="en-US" altLang="en-US" sz="2000" dirty="0"/>
              <a:t>, </a:t>
            </a:r>
            <a:r>
              <a:rPr lang="en-US" altLang="en-US" sz="2000" dirty="0" err="1"/>
              <a:t>mỗi</a:t>
            </a:r>
            <a:r>
              <a:rPr lang="en-US" altLang="en-US" sz="2000" dirty="0"/>
              <a:t> </a:t>
            </a:r>
            <a:r>
              <a:rPr lang="en-US" altLang="en-US" sz="2000" dirty="0" err="1"/>
              <a:t>bảng</a:t>
            </a:r>
            <a:r>
              <a:rPr lang="en-US" altLang="en-US" sz="2000" dirty="0"/>
              <a:t> </a:t>
            </a:r>
            <a:r>
              <a:rPr lang="en-US" altLang="en-US" sz="2000" dirty="0" err="1"/>
              <a:t>trang</a:t>
            </a:r>
            <a:r>
              <a:rPr lang="en-US" altLang="en-US" sz="2000" dirty="0"/>
              <a:t> </a:t>
            </a:r>
            <a:r>
              <a:rPr lang="en-US" altLang="en-US" sz="2000" dirty="0" err="1"/>
              <a:t>này</a:t>
            </a:r>
            <a:r>
              <a:rPr lang="en-US" altLang="en-US" sz="2000" dirty="0"/>
              <a:t> </a:t>
            </a:r>
            <a:r>
              <a:rPr lang="en-US" altLang="en-US" sz="2000" dirty="0" err="1"/>
              <a:t>chứa</a:t>
            </a:r>
            <a:r>
              <a:rPr lang="en-US" altLang="en-US" sz="2000" dirty="0"/>
              <a:t> 1024 </a:t>
            </a:r>
            <a:r>
              <a:rPr lang="en-US" altLang="en-US" sz="2000" dirty="0" err="1"/>
              <a:t>mục</a:t>
            </a:r>
            <a:r>
              <a:rPr lang="en-US" altLang="en-US" sz="2000" dirty="0"/>
              <a:t> (</a:t>
            </a:r>
            <a:r>
              <a:rPr lang="en-US" altLang="en-US" sz="2000" i="1" dirty="0"/>
              <a:t>page table entries</a:t>
            </a:r>
            <a:r>
              <a:rPr lang="en-US" altLang="en-US" sz="2000" dirty="0"/>
              <a:t>  - PTEs) </a:t>
            </a:r>
            <a:r>
              <a:rPr lang="en-US" altLang="en-US" sz="2000" dirty="0" err="1"/>
              <a:t>với</a:t>
            </a:r>
            <a:r>
              <a:rPr lang="en-US" altLang="en-US" sz="2000" dirty="0"/>
              <a:t> </a:t>
            </a:r>
            <a:r>
              <a:rPr lang="en-US" altLang="en-US" sz="2000" dirty="0" err="1"/>
              <a:t>kích</a:t>
            </a:r>
            <a:r>
              <a:rPr lang="en-US" altLang="en-US" sz="2000" dirty="0"/>
              <a:t> </a:t>
            </a:r>
            <a:r>
              <a:rPr lang="en-US" altLang="en-US" sz="2000" dirty="0" err="1"/>
              <a:t>th</a:t>
            </a:r>
            <a:r>
              <a:rPr lang="vi-VN" altLang="en-US" sz="2000" dirty="0"/>
              <a:t>ư</a:t>
            </a:r>
            <a:r>
              <a:rPr lang="en-US" altLang="en-US" sz="2000" dirty="0" err="1"/>
              <a:t>ớc</a:t>
            </a:r>
            <a:r>
              <a:rPr lang="en-US" altLang="en-US" sz="2000" dirty="0"/>
              <a:t> </a:t>
            </a:r>
            <a:r>
              <a:rPr lang="en-US" altLang="en-US" sz="2000" dirty="0" err="1"/>
              <a:t>mỗi</a:t>
            </a:r>
            <a:r>
              <a:rPr lang="en-US" altLang="en-US" sz="2000" dirty="0"/>
              <a:t> </a:t>
            </a:r>
            <a:r>
              <a:rPr lang="en-US" altLang="en-US" sz="2000" dirty="0" err="1"/>
              <a:t>mục</a:t>
            </a:r>
            <a:r>
              <a:rPr lang="en-US" altLang="en-US" sz="2000" dirty="0"/>
              <a:t> </a:t>
            </a:r>
            <a:r>
              <a:rPr lang="en-US" altLang="en-US" sz="2000" dirty="0" err="1"/>
              <a:t>là</a:t>
            </a:r>
            <a:r>
              <a:rPr lang="en-US" altLang="en-US" sz="2000" dirty="0"/>
              <a:t> 4 byte.</a:t>
            </a:r>
          </a:p>
          <a:p>
            <a:pPr lvl="1"/>
            <a:r>
              <a:rPr lang="en-US" sz="2000" dirty="0" err="1"/>
              <a:t>Mỗi</a:t>
            </a:r>
            <a:r>
              <a:rPr lang="en-US" sz="2000" dirty="0"/>
              <a:t> PTEs </a:t>
            </a:r>
            <a:r>
              <a:rPr lang="en-US" sz="2000" dirty="0" err="1"/>
              <a:t>trỏ</a:t>
            </a:r>
            <a:r>
              <a:rPr lang="en-US" sz="2000" dirty="0"/>
              <a:t> </a:t>
            </a:r>
            <a:r>
              <a:rPr lang="en-US" sz="2000" dirty="0" err="1"/>
              <a:t>đến</a:t>
            </a:r>
            <a:r>
              <a:rPr lang="en-US" sz="2000" dirty="0"/>
              <a:t> </a:t>
            </a:r>
            <a:r>
              <a:rPr lang="en-US" sz="2000" dirty="0" err="1"/>
              <a:t>một</a:t>
            </a:r>
            <a:r>
              <a:rPr lang="en-US" sz="2000" dirty="0"/>
              <a:t> </a:t>
            </a:r>
            <a:r>
              <a:rPr lang="en-US" sz="2000" dirty="0" err="1"/>
              <a:t>khung</a:t>
            </a:r>
            <a:r>
              <a:rPr lang="en-US" sz="2000" dirty="0"/>
              <a:t> </a:t>
            </a:r>
            <a:r>
              <a:rPr lang="en-US" sz="2000" dirty="0" err="1"/>
              <a:t>trang</a:t>
            </a:r>
            <a:r>
              <a:rPr lang="en-US" sz="2000" dirty="0"/>
              <a:t> </a:t>
            </a:r>
            <a:r>
              <a:rPr lang="en-US" sz="2000" dirty="0" err="1"/>
              <a:t>kích</a:t>
            </a:r>
            <a:r>
              <a:rPr lang="en-US" sz="2000" dirty="0"/>
              <a:t> </a:t>
            </a:r>
            <a:r>
              <a:rPr lang="en-US" sz="2000" dirty="0" err="1"/>
              <a:t>th</a:t>
            </a:r>
            <a:r>
              <a:rPr lang="vi-VN" sz="2000" dirty="0"/>
              <a:t>ư</a:t>
            </a:r>
            <a:r>
              <a:rPr lang="en-US" sz="2000" dirty="0" err="1"/>
              <a:t>ớc</a:t>
            </a:r>
            <a:r>
              <a:rPr lang="en-US" sz="2000" dirty="0"/>
              <a:t> 4KB </a:t>
            </a:r>
            <a:r>
              <a:rPr lang="en-US" sz="2000" dirty="0" err="1"/>
              <a:t>trong</a:t>
            </a:r>
            <a:r>
              <a:rPr lang="en-US" sz="2000" dirty="0"/>
              <a:t> </a:t>
            </a:r>
            <a:r>
              <a:rPr lang="en-US" sz="2000" dirty="0" err="1"/>
              <a:t>bộ</a:t>
            </a:r>
            <a:r>
              <a:rPr lang="en-US" sz="2000" dirty="0"/>
              <a:t> </a:t>
            </a:r>
            <a:r>
              <a:rPr lang="en-US" sz="2000" dirty="0" err="1"/>
              <a:t>nhớ</a:t>
            </a:r>
            <a:r>
              <a:rPr lang="en-US" sz="2000" dirty="0"/>
              <a:t> </a:t>
            </a:r>
            <a:r>
              <a:rPr lang="en-US" sz="2000" dirty="0" err="1"/>
              <a:t>vật</a:t>
            </a:r>
            <a:r>
              <a:rPr lang="en-US" sz="2000" dirty="0"/>
              <a:t> </a:t>
            </a:r>
            <a:r>
              <a:rPr lang="en-US" sz="2000" dirty="0" err="1"/>
              <a:t>lý</a:t>
            </a:r>
            <a:r>
              <a:rPr lang="en-US" sz="2000" dirty="0"/>
              <a:t>. </a:t>
            </a:r>
          </a:p>
          <a:p>
            <a:pPr>
              <a:lnSpc>
                <a:spcPct val="90000"/>
              </a:lnSpc>
            </a:pPr>
            <a:r>
              <a:rPr lang="en-US" sz="2400" dirty="0" err="1"/>
              <a:t>Chuyển</a:t>
            </a:r>
            <a:r>
              <a:rPr lang="en-US" sz="2400" dirty="0"/>
              <a:t> </a:t>
            </a:r>
            <a:r>
              <a:rPr lang="en-US" sz="2400" dirty="0" err="1"/>
              <a:t>đổi</a:t>
            </a:r>
            <a:r>
              <a:rPr lang="en-US" sz="2400" dirty="0"/>
              <a:t> </a:t>
            </a:r>
            <a:r>
              <a:rPr lang="en-US" sz="2400" dirty="0" err="1"/>
              <a:t>địa</a:t>
            </a:r>
            <a:r>
              <a:rPr lang="en-US" sz="2400" dirty="0"/>
              <a:t> </a:t>
            </a:r>
            <a:r>
              <a:rPr lang="en-US" sz="2400" dirty="0" err="1"/>
              <a:t>chỉ</a:t>
            </a:r>
            <a:r>
              <a:rPr lang="en-US" sz="2400" dirty="0"/>
              <a:t> </a:t>
            </a:r>
            <a:r>
              <a:rPr lang="en-US" sz="2400" dirty="0" err="1"/>
              <a:t>ảo</a:t>
            </a:r>
            <a:r>
              <a:rPr lang="en-US" sz="2400" dirty="0"/>
              <a:t> </a:t>
            </a:r>
            <a:r>
              <a:rPr lang="en-US" sz="2400" dirty="0" err="1"/>
              <a:t>thành</a:t>
            </a:r>
            <a:r>
              <a:rPr lang="en-US" sz="2400" dirty="0"/>
              <a:t> </a:t>
            </a:r>
            <a:r>
              <a:rPr lang="en-US" sz="2400" dirty="0" err="1"/>
              <a:t>địa</a:t>
            </a:r>
            <a:r>
              <a:rPr lang="en-US" sz="2400" dirty="0"/>
              <a:t> </a:t>
            </a:r>
            <a:r>
              <a:rPr lang="en-US" sz="2400" dirty="0" err="1"/>
              <a:t>chỉ</a:t>
            </a:r>
            <a:r>
              <a:rPr lang="en-US" sz="2400" dirty="0"/>
              <a:t> </a:t>
            </a:r>
            <a:r>
              <a:rPr lang="en-US" sz="2400" dirty="0" err="1"/>
              <a:t>vật</a:t>
            </a:r>
            <a:r>
              <a:rPr lang="en-US" sz="2400" dirty="0"/>
              <a:t> </a:t>
            </a:r>
            <a:r>
              <a:rPr lang="en-US" sz="2400" dirty="0" err="1"/>
              <a:t>lý</a:t>
            </a:r>
            <a:endParaRPr lang="en-US" sz="2400" dirty="0"/>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51</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pic>
        <p:nvPicPr>
          <p:cNvPr id="7" name="Picture 6" descr="22">
            <a:extLst>
              <a:ext uri="{FF2B5EF4-FFF2-40B4-BE49-F238E27FC236}">
                <a16:creationId xmlns:a16="http://schemas.microsoft.com/office/drawing/2014/main" id="{D627C181-B02D-48CC-A9F7-3285785D2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328" y="4905038"/>
            <a:ext cx="649128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86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normAutofit/>
          </a:bodyPr>
          <a:lstStyle/>
          <a:p>
            <a:r>
              <a:rPr lang="en-US" dirty="0"/>
              <a:t>9.2.6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3977470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normAutofit fontScale="90000"/>
          </a:bodyPr>
          <a:lstStyle/>
          <a:p>
            <a:r>
              <a:rPr lang="en-US" dirty="0"/>
              <a:t>9.2.6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a:xfrm>
            <a:off x="774145" y="1691024"/>
            <a:ext cx="10579654" cy="4943139"/>
          </a:xfrm>
        </p:spPr>
        <p:txBody>
          <a:bodyPr/>
          <a:lstStyle/>
          <a:p>
            <a:r>
              <a:rPr lang="en-US" altLang="en-US" dirty="0" err="1"/>
              <a:t>Công</a:t>
            </a:r>
            <a:r>
              <a:rPr lang="en-US" altLang="en-US" dirty="0"/>
              <a:t> </a:t>
            </a:r>
            <a:r>
              <a:rPr lang="en-US" altLang="en-US" dirty="0" err="1"/>
              <a:t>cụ</a:t>
            </a:r>
            <a:r>
              <a:rPr lang="en-US" altLang="en-US" dirty="0"/>
              <a:t> </a:t>
            </a:r>
            <a:r>
              <a:rPr lang="en-US" altLang="en-US" dirty="0" err="1"/>
              <a:t>quản</a:t>
            </a:r>
            <a:r>
              <a:rPr lang="en-US" altLang="en-US" dirty="0"/>
              <a:t> </a:t>
            </a:r>
            <a:r>
              <a:rPr lang="en-US" altLang="en-US" dirty="0" err="1"/>
              <a:t>lý</a:t>
            </a:r>
            <a:r>
              <a:rPr lang="en-US" altLang="en-US" dirty="0"/>
              <a:t> Plug-and-Play (PnP) </a:t>
            </a:r>
            <a:r>
              <a:rPr lang="en-US" altLang="en-US" dirty="0" err="1"/>
              <a:t>được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để</a:t>
            </a:r>
            <a:r>
              <a:rPr lang="en-US" altLang="en-US" dirty="0"/>
              <a:t> </a:t>
            </a:r>
            <a:r>
              <a:rPr lang="en-US" altLang="en-US" dirty="0" err="1"/>
              <a:t>ghi</a:t>
            </a:r>
            <a:r>
              <a:rPr lang="en-US" altLang="en-US" dirty="0"/>
              <a:t> </a:t>
            </a:r>
            <a:r>
              <a:rPr lang="en-US" altLang="en-US" dirty="0" err="1"/>
              <a:t>nhận</a:t>
            </a:r>
            <a:r>
              <a:rPr lang="en-US" altLang="en-US" dirty="0"/>
              <a:t> </a:t>
            </a:r>
            <a:r>
              <a:rPr lang="en-US" altLang="en-US" dirty="0" err="1"/>
              <a:t>và</a:t>
            </a:r>
            <a:r>
              <a:rPr lang="en-US" altLang="en-US" dirty="0"/>
              <a:t> </a:t>
            </a:r>
            <a:r>
              <a:rPr lang="en-US" altLang="en-US" dirty="0" err="1"/>
              <a:t>đáp</a:t>
            </a:r>
            <a:r>
              <a:rPr lang="en-US" altLang="en-US" dirty="0"/>
              <a:t> </a:t>
            </a:r>
            <a:r>
              <a:rPr lang="en-US" altLang="en-US" dirty="0" err="1"/>
              <a:t>ứng</a:t>
            </a:r>
            <a:r>
              <a:rPr lang="en-US" altLang="en-US" dirty="0"/>
              <a:t> </a:t>
            </a:r>
            <a:r>
              <a:rPr lang="en-US" altLang="en-US" dirty="0" err="1"/>
              <a:t>khi</a:t>
            </a:r>
            <a:r>
              <a:rPr lang="en-US" altLang="en-US" dirty="0"/>
              <a:t> </a:t>
            </a:r>
            <a:r>
              <a:rPr lang="en-US" altLang="en-US" dirty="0" err="1"/>
              <a:t>có</a:t>
            </a:r>
            <a:r>
              <a:rPr lang="en-US" altLang="en-US" dirty="0"/>
              <a:t> </a:t>
            </a:r>
            <a:r>
              <a:rPr lang="en-US" altLang="en-US" dirty="0" err="1"/>
              <a:t>các</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về</a:t>
            </a:r>
            <a:r>
              <a:rPr lang="en-US" altLang="en-US" dirty="0"/>
              <a:t> </a:t>
            </a:r>
            <a:r>
              <a:rPr lang="en-US" altLang="en-US" dirty="0" err="1"/>
              <a:t>phần</a:t>
            </a:r>
            <a:r>
              <a:rPr lang="en-US" altLang="en-US" dirty="0"/>
              <a:t> </a:t>
            </a:r>
            <a:r>
              <a:rPr lang="en-US" altLang="en-US" dirty="0" err="1"/>
              <a:t>cứng</a:t>
            </a:r>
            <a:r>
              <a:rPr lang="en-US" altLang="en-US" dirty="0"/>
              <a:t>. </a:t>
            </a:r>
          </a:p>
          <a:p>
            <a:r>
              <a:rPr lang="en-US" altLang="en-US" dirty="0"/>
              <a:t>Khi </a:t>
            </a:r>
            <a:r>
              <a:rPr lang="en-US" altLang="en-US" dirty="0" err="1"/>
              <a:t>các</a:t>
            </a:r>
            <a:r>
              <a:rPr lang="en-US" altLang="en-US" dirty="0"/>
              <a:t> </a:t>
            </a:r>
            <a:r>
              <a:rPr lang="en-US" altLang="en-US" dirty="0" err="1"/>
              <a:t>thiết</a:t>
            </a:r>
            <a:r>
              <a:rPr lang="en-US" altLang="en-US" dirty="0"/>
              <a:t> </a:t>
            </a:r>
            <a:r>
              <a:rPr lang="en-US" altLang="en-US" dirty="0" err="1"/>
              <a:t>bị</a:t>
            </a:r>
            <a:r>
              <a:rPr lang="en-US" altLang="en-US" dirty="0"/>
              <a:t> </a:t>
            </a:r>
            <a:r>
              <a:rPr lang="en-US" altLang="en-US" dirty="0" err="1"/>
              <a:t>mới</a:t>
            </a:r>
            <a:r>
              <a:rPr lang="en-US" altLang="en-US" dirty="0"/>
              <a:t> </a:t>
            </a:r>
            <a:r>
              <a:rPr lang="en-US" altLang="en-US" dirty="0" err="1"/>
              <a:t>được</a:t>
            </a:r>
            <a:r>
              <a:rPr lang="en-US" altLang="en-US" dirty="0"/>
              <a:t> </a:t>
            </a:r>
            <a:r>
              <a:rPr lang="en-US" altLang="en-US" dirty="0" err="1"/>
              <a:t>thêm</a:t>
            </a:r>
            <a:r>
              <a:rPr lang="en-US" altLang="en-US" dirty="0"/>
              <a:t> </a:t>
            </a:r>
            <a:r>
              <a:rPr lang="en-US" altLang="en-US" dirty="0" err="1"/>
              <a:t>vào</a:t>
            </a:r>
            <a:r>
              <a:rPr lang="en-US" altLang="en-US" dirty="0"/>
              <a:t> </a:t>
            </a:r>
            <a:r>
              <a:rPr lang="en-US" altLang="en-US" dirty="0" err="1"/>
              <a:t>hệ</a:t>
            </a:r>
            <a:r>
              <a:rPr lang="en-US" altLang="en-US" dirty="0"/>
              <a:t> </a:t>
            </a:r>
            <a:r>
              <a:rPr lang="en-US" altLang="en-US" dirty="0" err="1"/>
              <a:t>thống</a:t>
            </a:r>
            <a:r>
              <a:rPr lang="en-US" altLang="en-US" dirty="0"/>
              <a:t> (PCI, USB, …) </a:t>
            </a:r>
            <a:r>
              <a:rPr lang="en-US" altLang="en-US" dirty="0" err="1"/>
              <a:t>công</a:t>
            </a:r>
            <a:r>
              <a:rPr lang="en-US" altLang="en-US" dirty="0"/>
              <a:t> </a:t>
            </a:r>
            <a:r>
              <a:rPr lang="en-US" altLang="en-US" dirty="0" err="1"/>
              <a:t>cụ</a:t>
            </a:r>
            <a:r>
              <a:rPr lang="en-US" altLang="en-US" dirty="0"/>
              <a:t> </a:t>
            </a:r>
            <a:r>
              <a:rPr lang="en-US" altLang="en-US" dirty="0" err="1"/>
              <a:t>quản</a:t>
            </a:r>
            <a:r>
              <a:rPr lang="en-US" altLang="en-US" dirty="0"/>
              <a:t> </a:t>
            </a:r>
            <a:r>
              <a:rPr lang="en-US" altLang="en-US" dirty="0" err="1"/>
              <a:t>lý</a:t>
            </a:r>
            <a:r>
              <a:rPr lang="en-US" altLang="en-US" dirty="0"/>
              <a:t> PnP </a:t>
            </a:r>
            <a:r>
              <a:rPr lang="en-US" altLang="en-US" dirty="0" err="1"/>
              <a:t>nạp</a:t>
            </a:r>
            <a:r>
              <a:rPr lang="en-US" altLang="en-US" dirty="0"/>
              <a:t> </a:t>
            </a:r>
            <a:r>
              <a:rPr lang="en-US" altLang="en-US" dirty="0" err="1"/>
              <a:t>các</a:t>
            </a:r>
            <a:r>
              <a:rPr lang="en-US" altLang="en-US" dirty="0"/>
              <a:t> </a:t>
            </a:r>
            <a:r>
              <a:rPr lang="en-US" altLang="en-US" dirty="0" err="1"/>
              <a:t>trình</a:t>
            </a:r>
            <a:r>
              <a:rPr lang="en-US" altLang="en-US" dirty="0"/>
              <a:t> </a:t>
            </a:r>
            <a:r>
              <a:rPr lang="en-US" altLang="en-US" dirty="0" err="1"/>
              <a:t>điều</a:t>
            </a:r>
            <a:r>
              <a:rPr lang="en-US" altLang="en-US" dirty="0"/>
              <a:t> </a:t>
            </a:r>
            <a:r>
              <a:rPr lang="en-US" altLang="en-US" dirty="0" err="1"/>
              <a:t>khiển</a:t>
            </a:r>
            <a:r>
              <a:rPr lang="en-US" altLang="en-US" dirty="0"/>
              <a:t> </a:t>
            </a:r>
            <a:r>
              <a:rPr lang="en-US" altLang="en-US" dirty="0" err="1"/>
              <a:t>tương</a:t>
            </a:r>
            <a:r>
              <a:rPr lang="en-US" altLang="en-US" dirty="0"/>
              <a:t> </a:t>
            </a:r>
            <a:r>
              <a:rPr lang="en-US" altLang="en-US" dirty="0" err="1"/>
              <a:t>ứng</a:t>
            </a:r>
            <a:r>
              <a:rPr lang="en-US" altLang="en-US" dirty="0"/>
              <a:t> </a:t>
            </a:r>
            <a:r>
              <a:rPr lang="en-US" altLang="en-US" dirty="0" err="1"/>
              <a:t>với</a:t>
            </a:r>
            <a:r>
              <a:rPr lang="en-US" altLang="en-US" dirty="0"/>
              <a:t> </a:t>
            </a:r>
            <a:r>
              <a:rPr lang="en-US" altLang="en-US" dirty="0" err="1"/>
              <a:t>thiết</a:t>
            </a:r>
            <a:r>
              <a:rPr lang="en-US" altLang="en-US" dirty="0"/>
              <a:t> </a:t>
            </a:r>
            <a:r>
              <a:rPr lang="en-US" altLang="en-US" dirty="0" err="1"/>
              <a:t>bị</a:t>
            </a:r>
            <a:r>
              <a:rPr lang="en-US" altLang="en-US" dirty="0"/>
              <a:t> </a:t>
            </a:r>
            <a:r>
              <a:rPr lang="en-US" altLang="en-US" dirty="0" err="1"/>
              <a:t>đó</a:t>
            </a:r>
            <a:r>
              <a:rPr lang="en-US" altLang="en-US" dirty="0"/>
              <a:t>. </a:t>
            </a:r>
          </a:p>
          <a:p>
            <a:r>
              <a:rPr lang="en-US" altLang="en-US" dirty="0" err="1"/>
              <a:t>Công</a:t>
            </a:r>
            <a:r>
              <a:rPr lang="en-US" altLang="en-US" dirty="0"/>
              <a:t> </a:t>
            </a:r>
            <a:r>
              <a:rPr lang="en-US" altLang="en-US" dirty="0" err="1"/>
              <a:t>cụ</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này</a:t>
            </a:r>
            <a:r>
              <a:rPr lang="en-US" altLang="en-US" dirty="0"/>
              <a:t> </a:t>
            </a:r>
            <a:r>
              <a:rPr lang="en-US" altLang="en-US" dirty="0" err="1"/>
              <a:t>cũng</a:t>
            </a:r>
            <a:r>
              <a:rPr lang="en-US" altLang="en-US" dirty="0"/>
              <a:t> </a:t>
            </a:r>
            <a:r>
              <a:rPr lang="en-US" altLang="en-US" dirty="0" err="1"/>
              <a:t>sẽ</a:t>
            </a:r>
            <a:r>
              <a:rPr lang="en-US" altLang="en-US" dirty="0"/>
              <a:t> </a:t>
            </a:r>
            <a:r>
              <a:rPr lang="en-US" altLang="en-US" dirty="0" err="1"/>
              <a:t>lưu</a:t>
            </a:r>
            <a:r>
              <a:rPr lang="en-US" altLang="en-US" dirty="0"/>
              <a:t> </a:t>
            </a:r>
            <a:r>
              <a:rPr lang="en-US" altLang="en-US" dirty="0" err="1"/>
              <a:t>vết</a:t>
            </a:r>
            <a:r>
              <a:rPr lang="en-US" altLang="en-US" dirty="0"/>
              <a:t> </a:t>
            </a:r>
            <a:r>
              <a:rPr lang="en-US" altLang="en-US" dirty="0" err="1"/>
              <a:t>quá</a:t>
            </a:r>
            <a:r>
              <a:rPr lang="en-US" altLang="en-US" dirty="0"/>
              <a:t> </a:t>
            </a:r>
            <a:r>
              <a:rPr lang="en-US" altLang="en-US" dirty="0" err="1"/>
              <a:t>trình</a:t>
            </a:r>
            <a:r>
              <a:rPr lang="en-US" altLang="en-US" dirty="0"/>
              <a:t> </a:t>
            </a:r>
            <a:r>
              <a:rPr lang="en-US" altLang="en-US" dirty="0" err="1"/>
              <a:t>các</a:t>
            </a:r>
            <a:r>
              <a:rPr lang="en-US" altLang="en-US" dirty="0"/>
              <a:t> </a:t>
            </a:r>
            <a:r>
              <a:rPr lang="en-US" altLang="en-US" dirty="0" err="1"/>
              <a:t>tài</a:t>
            </a:r>
            <a:r>
              <a:rPr lang="en-US" altLang="en-US" dirty="0"/>
              <a:t> </a:t>
            </a:r>
            <a:r>
              <a:rPr lang="en-US" altLang="en-US" dirty="0" err="1"/>
              <a:t>nguyên</a:t>
            </a:r>
            <a:r>
              <a:rPr lang="en-US" altLang="en-US" dirty="0"/>
              <a:t> </a:t>
            </a:r>
            <a:r>
              <a:rPr lang="en-US" altLang="en-US" dirty="0" err="1"/>
              <a:t>được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bởi</a:t>
            </a:r>
            <a:r>
              <a:rPr lang="en-US" altLang="en-US" dirty="0"/>
              <a:t> </a:t>
            </a:r>
            <a:r>
              <a:rPr lang="en-US" altLang="en-US" dirty="0" err="1"/>
              <a:t>từng</a:t>
            </a:r>
            <a:r>
              <a:rPr lang="en-US" altLang="en-US" dirty="0"/>
              <a:t> </a:t>
            </a:r>
            <a:r>
              <a:rPr lang="en-US" altLang="en-US" dirty="0" err="1"/>
              <a:t>thiết</a:t>
            </a:r>
            <a:r>
              <a:rPr lang="en-US" altLang="en-US" dirty="0"/>
              <a:t> </a:t>
            </a:r>
            <a:r>
              <a:rPr lang="en-US" altLang="en-US" dirty="0" err="1"/>
              <a:t>bị</a:t>
            </a:r>
            <a:r>
              <a:rPr lang="en-US" altLang="en-US" dirty="0"/>
              <a:t>. </a:t>
            </a:r>
            <a:endParaRPr lang="en-US" dirty="0"/>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53</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E8E0A64B-D3FC-E088-EFB7-9198EEE39563}"/>
              </a:ext>
            </a:extLst>
          </p:cNvPr>
          <p:cNvSpPr txBox="1"/>
          <p:nvPr/>
        </p:nvSpPr>
        <p:spPr>
          <a:xfrm>
            <a:off x="832847" y="1191085"/>
            <a:ext cx="3446777"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Quản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lý</a:t>
            </a:r>
            <a:r>
              <a:rPr lang="en-US" sz="2400" b="1" dirty="0">
                <a:solidFill>
                  <a:schemeClr val="bg1"/>
                </a:solidFill>
                <a:latin typeface="Arial" panose="020B0604020202020204" pitchFamily="34" charset="0"/>
                <a:cs typeface="Arial" panose="020B0604020202020204" pitchFamily="34" charset="0"/>
              </a:rPr>
              <a:t> Plug-and-Play</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96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normAutofit fontScale="90000"/>
          </a:bodyPr>
          <a:lstStyle/>
          <a:p>
            <a:r>
              <a:rPr lang="en-US" dirty="0"/>
              <a:t>9.2.6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a:xfrm>
            <a:off x="774145" y="1691024"/>
            <a:ext cx="10579654" cy="4943139"/>
          </a:xfrm>
        </p:spPr>
        <p:txBody>
          <a:bodyPr>
            <a:normAutofit fontScale="92500" lnSpcReduction="20000"/>
          </a:bodyPr>
          <a:lstStyle/>
          <a:p>
            <a:r>
              <a:rPr lang="en-US" altLang="en-US" dirty="0"/>
              <a:t>Ph</a:t>
            </a:r>
            <a:r>
              <a:rPr lang="vi-VN" altLang="en-US" dirty="0"/>
              <a:t>ư</a:t>
            </a:r>
            <a:r>
              <a:rPr lang="en-US" altLang="en-US" dirty="0" err="1"/>
              <a:t>ơng</a:t>
            </a:r>
            <a:r>
              <a:rPr lang="en-US" altLang="en-US" dirty="0"/>
              <a:t> </a:t>
            </a:r>
            <a:r>
              <a:rPr lang="en-US" altLang="en-US" dirty="0" err="1"/>
              <a:t>thức</a:t>
            </a:r>
            <a:r>
              <a:rPr lang="en-US" altLang="en-US" dirty="0"/>
              <a:t> </a:t>
            </a:r>
            <a:r>
              <a:rPr lang="en-US" altLang="en-US" dirty="0" err="1"/>
              <a:t>giao</a:t>
            </a:r>
            <a:r>
              <a:rPr lang="en-US" altLang="en-US" dirty="0"/>
              <a:t> </a:t>
            </a:r>
            <a:r>
              <a:rPr lang="en-US" altLang="en-US" dirty="0" err="1"/>
              <a:t>tiếp</a:t>
            </a:r>
            <a:r>
              <a:rPr lang="en-US" altLang="en-US" dirty="0"/>
              <a:t> </a:t>
            </a:r>
            <a:r>
              <a:rPr lang="en-US" altLang="en-US" dirty="0" err="1"/>
              <a:t>giữa</a:t>
            </a:r>
            <a:r>
              <a:rPr lang="en-US" altLang="en-US" dirty="0"/>
              <a:t> </a:t>
            </a:r>
            <a:r>
              <a:rPr lang="en-US" altLang="en-US" dirty="0" err="1"/>
              <a:t>hai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trong</a:t>
            </a:r>
            <a:r>
              <a:rPr lang="en-US" altLang="en-US" dirty="0"/>
              <a:t> </a:t>
            </a:r>
            <a:r>
              <a:rPr lang="en-US" altLang="en-US" dirty="0" err="1"/>
              <a:t>cùng</a:t>
            </a:r>
            <a:r>
              <a:rPr lang="en-US" altLang="en-US" dirty="0"/>
              <a:t> </a:t>
            </a:r>
            <a:r>
              <a:rPr lang="en-US" altLang="en-US" dirty="0" err="1"/>
              <a:t>một</a:t>
            </a:r>
            <a:r>
              <a:rPr lang="en-US" altLang="en-US" dirty="0"/>
              <a:t> </a:t>
            </a:r>
            <a:r>
              <a:rPr lang="en-US" altLang="en-US" dirty="0" err="1"/>
              <a:t>máy</a:t>
            </a:r>
            <a:r>
              <a:rPr lang="en-US" altLang="en-US" dirty="0"/>
              <a:t> </a:t>
            </a:r>
            <a:r>
              <a:rPr lang="en-US" altLang="en-US" dirty="0" err="1"/>
              <a:t>tính</a:t>
            </a:r>
            <a:r>
              <a:rPr lang="en-US" altLang="en-US" dirty="0"/>
              <a:t>. </a:t>
            </a:r>
          </a:p>
          <a:p>
            <a:r>
              <a:rPr lang="en-US" altLang="en-US" dirty="0" err="1"/>
              <a:t>Xây</a:t>
            </a:r>
            <a:r>
              <a:rPr lang="en-US" altLang="en-US" dirty="0"/>
              <a:t> </a:t>
            </a:r>
            <a:r>
              <a:rPr lang="en-US" altLang="en-US" dirty="0" err="1"/>
              <a:t>dựng</a:t>
            </a:r>
            <a:r>
              <a:rPr lang="en-US" altLang="en-US" dirty="0"/>
              <a:t> </a:t>
            </a:r>
            <a:r>
              <a:rPr lang="en-US" altLang="en-US" dirty="0" err="1"/>
              <a:t>theo</a:t>
            </a:r>
            <a:r>
              <a:rPr lang="en-US" altLang="en-US" dirty="0"/>
              <a:t> </a:t>
            </a:r>
            <a:r>
              <a:rPr lang="en-US" altLang="en-US" dirty="0" err="1"/>
              <a:t>mô</a:t>
            </a:r>
            <a:r>
              <a:rPr lang="en-US" altLang="en-US" dirty="0"/>
              <a:t> </a:t>
            </a:r>
            <a:r>
              <a:rPr lang="en-US" altLang="en-US" dirty="0" err="1"/>
              <a:t>hình</a:t>
            </a:r>
            <a:r>
              <a:rPr lang="en-US" altLang="en-US" dirty="0"/>
              <a:t> client – server.</a:t>
            </a:r>
          </a:p>
          <a:p>
            <a:r>
              <a:rPr lang="en-US" altLang="en-US" dirty="0"/>
              <a:t>Khi </a:t>
            </a:r>
            <a:r>
              <a:rPr lang="en-US" altLang="en-US" dirty="0" err="1"/>
              <a:t>một</a:t>
            </a:r>
            <a:r>
              <a:rPr lang="en-US" altLang="en-US" dirty="0"/>
              <a:t> </a:t>
            </a:r>
            <a:r>
              <a:rPr lang="en-US" altLang="en-US" dirty="0" err="1"/>
              <a:t>kênh</a:t>
            </a:r>
            <a:r>
              <a:rPr lang="en-US" altLang="en-US" dirty="0"/>
              <a:t> LPC đ</a:t>
            </a:r>
            <a:r>
              <a:rPr lang="vi-VN" altLang="en-US" dirty="0"/>
              <a:t>ư</a:t>
            </a:r>
            <a:r>
              <a:rPr lang="en-US" altLang="en-US" dirty="0" err="1"/>
              <a:t>ợc</a:t>
            </a:r>
            <a:r>
              <a:rPr lang="en-US" altLang="en-US" dirty="0"/>
              <a:t> </a:t>
            </a:r>
            <a:r>
              <a:rPr lang="en-US" altLang="en-US" dirty="0" err="1"/>
              <a:t>tạo</a:t>
            </a:r>
            <a:r>
              <a:rPr lang="en-US" altLang="en-US" dirty="0"/>
              <a:t> </a:t>
            </a:r>
            <a:r>
              <a:rPr lang="en-US" altLang="en-US" dirty="0" err="1"/>
              <a:t>ra</a:t>
            </a:r>
            <a:r>
              <a:rPr lang="en-US" altLang="en-US" dirty="0"/>
              <a:t>, </a:t>
            </a:r>
            <a:r>
              <a:rPr lang="en-US" altLang="en-US" dirty="0" err="1"/>
              <a:t>một</a:t>
            </a:r>
            <a:r>
              <a:rPr lang="en-US" altLang="en-US" dirty="0"/>
              <a:t> </a:t>
            </a:r>
            <a:r>
              <a:rPr lang="en-US" altLang="en-US" dirty="0" err="1"/>
              <a:t>trong</a:t>
            </a:r>
            <a:r>
              <a:rPr lang="en-US" altLang="en-US" dirty="0"/>
              <a:t> </a:t>
            </a:r>
            <a:r>
              <a:rPr lang="en-US" altLang="en-US" dirty="0" err="1"/>
              <a:t>số</a:t>
            </a:r>
            <a:r>
              <a:rPr lang="en-US" altLang="en-US" dirty="0"/>
              <a:t> 3 </a:t>
            </a:r>
            <a:r>
              <a:rPr lang="en-US" altLang="en-US" dirty="0" err="1"/>
              <a:t>loại</a:t>
            </a:r>
            <a:r>
              <a:rPr lang="en-US" altLang="en-US" dirty="0"/>
              <a:t> </a:t>
            </a:r>
            <a:r>
              <a:rPr lang="en-US" altLang="en-US" dirty="0" err="1"/>
              <a:t>kỹ</a:t>
            </a:r>
            <a:r>
              <a:rPr lang="en-US" altLang="en-US" dirty="0"/>
              <a:t> </a:t>
            </a:r>
            <a:r>
              <a:rPr lang="en-US" altLang="en-US" dirty="0" err="1"/>
              <a:t>thuật</a:t>
            </a:r>
            <a:r>
              <a:rPr lang="en-US" altLang="en-US" dirty="0"/>
              <a:t> </a:t>
            </a:r>
            <a:r>
              <a:rPr lang="en-US" altLang="en-US" dirty="0" err="1"/>
              <a:t>chuyển</a:t>
            </a:r>
            <a:r>
              <a:rPr lang="en-US" altLang="en-US" dirty="0"/>
              <a:t> </a:t>
            </a:r>
            <a:r>
              <a:rPr lang="en-US" altLang="en-US" dirty="0" err="1"/>
              <a:t>thông</a:t>
            </a:r>
            <a:r>
              <a:rPr lang="en-US" altLang="en-US" dirty="0"/>
              <a:t> </a:t>
            </a:r>
            <a:r>
              <a:rPr lang="en-US" altLang="en-US" dirty="0" err="1"/>
              <a:t>điệp</a:t>
            </a:r>
            <a:r>
              <a:rPr lang="en-US" altLang="en-US" dirty="0"/>
              <a:t> </a:t>
            </a:r>
            <a:r>
              <a:rPr lang="en-US" altLang="en-US" dirty="0" err="1"/>
              <a:t>phải</a:t>
            </a:r>
            <a:r>
              <a:rPr lang="en-US" altLang="en-US" dirty="0"/>
              <a:t> đ</a:t>
            </a:r>
            <a:r>
              <a:rPr lang="vi-VN" altLang="en-US" dirty="0"/>
              <a:t>ư</a:t>
            </a:r>
            <a:r>
              <a:rPr lang="en-US" altLang="en-US" dirty="0" err="1"/>
              <a:t>ợc</a:t>
            </a:r>
            <a:r>
              <a:rPr lang="en-US" altLang="en-US" dirty="0"/>
              <a:t> </a:t>
            </a:r>
            <a:r>
              <a:rPr lang="en-US" altLang="en-US" dirty="0" err="1"/>
              <a:t>khai</a:t>
            </a:r>
            <a:r>
              <a:rPr lang="en-US" altLang="en-US" dirty="0"/>
              <a:t> </a:t>
            </a:r>
            <a:r>
              <a:rPr lang="en-US" altLang="en-US" dirty="0" err="1"/>
              <a:t>báo</a:t>
            </a:r>
            <a:r>
              <a:rPr lang="en-US" altLang="en-US" dirty="0"/>
              <a:t>:</a:t>
            </a:r>
          </a:p>
          <a:p>
            <a:pPr lvl="1"/>
            <a:r>
              <a:rPr lang="en-US" altLang="en-US" dirty="0" err="1"/>
              <a:t>Loại</a:t>
            </a:r>
            <a:r>
              <a:rPr lang="en-US" altLang="en-US" dirty="0"/>
              <a:t> 1: </a:t>
            </a:r>
            <a:r>
              <a:rPr lang="en-US" altLang="en-US" dirty="0" err="1"/>
              <a:t>Dành</a:t>
            </a:r>
            <a:r>
              <a:rPr lang="en-US" altLang="en-US" dirty="0"/>
              <a:t> </a:t>
            </a:r>
            <a:r>
              <a:rPr lang="en-US" altLang="en-US" dirty="0" err="1"/>
              <a:t>cho</a:t>
            </a:r>
            <a:r>
              <a:rPr lang="en-US" altLang="en-US" dirty="0"/>
              <a:t> </a:t>
            </a:r>
            <a:r>
              <a:rPr lang="en-US" altLang="en-US" dirty="0" err="1"/>
              <a:t>các</a:t>
            </a:r>
            <a:r>
              <a:rPr lang="en-US" altLang="en-US" dirty="0"/>
              <a:t> </a:t>
            </a:r>
            <a:r>
              <a:rPr lang="en-US" altLang="en-US" dirty="0" err="1"/>
              <a:t>thông</a:t>
            </a:r>
            <a:r>
              <a:rPr lang="en-US" altLang="en-US" dirty="0"/>
              <a:t> </a:t>
            </a:r>
            <a:r>
              <a:rPr lang="en-US" altLang="en-US" dirty="0" err="1"/>
              <a:t>điệp</a:t>
            </a:r>
            <a:r>
              <a:rPr lang="en-US" altLang="en-US" dirty="0"/>
              <a:t> </a:t>
            </a:r>
            <a:r>
              <a:rPr lang="en-US" altLang="en-US" dirty="0" err="1"/>
              <a:t>ngắn</a:t>
            </a:r>
            <a:r>
              <a:rPr lang="en-US" altLang="en-US" dirty="0"/>
              <a:t>, </a:t>
            </a:r>
            <a:r>
              <a:rPr lang="en-US" altLang="en-US" dirty="0" err="1"/>
              <a:t>tối</a:t>
            </a:r>
            <a:r>
              <a:rPr lang="en-US" altLang="en-US" dirty="0"/>
              <a:t> </a:t>
            </a:r>
            <a:r>
              <a:rPr lang="en-US" altLang="en-US" dirty="0" err="1"/>
              <a:t>đa</a:t>
            </a:r>
            <a:r>
              <a:rPr lang="en-US" altLang="en-US" dirty="0"/>
              <a:t> 256 byte. Port </a:t>
            </a:r>
            <a:r>
              <a:rPr lang="en-US" altLang="en-US" dirty="0" err="1"/>
              <a:t>sử</a:t>
            </a:r>
            <a:r>
              <a:rPr lang="en-US" altLang="en-US" dirty="0"/>
              <a:t> </a:t>
            </a:r>
            <a:r>
              <a:rPr lang="en-US" altLang="en-US" dirty="0" err="1"/>
              <a:t>dụng</a:t>
            </a:r>
            <a:r>
              <a:rPr lang="en-US" altLang="en-US" dirty="0"/>
              <a:t> </a:t>
            </a:r>
            <a:r>
              <a:rPr lang="en-US" altLang="en-US" dirty="0" err="1"/>
              <a:t>cho</a:t>
            </a:r>
            <a:r>
              <a:rPr lang="en-US" altLang="en-US" dirty="0"/>
              <a:t> </a:t>
            </a:r>
            <a:r>
              <a:rPr lang="en-US" altLang="en-US" dirty="0" err="1"/>
              <a:t>hàng</a:t>
            </a:r>
            <a:r>
              <a:rPr lang="en-US" altLang="en-US" dirty="0"/>
              <a:t> </a:t>
            </a:r>
            <a:r>
              <a:rPr lang="en-US" altLang="en-US" dirty="0" err="1"/>
              <a:t>đợi</a:t>
            </a:r>
            <a:r>
              <a:rPr lang="en-US" altLang="en-US" dirty="0"/>
              <a:t> </a:t>
            </a:r>
            <a:r>
              <a:rPr lang="en-US" altLang="en-US" dirty="0" err="1"/>
              <a:t>thông</a:t>
            </a:r>
            <a:r>
              <a:rPr lang="en-US" altLang="en-US" dirty="0"/>
              <a:t> </a:t>
            </a:r>
            <a:r>
              <a:rPr lang="en-US" altLang="en-US" dirty="0" err="1"/>
              <a:t>điệp</a:t>
            </a:r>
            <a:r>
              <a:rPr lang="en-US" altLang="en-US" dirty="0"/>
              <a:t> đ</a:t>
            </a:r>
            <a:r>
              <a:rPr lang="vi-VN" altLang="en-US" dirty="0"/>
              <a:t>ư</a:t>
            </a:r>
            <a:r>
              <a:rPr lang="en-US" altLang="en-US" dirty="0" err="1"/>
              <a:t>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nh</a:t>
            </a:r>
            <a:r>
              <a:rPr lang="vi-VN" altLang="en-US" dirty="0"/>
              <a:t>ư</a:t>
            </a:r>
            <a:r>
              <a:rPr lang="en-US" altLang="en-US" dirty="0"/>
              <a:t> </a:t>
            </a:r>
            <a:r>
              <a:rPr lang="en-US" altLang="en-US" dirty="0" err="1"/>
              <a:t>bộ</a:t>
            </a:r>
            <a:r>
              <a:rPr lang="en-US" altLang="en-US" dirty="0"/>
              <a:t> </a:t>
            </a:r>
            <a:r>
              <a:rPr lang="en-US" altLang="en-US" dirty="0" err="1"/>
              <a:t>nhớ</a:t>
            </a:r>
            <a:r>
              <a:rPr lang="en-US" altLang="en-US" dirty="0"/>
              <a:t> l</a:t>
            </a:r>
            <a:r>
              <a:rPr lang="vi-VN" altLang="en-US" dirty="0"/>
              <a:t>ư</a:t>
            </a:r>
            <a:r>
              <a:rPr lang="en-US" altLang="en-US" dirty="0"/>
              <a:t>u </a:t>
            </a:r>
            <a:r>
              <a:rPr lang="en-US" altLang="en-US" dirty="0" err="1"/>
              <a:t>trữ</a:t>
            </a:r>
            <a:r>
              <a:rPr lang="en-US" altLang="en-US" dirty="0"/>
              <a:t> </a:t>
            </a:r>
            <a:r>
              <a:rPr lang="en-US" altLang="en-US" dirty="0" err="1"/>
              <a:t>trung</a:t>
            </a:r>
            <a:r>
              <a:rPr lang="en-US" altLang="en-US" dirty="0"/>
              <a:t> </a:t>
            </a:r>
            <a:r>
              <a:rPr lang="en-US" altLang="en-US" dirty="0" err="1"/>
              <a:t>gian</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thông</a:t>
            </a:r>
            <a:r>
              <a:rPr lang="en-US" altLang="en-US" dirty="0"/>
              <a:t> </a:t>
            </a:r>
            <a:r>
              <a:rPr lang="en-US" altLang="en-US" dirty="0" err="1"/>
              <a:t>điệp</a:t>
            </a:r>
            <a:r>
              <a:rPr lang="en-US" altLang="en-US" dirty="0"/>
              <a:t> đ</a:t>
            </a:r>
            <a:r>
              <a:rPr lang="vi-VN" altLang="en-US" dirty="0"/>
              <a:t>ư</a:t>
            </a:r>
            <a:r>
              <a:rPr lang="en-US" altLang="en-US" dirty="0" err="1"/>
              <a:t>ợc</a:t>
            </a:r>
            <a:r>
              <a:rPr lang="en-US" altLang="en-US" dirty="0"/>
              <a:t> </a:t>
            </a:r>
            <a:r>
              <a:rPr lang="en-US" altLang="en-US" dirty="0" err="1"/>
              <a:t>sao</a:t>
            </a:r>
            <a:r>
              <a:rPr lang="en-US" altLang="en-US" dirty="0"/>
              <a:t> </a:t>
            </a:r>
            <a:r>
              <a:rPr lang="en-US" altLang="en-US" dirty="0" err="1"/>
              <a:t>chép</a:t>
            </a:r>
            <a:r>
              <a:rPr lang="en-US" altLang="en-US" dirty="0"/>
              <a:t> </a:t>
            </a:r>
            <a:r>
              <a:rPr lang="en-US" altLang="en-US" dirty="0" err="1"/>
              <a:t>từ</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này</a:t>
            </a:r>
            <a:r>
              <a:rPr lang="en-US" altLang="en-US" dirty="0"/>
              <a:t> </a:t>
            </a:r>
            <a:r>
              <a:rPr lang="en-US" altLang="en-US" dirty="0" err="1"/>
              <a:t>đến</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khác</a:t>
            </a:r>
            <a:r>
              <a:rPr lang="en-US" altLang="en-US" dirty="0"/>
              <a:t>.</a:t>
            </a:r>
          </a:p>
          <a:p>
            <a:pPr lvl="1"/>
            <a:r>
              <a:rPr lang="en-US" altLang="en-US" dirty="0" err="1"/>
              <a:t>Loại</a:t>
            </a:r>
            <a:r>
              <a:rPr lang="en-US" altLang="en-US" dirty="0"/>
              <a:t> 2: </a:t>
            </a:r>
            <a:r>
              <a:rPr lang="en-US" altLang="en-US" dirty="0" err="1"/>
              <a:t>Sử</a:t>
            </a:r>
            <a:r>
              <a:rPr lang="en-US" altLang="en-US" dirty="0"/>
              <a:t> </a:t>
            </a:r>
            <a:r>
              <a:rPr lang="en-US" altLang="en-US" dirty="0" err="1"/>
              <a:t>dụng</a:t>
            </a:r>
            <a:r>
              <a:rPr lang="en-US" altLang="en-US" dirty="0"/>
              <a:t> </a:t>
            </a:r>
            <a:r>
              <a:rPr lang="en-US" altLang="en-US" dirty="0" err="1"/>
              <a:t>một</a:t>
            </a:r>
            <a:r>
              <a:rPr lang="en-US" altLang="en-US" dirty="0"/>
              <a:t> </a:t>
            </a:r>
            <a:r>
              <a:rPr lang="en-US" altLang="en-US" dirty="0" err="1"/>
              <a:t>vùng</a:t>
            </a:r>
            <a:r>
              <a:rPr lang="en-US" altLang="en-US" dirty="0"/>
              <a:t> </a:t>
            </a:r>
            <a:r>
              <a:rPr lang="en-US" altLang="en-US" dirty="0" err="1"/>
              <a:t>nhớ</a:t>
            </a:r>
            <a:r>
              <a:rPr lang="en-US" altLang="en-US" dirty="0"/>
              <a:t> chia </a:t>
            </a:r>
            <a:r>
              <a:rPr lang="en-US" altLang="en-US" dirty="0" err="1"/>
              <a:t>sẻ</a:t>
            </a:r>
            <a:r>
              <a:rPr lang="en-US" altLang="en-US" dirty="0"/>
              <a:t>, </a:t>
            </a:r>
            <a:r>
              <a:rPr lang="en-US" altLang="en-US" dirty="0" err="1"/>
              <a:t>không</a:t>
            </a:r>
            <a:r>
              <a:rPr lang="en-US" altLang="en-US" dirty="0"/>
              <a:t> </a:t>
            </a:r>
            <a:r>
              <a:rPr lang="en-US" altLang="en-US" dirty="0" err="1"/>
              <a:t>cần</a:t>
            </a:r>
            <a:r>
              <a:rPr lang="en-US" altLang="en-US" dirty="0"/>
              <a:t> </a:t>
            </a:r>
            <a:r>
              <a:rPr lang="en-US" altLang="en-US" dirty="0" err="1"/>
              <a:t>sao</a:t>
            </a:r>
            <a:r>
              <a:rPr lang="en-US" altLang="en-US" dirty="0"/>
              <a:t> </a:t>
            </a:r>
            <a:r>
              <a:rPr lang="en-US" altLang="en-US" dirty="0" err="1"/>
              <a:t>chép</a:t>
            </a:r>
            <a:r>
              <a:rPr lang="en-US" altLang="en-US" dirty="0"/>
              <a:t> </a:t>
            </a:r>
            <a:r>
              <a:rPr lang="en-US" altLang="en-US" dirty="0" err="1"/>
              <a:t>các</a:t>
            </a:r>
            <a:r>
              <a:rPr lang="en-US" altLang="en-US" dirty="0"/>
              <a:t> </a:t>
            </a:r>
            <a:r>
              <a:rPr lang="en-US" altLang="en-US" dirty="0" err="1"/>
              <a:t>thông</a:t>
            </a:r>
            <a:r>
              <a:rPr lang="en-US" altLang="en-US" dirty="0"/>
              <a:t> </a:t>
            </a:r>
            <a:r>
              <a:rPr lang="en-US" altLang="en-US" dirty="0" err="1"/>
              <a:t>điệp</a:t>
            </a:r>
            <a:r>
              <a:rPr lang="en-US" altLang="en-US" dirty="0"/>
              <a:t> </a:t>
            </a:r>
            <a:r>
              <a:rPr lang="en-US" altLang="en-US" dirty="0" err="1"/>
              <a:t>lớn</a:t>
            </a:r>
            <a:r>
              <a:rPr lang="en-US" altLang="en-US" dirty="0"/>
              <a:t> </a:t>
            </a:r>
            <a:r>
              <a:rPr lang="en-US" altLang="en-US" dirty="0" err="1"/>
              <a:t>mà</a:t>
            </a:r>
            <a:r>
              <a:rPr lang="en-US" altLang="en-US" dirty="0"/>
              <a:t> </a:t>
            </a:r>
            <a:r>
              <a:rPr lang="en-US" altLang="en-US" dirty="0" err="1"/>
              <a:t>chỉ</a:t>
            </a:r>
            <a:r>
              <a:rPr lang="en-US" altLang="en-US" dirty="0"/>
              <a:t> </a:t>
            </a:r>
            <a:r>
              <a:rPr lang="en-US" altLang="en-US" dirty="0" err="1"/>
              <a:t>cần</a:t>
            </a:r>
            <a:r>
              <a:rPr lang="en-US" altLang="en-US" dirty="0"/>
              <a:t> </a:t>
            </a:r>
            <a:r>
              <a:rPr lang="en-US" altLang="en-US" dirty="0" err="1"/>
              <a:t>trỏ</a:t>
            </a:r>
            <a:r>
              <a:rPr lang="en-US" altLang="en-US" dirty="0"/>
              <a:t> </a:t>
            </a:r>
            <a:r>
              <a:rPr lang="en-US" altLang="en-US" dirty="0" err="1"/>
              <a:t>đến</a:t>
            </a:r>
            <a:r>
              <a:rPr lang="en-US" altLang="en-US" dirty="0"/>
              <a:t> </a:t>
            </a:r>
            <a:r>
              <a:rPr lang="en-US" altLang="en-US" dirty="0" err="1"/>
              <a:t>vùng</a:t>
            </a:r>
            <a:r>
              <a:rPr lang="en-US" altLang="en-US" dirty="0"/>
              <a:t> </a:t>
            </a:r>
            <a:r>
              <a:rPr lang="en-US" altLang="en-US" dirty="0" err="1"/>
              <a:t>nhớ</a:t>
            </a:r>
            <a:r>
              <a:rPr lang="en-US" altLang="en-US" dirty="0"/>
              <a:t> </a:t>
            </a:r>
            <a:r>
              <a:rPr lang="en-US" altLang="en-US" dirty="0" err="1"/>
              <a:t>đó</a:t>
            </a:r>
            <a:r>
              <a:rPr lang="en-US" altLang="en-US" dirty="0"/>
              <a:t>. </a:t>
            </a:r>
          </a:p>
          <a:p>
            <a:pPr lvl="1"/>
            <a:r>
              <a:rPr lang="en-US" altLang="en-US" dirty="0" err="1"/>
              <a:t>Loại</a:t>
            </a:r>
            <a:r>
              <a:rPr lang="en-US" altLang="en-US" dirty="0"/>
              <a:t> 3: </a:t>
            </a:r>
            <a:r>
              <a:rPr lang="en-US" altLang="en-US" dirty="0" err="1"/>
              <a:t>Gọi</a:t>
            </a:r>
            <a:r>
              <a:rPr lang="en-US" altLang="en-US" dirty="0"/>
              <a:t> </a:t>
            </a:r>
            <a:r>
              <a:rPr lang="en-US" altLang="en-US" dirty="0" err="1"/>
              <a:t>là</a:t>
            </a:r>
            <a:r>
              <a:rPr lang="en-US" altLang="en-US" dirty="0"/>
              <a:t> </a:t>
            </a:r>
            <a:r>
              <a:rPr lang="en-US" altLang="en-US" i="1" dirty="0"/>
              <a:t>quick</a:t>
            </a:r>
            <a:r>
              <a:rPr lang="en-US" altLang="en-US" dirty="0"/>
              <a:t> LPC, đ</a:t>
            </a:r>
            <a:r>
              <a:rPr lang="vi-VN" altLang="en-US" dirty="0"/>
              <a:t>ư</a:t>
            </a:r>
            <a:r>
              <a:rPr lang="en-US" altLang="en-US" dirty="0" err="1"/>
              <a:t>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bởi</a:t>
            </a:r>
            <a:r>
              <a:rPr lang="en-US" altLang="en-US" dirty="0"/>
              <a:t> </a:t>
            </a:r>
            <a:r>
              <a:rPr lang="en-US" altLang="en-US" dirty="0" err="1"/>
              <a:t>thành</a:t>
            </a:r>
            <a:r>
              <a:rPr lang="en-US" altLang="en-US" dirty="0"/>
              <a:t> </a:t>
            </a:r>
            <a:r>
              <a:rPr lang="en-US" altLang="en-US" dirty="0" err="1"/>
              <a:t>phần</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err="1"/>
              <a:t>đồ</a:t>
            </a:r>
            <a:r>
              <a:rPr lang="en-US" altLang="en-US" dirty="0"/>
              <a:t> </a:t>
            </a:r>
            <a:r>
              <a:rPr lang="en-US" altLang="en-US" dirty="0" err="1"/>
              <a:t>họa</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con Win32. </a:t>
            </a:r>
            <a:endParaRPr lang="en-US" dirty="0"/>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54</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FEF7A989-3B3A-7AB2-07CD-C664592FAA0C}"/>
              </a:ext>
            </a:extLst>
          </p:cNvPr>
          <p:cNvSpPr txBox="1"/>
          <p:nvPr/>
        </p:nvSpPr>
        <p:spPr>
          <a:xfrm>
            <a:off x="832847" y="1191085"/>
            <a:ext cx="4389343"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a:solidFill>
                  <a:schemeClr val="bg1"/>
                </a:solidFill>
                <a:latin typeface="Arial" panose="020B0604020202020204" pitchFamily="34" charset="0"/>
                <a:cs typeface="Arial" panose="020B0604020202020204" pitchFamily="34" charset="0"/>
              </a:rPr>
              <a:t>Local Procedure Call Facility</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058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normAutofit fontScale="90000"/>
          </a:bodyPr>
          <a:lstStyle/>
          <a:p>
            <a:r>
              <a:rPr lang="en-US" dirty="0"/>
              <a:t>9.2.6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a:xfrm>
            <a:off x="774145" y="1691024"/>
            <a:ext cx="10579654" cy="4943139"/>
          </a:xfrm>
        </p:spPr>
        <p:txBody>
          <a:bodyPr>
            <a:normAutofit fontScale="92500"/>
          </a:bodyPr>
          <a:lstStyle/>
          <a:p>
            <a:r>
              <a:rPr lang="en-US" altLang="en-US" dirty="0" err="1"/>
              <a:t>Các</a:t>
            </a:r>
            <a:r>
              <a:rPr lang="en-US" altLang="en-US" dirty="0"/>
              <a:t> </a:t>
            </a:r>
            <a:r>
              <a:rPr lang="en-US" altLang="en-US" dirty="0" err="1"/>
              <a:t>thông</a:t>
            </a:r>
            <a:r>
              <a:rPr lang="en-US" altLang="en-US" dirty="0"/>
              <a:t> tin </a:t>
            </a:r>
            <a:r>
              <a:rPr lang="en-US" altLang="en-US" dirty="0" err="1"/>
              <a:t>cấu</a:t>
            </a:r>
            <a:r>
              <a:rPr lang="en-US" altLang="en-US" dirty="0"/>
              <a:t> </a:t>
            </a:r>
            <a:r>
              <a:rPr lang="en-US" altLang="en-US" dirty="0" err="1"/>
              <a:t>hình</a:t>
            </a:r>
            <a:r>
              <a:rPr lang="en-US" altLang="en-US" dirty="0"/>
              <a:t> (configuration) </a:t>
            </a:r>
            <a:r>
              <a:rPr lang="en-US" altLang="en-US" dirty="0" err="1"/>
              <a:t>được</a:t>
            </a:r>
            <a:r>
              <a:rPr lang="en-US" altLang="en-US" dirty="0"/>
              <a:t> </a:t>
            </a:r>
            <a:r>
              <a:rPr lang="en-US" altLang="en-US" dirty="0" err="1"/>
              <a:t>lưu</a:t>
            </a:r>
            <a:r>
              <a:rPr lang="en-US" altLang="en-US" dirty="0"/>
              <a:t> </a:t>
            </a:r>
            <a:r>
              <a:rPr lang="en-US" altLang="en-US" dirty="0" err="1"/>
              <a:t>trong</a:t>
            </a:r>
            <a:r>
              <a:rPr lang="en-US" altLang="en-US" dirty="0"/>
              <a:t> </a:t>
            </a:r>
            <a:r>
              <a:rPr lang="en-US" altLang="en-US" dirty="0" err="1"/>
              <a:t>các</a:t>
            </a:r>
            <a:r>
              <a:rPr lang="en-US" altLang="en-US" dirty="0"/>
              <a:t> </a:t>
            </a:r>
            <a:r>
              <a:rPr lang="en-US" altLang="en-US" dirty="0" err="1"/>
              <a:t>khu</a:t>
            </a:r>
            <a:r>
              <a:rPr lang="en-US" altLang="en-US" dirty="0"/>
              <a:t> </a:t>
            </a:r>
            <a:r>
              <a:rPr lang="en-US" altLang="en-US" dirty="0" err="1"/>
              <a:t>vực</a:t>
            </a:r>
            <a:r>
              <a:rPr lang="en-US" altLang="en-US" dirty="0"/>
              <a:t> </a:t>
            </a:r>
            <a:r>
              <a:rPr lang="en-US" altLang="en-US" dirty="0" err="1"/>
              <a:t>riêng</a:t>
            </a:r>
            <a:r>
              <a:rPr lang="en-US" altLang="en-US" dirty="0"/>
              <a:t> </a:t>
            </a:r>
            <a:r>
              <a:rPr lang="en-US" altLang="en-US" dirty="0" err="1"/>
              <a:t>gọi</a:t>
            </a:r>
            <a:r>
              <a:rPr lang="en-US" altLang="en-US" dirty="0"/>
              <a:t> </a:t>
            </a:r>
            <a:r>
              <a:rPr lang="en-US" altLang="en-US" dirty="0" err="1"/>
              <a:t>là</a:t>
            </a:r>
            <a:r>
              <a:rPr lang="en-US" altLang="en-US" dirty="0"/>
              <a:t> hives. </a:t>
            </a:r>
            <a:r>
              <a:rPr lang="en-US" altLang="en-US" dirty="0" err="1"/>
              <a:t>Chúng</a:t>
            </a:r>
            <a:r>
              <a:rPr lang="en-US" altLang="en-US" dirty="0"/>
              <a:t> </a:t>
            </a:r>
            <a:r>
              <a:rPr lang="en-US" altLang="en-US" dirty="0" err="1"/>
              <a:t>được</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bởi</a:t>
            </a:r>
            <a:r>
              <a:rPr lang="en-US" altLang="en-US" dirty="0"/>
              <a:t> </a:t>
            </a:r>
            <a:r>
              <a:rPr lang="en-US" altLang="en-US" dirty="0" err="1"/>
              <a:t>công</a:t>
            </a:r>
            <a:r>
              <a:rPr lang="en-US" altLang="en-US" dirty="0"/>
              <a:t> </a:t>
            </a:r>
            <a:r>
              <a:rPr lang="en-US" altLang="en-US" dirty="0" err="1"/>
              <a:t>cụ</a:t>
            </a:r>
            <a:r>
              <a:rPr lang="en-US" altLang="en-US" dirty="0"/>
              <a:t> </a:t>
            </a:r>
            <a:r>
              <a:rPr lang="en-US" altLang="en-US" dirty="0" err="1"/>
              <a:t>gọi</a:t>
            </a:r>
            <a:r>
              <a:rPr lang="en-US" altLang="en-US" dirty="0"/>
              <a:t> </a:t>
            </a:r>
            <a:r>
              <a:rPr lang="en-US" altLang="en-US" dirty="0" err="1"/>
              <a:t>là</a:t>
            </a:r>
            <a:r>
              <a:rPr lang="en-US" altLang="en-US" dirty="0"/>
              <a:t> registry. </a:t>
            </a:r>
          </a:p>
          <a:p>
            <a:r>
              <a:rPr lang="en-US" altLang="en-US" dirty="0" err="1"/>
              <a:t>Các</a:t>
            </a:r>
            <a:r>
              <a:rPr lang="en-US" altLang="en-US" dirty="0"/>
              <a:t> </a:t>
            </a:r>
            <a:r>
              <a:rPr lang="en-US" altLang="en-US" dirty="0" err="1"/>
              <a:t>thông</a:t>
            </a:r>
            <a:r>
              <a:rPr lang="en-US" altLang="en-US" dirty="0"/>
              <a:t> tin </a:t>
            </a:r>
            <a:r>
              <a:rPr lang="en-US" altLang="en-US" dirty="0" err="1"/>
              <a:t>hệ</a:t>
            </a:r>
            <a:r>
              <a:rPr lang="en-US" altLang="en-US" dirty="0"/>
              <a:t> </a:t>
            </a:r>
            <a:r>
              <a:rPr lang="en-US" altLang="en-US" dirty="0" err="1"/>
              <a:t>thống</a:t>
            </a:r>
            <a:r>
              <a:rPr lang="en-US" altLang="en-US" dirty="0"/>
              <a:t>, </a:t>
            </a:r>
            <a:r>
              <a:rPr lang="en-US" altLang="en-US" dirty="0" err="1"/>
              <a:t>thiết</a:t>
            </a:r>
            <a:r>
              <a:rPr lang="en-US" altLang="en-US" dirty="0"/>
              <a:t> </a:t>
            </a:r>
            <a:r>
              <a:rPr lang="en-US" altLang="en-US" dirty="0" err="1"/>
              <a:t>lập</a:t>
            </a:r>
            <a:r>
              <a:rPr lang="en-US" altLang="en-US" dirty="0"/>
              <a:t> </a:t>
            </a:r>
            <a:r>
              <a:rPr lang="en-US" altLang="en-US" dirty="0" err="1"/>
              <a:t>của</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thông</a:t>
            </a:r>
            <a:r>
              <a:rPr lang="en-US" altLang="en-US" dirty="0"/>
              <a:t> tin </a:t>
            </a:r>
            <a:r>
              <a:rPr lang="en-US" altLang="en-US" dirty="0" err="1"/>
              <a:t>của</a:t>
            </a:r>
            <a:r>
              <a:rPr lang="en-US" altLang="en-US" dirty="0"/>
              <a:t> </a:t>
            </a:r>
            <a:r>
              <a:rPr lang="en-US" altLang="en-US" dirty="0" err="1"/>
              <a:t>phần</a:t>
            </a:r>
            <a:r>
              <a:rPr lang="en-US" altLang="en-US" dirty="0"/>
              <a:t> </a:t>
            </a:r>
            <a:r>
              <a:rPr lang="en-US" altLang="en-US" dirty="0" err="1"/>
              <a:t>mềm</a:t>
            </a:r>
            <a:r>
              <a:rPr lang="en-US" altLang="en-US" dirty="0"/>
              <a:t>, </a:t>
            </a:r>
            <a:r>
              <a:rPr lang="en-US" altLang="en-US" dirty="0" err="1"/>
              <a:t>các</a:t>
            </a:r>
            <a:r>
              <a:rPr lang="en-US" altLang="en-US" dirty="0"/>
              <a:t> </a:t>
            </a:r>
            <a:r>
              <a:rPr lang="en-US" altLang="en-US" dirty="0" err="1"/>
              <a:t>tùy</a:t>
            </a:r>
            <a:r>
              <a:rPr lang="en-US" altLang="en-US" dirty="0"/>
              <a:t> </a:t>
            </a:r>
            <a:r>
              <a:rPr lang="en-US" altLang="en-US" dirty="0" err="1"/>
              <a:t>chọn</a:t>
            </a:r>
            <a:r>
              <a:rPr lang="en-US" altLang="en-US" dirty="0"/>
              <a:t> </a:t>
            </a:r>
            <a:r>
              <a:rPr lang="en-US" altLang="en-US" dirty="0" err="1"/>
              <a:t>bảo</a:t>
            </a:r>
            <a:r>
              <a:rPr lang="en-US" altLang="en-US" dirty="0"/>
              <a:t> </a:t>
            </a:r>
            <a:r>
              <a:rPr lang="en-US" altLang="en-US" dirty="0" err="1"/>
              <a:t>mật</a:t>
            </a:r>
            <a:r>
              <a:rPr lang="en-US" altLang="en-US" dirty="0"/>
              <a:t> </a:t>
            </a:r>
            <a:r>
              <a:rPr lang="en-US" altLang="en-US" dirty="0" err="1"/>
              <a:t>và</a:t>
            </a:r>
            <a:r>
              <a:rPr lang="en-US" altLang="en-US" dirty="0"/>
              <a:t> </a:t>
            </a:r>
            <a:r>
              <a:rPr lang="en-US" altLang="en-US" dirty="0" err="1"/>
              <a:t>khởi</a:t>
            </a:r>
            <a:r>
              <a:rPr lang="en-US" altLang="en-US" dirty="0"/>
              <a:t> </a:t>
            </a:r>
            <a:r>
              <a:rPr lang="en-US" altLang="en-US" dirty="0" err="1"/>
              <a:t>động</a:t>
            </a:r>
            <a:r>
              <a:rPr lang="en-US" altLang="en-US" dirty="0"/>
              <a:t> </a:t>
            </a:r>
            <a:r>
              <a:rPr lang="en-US" altLang="en-US" dirty="0" err="1"/>
              <a:t>được</a:t>
            </a:r>
            <a:r>
              <a:rPr lang="en-US" altLang="en-US" dirty="0"/>
              <a:t> </a:t>
            </a:r>
            <a:r>
              <a:rPr lang="en-US" altLang="en-US" dirty="0" err="1"/>
              <a:t>lưu</a:t>
            </a:r>
            <a:r>
              <a:rPr lang="en-US" altLang="en-US" dirty="0"/>
              <a:t> </a:t>
            </a:r>
            <a:r>
              <a:rPr lang="en-US" altLang="en-US" dirty="0" err="1"/>
              <a:t>giữ</a:t>
            </a:r>
            <a:r>
              <a:rPr lang="en-US" altLang="en-US" dirty="0"/>
              <a:t> </a:t>
            </a:r>
            <a:r>
              <a:rPr lang="en-US" altLang="en-US" dirty="0" err="1"/>
              <a:t>trong</a:t>
            </a:r>
            <a:r>
              <a:rPr lang="en-US" altLang="en-US" dirty="0"/>
              <a:t> </a:t>
            </a:r>
            <a:r>
              <a:rPr lang="en-US" altLang="en-US" dirty="0" err="1"/>
              <a:t>các</a:t>
            </a:r>
            <a:r>
              <a:rPr lang="en-US" altLang="en-US" dirty="0"/>
              <a:t> hive </a:t>
            </a:r>
            <a:r>
              <a:rPr lang="en-US" altLang="en-US" dirty="0" err="1"/>
              <a:t>riêng</a:t>
            </a:r>
            <a:r>
              <a:rPr lang="en-US" altLang="en-US" dirty="0"/>
              <a:t> </a:t>
            </a:r>
            <a:r>
              <a:rPr lang="en-US" altLang="en-US" dirty="0" err="1"/>
              <a:t>biệt</a:t>
            </a:r>
            <a:r>
              <a:rPr lang="en-US" altLang="en-US" dirty="0"/>
              <a:t>.</a:t>
            </a:r>
          </a:p>
          <a:p>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 </a:t>
            </a:r>
            <a:r>
              <a:rPr lang="en-US" altLang="en-US" dirty="0" err="1"/>
              <a:t>tạo</a:t>
            </a:r>
            <a:r>
              <a:rPr lang="en-US" altLang="en-US" dirty="0"/>
              <a:t> </a:t>
            </a:r>
            <a:r>
              <a:rPr lang="en-US" altLang="en-US" dirty="0" err="1"/>
              <a:t>ra</a:t>
            </a:r>
            <a:r>
              <a:rPr lang="en-US" altLang="en-US" dirty="0"/>
              <a:t> </a:t>
            </a:r>
            <a:r>
              <a:rPr lang="en-US" altLang="en-US" dirty="0" err="1"/>
              <a:t>các</a:t>
            </a:r>
            <a:r>
              <a:rPr lang="en-US" altLang="en-US" dirty="0"/>
              <a:t> </a:t>
            </a:r>
            <a:r>
              <a:rPr lang="en-US" altLang="en-US" dirty="0" err="1"/>
              <a:t>điểm</a:t>
            </a:r>
            <a:r>
              <a:rPr lang="en-US" altLang="en-US" dirty="0"/>
              <a:t> </a:t>
            </a:r>
            <a:r>
              <a:rPr lang="en-US" altLang="en-US" dirty="0" err="1"/>
              <a:t>phục</a:t>
            </a:r>
            <a:r>
              <a:rPr lang="en-US" altLang="en-US" dirty="0"/>
              <a:t> </a:t>
            </a:r>
            <a:r>
              <a:rPr lang="en-US" altLang="en-US" dirty="0" err="1"/>
              <a:t>hồi</a:t>
            </a:r>
            <a:r>
              <a:rPr lang="en-US" altLang="en-US" dirty="0"/>
              <a:t> </a:t>
            </a:r>
            <a:r>
              <a:rPr lang="en-US" altLang="en-US" dirty="0" err="1"/>
              <a:t>hệ</a:t>
            </a:r>
            <a:r>
              <a:rPr lang="en-US" altLang="en-US" dirty="0"/>
              <a:t> </a:t>
            </a:r>
            <a:r>
              <a:rPr lang="en-US" altLang="en-US" dirty="0" err="1"/>
              <a:t>thống</a:t>
            </a:r>
            <a:r>
              <a:rPr lang="en-US" altLang="en-US" dirty="0"/>
              <a:t> (system restore point) </a:t>
            </a:r>
            <a:r>
              <a:rPr lang="en-US" altLang="en-US" dirty="0" err="1"/>
              <a:t>trước</a:t>
            </a:r>
            <a:r>
              <a:rPr lang="en-US" altLang="en-US" dirty="0"/>
              <a:t> </a:t>
            </a:r>
            <a:r>
              <a:rPr lang="en-US" altLang="en-US" dirty="0" err="1"/>
              <a:t>khi</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trên</a:t>
            </a:r>
            <a:r>
              <a:rPr lang="en-US" altLang="en-US" dirty="0"/>
              <a:t> registry, </a:t>
            </a:r>
            <a:r>
              <a:rPr lang="en-US" altLang="en-US" dirty="0" err="1"/>
              <a:t>tạo</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phục</a:t>
            </a:r>
            <a:r>
              <a:rPr lang="en-US" altLang="en-US" dirty="0"/>
              <a:t> </a:t>
            </a:r>
            <a:r>
              <a:rPr lang="en-US" altLang="en-US" dirty="0" err="1"/>
              <a:t>hồi</a:t>
            </a:r>
            <a:r>
              <a:rPr lang="en-US" altLang="en-US" dirty="0"/>
              <a:t> </a:t>
            </a:r>
            <a:r>
              <a:rPr lang="en-US" altLang="en-US" dirty="0" err="1"/>
              <a:t>lại</a:t>
            </a:r>
            <a:r>
              <a:rPr lang="en-US" altLang="en-US" dirty="0"/>
              <a:t> </a:t>
            </a:r>
            <a:r>
              <a:rPr lang="en-US" altLang="en-US" dirty="0" err="1"/>
              <a:t>phiên</a:t>
            </a:r>
            <a:r>
              <a:rPr lang="en-US" altLang="en-US" dirty="0"/>
              <a:t> </a:t>
            </a:r>
            <a:r>
              <a:rPr lang="en-US" altLang="en-US" dirty="0" err="1"/>
              <a:t>bản</a:t>
            </a:r>
            <a:r>
              <a:rPr lang="en-US" altLang="en-US" dirty="0"/>
              <a:t> registry </a:t>
            </a:r>
            <a:r>
              <a:rPr lang="en-US" altLang="en-US" dirty="0" err="1"/>
              <a:t>trước</a:t>
            </a:r>
            <a:r>
              <a:rPr lang="en-US" altLang="en-US" dirty="0"/>
              <a:t> </a:t>
            </a:r>
            <a:r>
              <a:rPr lang="en-US" altLang="en-US" dirty="0" err="1"/>
              <a:t>đó</a:t>
            </a:r>
            <a:r>
              <a:rPr lang="en-US" altLang="en-US" dirty="0"/>
              <a:t> </a:t>
            </a:r>
            <a:r>
              <a:rPr lang="en-US" altLang="en-US" dirty="0" err="1"/>
              <a:t>nếu</a:t>
            </a:r>
            <a:r>
              <a:rPr lang="en-US" altLang="en-US" dirty="0"/>
              <a:t> </a:t>
            </a:r>
            <a:r>
              <a:rPr lang="en-US" altLang="en-US" dirty="0" err="1"/>
              <a:t>có</a:t>
            </a:r>
            <a:r>
              <a:rPr lang="en-US" altLang="en-US" dirty="0"/>
              <a:t> </a:t>
            </a:r>
            <a:r>
              <a:rPr lang="en-US" altLang="en-US" dirty="0" err="1"/>
              <a:t>sự</a:t>
            </a:r>
            <a:r>
              <a:rPr lang="en-US" altLang="en-US" dirty="0"/>
              <a:t> </a:t>
            </a:r>
            <a:r>
              <a:rPr lang="en-US" altLang="en-US" dirty="0" err="1"/>
              <a:t>cố</a:t>
            </a:r>
            <a:r>
              <a:rPr lang="en-US" altLang="en-US" dirty="0"/>
              <a:t> </a:t>
            </a:r>
            <a:r>
              <a:rPr lang="en-US" altLang="en-US" dirty="0" err="1"/>
              <a:t>xảy</a:t>
            </a:r>
            <a:r>
              <a:rPr lang="en-US" altLang="en-US" dirty="0"/>
              <a:t> </a:t>
            </a:r>
            <a:r>
              <a:rPr lang="en-US" altLang="en-US"/>
              <a:t>ra.</a:t>
            </a:r>
            <a:endParaRPr lang="en-US" altLang="en-US" dirty="0"/>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55</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0F16177D-974E-23C8-D73C-1429A33BF3CB}"/>
              </a:ext>
            </a:extLst>
          </p:cNvPr>
          <p:cNvSpPr txBox="1"/>
          <p:nvPr/>
        </p:nvSpPr>
        <p:spPr>
          <a:xfrm>
            <a:off x="832847" y="1191085"/>
            <a:ext cx="1417376"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a:solidFill>
                  <a:schemeClr val="bg1"/>
                </a:solidFill>
                <a:latin typeface="Arial" panose="020B0604020202020204" pitchFamily="34" charset="0"/>
                <a:cs typeface="Arial" panose="020B0604020202020204" pitchFamily="34" charset="0"/>
              </a:rPr>
              <a:t>Registry</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25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dung </a:t>
            </a:r>
            <a:r>
              <a:rPr lang="en-US" altLang="ja-JP" dirty="0" err="1"/>
              <a:t>buổi</a:t>
            </a:r>
            <a:r>
              <a:rPr lang="en-US" altLang="ja-JP" dirty="0"/>
              <a:t> </a:t>
            </a:r>
            <a:r>
              <a:rPr lang="en-US" altLang="ja-JP" dirty="0" err="1"/>
              <a:t>học</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lnSpcReduction="10000"/>
          </a:bodyPr>
          <a:lstStyle/>
          <a:p>
            <a:pPr>
              <a:lnSpc>
                <a:spcPct val="150000"/>
              </a:lnSpc>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 </a:t>
            </a:r>
            <a:r>
              <a:rPr lang="en-US" altLang="en-US" dirty="0" err="1"/>
              <a:t>và</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a:p>
            <a:pPr lvl="1">
              <a:lnSpc>
                <a:spcPct val="150000"/>
              </a:lnSpc>
              <a:defRPr/>
            </a:pPr>
            <a:r>
              <a:rPr lang="vi-VN" altLang="en-US" dirty="0"/>
              <a:t>Lịch sử phát triển</a:t>
            </a:r>
          </a:p>
          <a:p>
            <a:pPr lvl="1">
              <a:lnSpc>
                <a:spcPct val="150000"/>
              </a:lnSpc>
              <a:defRPr/>
            </a:pPr>
            <a:r>
              <a:rPr lang="vi-VN" altLang="en-US" dirty="0"/>
              <a:t>Nguyên tắc thiết kế</a:t>
            </a:r>
          </a:p>
          <a:p>
            <a:pPr lvl="1">
              <a:lnSpc>
                <a:spcPct val="150000"/>
              </a:lnSpc>
              <a:defRPr/>
            </a:pPr>
            <a:r>
              <a:rPr lang="vi-VN" altLang="en-US" dirty="0"/>
              <a:t>Các thành phần chính</a:t>
            </a:r>
          </a:p>
          <a:p>
            <a:pPr lvl="1">
              <a:lnSpc>
                <a:spcPct val="150000"/>
              </a:lnSpc>
              <a:defRPr/>
            </a:pPr>
            <a:r>
              <a:rPr lang="vi-VN" altLang="en-US" dirty="0"/>
              <a:t>Quản lý tiến trình</a:t>
            </a:r>
          </a:p>
          <a:p>
            <a:pPr lvl="1">
              <a:lnSpc>
                <a:spcPct val="150000"/>
              </a:lnSpc>
              <a:defRPr/>
            </a:pPr>
            <a:r>
              <a:rPr lang="vi-VN" altLang="en-US" dirty="0"/>
              <a:t>Định thời </a:t>
            </a:r>
          </a:p>
          <a:p>
            <a:pPr lvl="1">
              <a:lnSpc>
                <a:spcPct val="150000"/>
              </a:lnSpc>
              <a:defRPr/>
            </a:pPr>
            <a:r>
              <a:rPr lang="vi-VN" altLang="en-US" dirty="0"/>
              <a:t>Giao tiếp liên tiến trình </a:t>
            </a:r>
          </a:p>
          <a:p>
            <a:pPr lvl="1">
              <a:lnSpc>
                <a:spcPct val="150000"/>
              </a:lnSpc>
              <a:defRPr/>
            </a:pPr>
            <a:r>
              <a:rPr lang="vi-VN" altLang="en-US" dirty="0"/>
              <a:t>Quản lý bộ nhớ </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56</a:t>
            </a:fld>
            <a:endParaRPr lang="en-VN" dirty="0"/>
          </a:p>
        </p:txBody>
      </p:sp>
    </p:spTree>
    <p:extLst>
      <p:ext uri="{BB962C8B-B14F-4D97-AF65-F5344CB8AC3E}">
        <p14:creationId xmlns:p14="http://schemas.microsoft.com/office/powerpoint/2010/main" val="2108053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1000C4-9A2E-05A2-1818-684E7F99594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1D8756CC-FF80-6915-444D-795BAF1CD5A1}"/>
              </a:ext>
            </a:extLst>
          </p:cNvPr>
          <p:cNvSpPr>
            <a:spLocks noGrp="1"/>
          </p:cNvSpPr>
          <p:nvPr>
            <p:ph type="sldNum" sz="quarter" idx="12"/>
          </p:nvPr>
        </p:nvSpPr>
        <p:spPr/>
        <p:txBody>
          <a:bodyPr/>
          <a:lstStyle/>
          <a:p>
            <a:fld id="{D8B0B3AC-44A8-D142-AAF6-9A453466E1A4}" type="slidenum">
              <a:rPr lang="en-VN" smtClean="0"/>
              <a:pPr/>
              <a:t>57</a:t>
            </a:fld>
            <a:endParaRPr lang="en-VN" dirty="0"/>
          </a:p>
        </p:txBody>
      </p:sp>
      <p:sp>
        <p:nvSpPr>
          <p:cNvPr id="4" name="Title 1">
            <a:extLst>
              <a:ext uri="{FF2B5EF4-FFF2-40B4-BE49-F238E27FC236}">
                <a16:creationId xmlns:a16="http://schemas.microsoft.com/office/drawing/2014/main" id="{7A14E97F-0DB8-D467-8B0C-A879824FD45F}"/>
              </a:ext>
            </a:extLst>
          </p:cNvPr>
          <p:cNvSpPr txBox="1">
            <a:spLocks/>
          </p:cNvSpPr>
          <p:nvPr/>
        </p:nvSpPr>
        <p:spPr>
          <a:xfrm>
            <a:off x="4684910" y="1918010"/>
            <a:ext cx="4012558" cy="1100921"/>
          </a:xfrm>
          <a:prstGeom prst="rect">
            <a:avLst/>
          </a:prstGeom>
        </p:spPr>
        <p:txBody>
          <a:bodyPr/>
          <a:lst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THẢO LUẬN</a:t>
            </a:r>
          </a:p>
        </p:txBody>
      </p:sp>
      <p:pic>
        <p:nvPicPr>
          <p:cNvPr id="6" name="Graphic 5" descr="Graph and note paper with pencils">
            <a:extLst>
              <a:ext uri="{FF2B5EF4-FFF2-40B4-BE49-F238E27FC236}">
                <a16:creationId xmlns:a16="http://schemas.microsoft.com/office/drawing/2014/main" id="{37435BC3-0DAD-871A-DCE8-7ABE31C112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2400" y="1720780"/>
            <a:ext cx="4267200" cy="4267200"/>
          </a:xfrm>
          <a:prstGeom prst="rect">
            <a:avLst/>
          </a:prstGeom>
        </p:spPr>
      </p:pic>
    </p:spTree>
    <p:extLst>
      <p:ext uri="{BB962C8B-B14F-4D97-AF65-F5344CB8AC3E}">
        <p14:creationId xmlns:p14="http://schemas.microsoft.com/office/powerpoint/2010/main" val="398582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9.1.1 </a:t>
            </a:r>
            <a:r>
              <a:rPr lang="en-US" altLang="ja-JP" dirty="0" err="1"/>
              <a:t>Tổng</a:t>
            </a:r>
            <a:r>
              <a:rPr lang="en-US" altLang="ja-JP" dirty="0"/>
              <a:t> </a:t>
            </a:r>
            <a:r>
              <a:rPr lang="en-US" altLang="ja-JP" dirty="0" err="1"/>
              <a:t>quan</a:t>
            </a:r>
            <a:r>
              <a:rPr lang="en-US" altLang="ja-JP" dirty="0"/>
              <a:t> </a:t>
            </a:r>
            <a:r>
              <a:rPr lang="en-US" altLang="ja-JP" dirty="0" err="1"/>
              <a:t>về</a:t>
            </a:r>
            <a:r>
              <a:rPr lang="en-US" altLang="ja-JP" dirty="0"/>
              <a:t> Linux</a:t>
            </a:r>
            <a:endParaRPr lang="vi-VN" altLang="ja-JP" dirty="0"/>
          </a:p>
        </p:txBody>
      </p:sp>
      <p:sp>
        <p:nvSpPr>
          <p:cNvPr id="3" name="コンテンツ プレースホルダー 2"/>
          <p:cNvSpPr>
            <a:spLocks noGrp="1"/>
          </p:cNvSpPr>
          <p:nvPr>
            <p:ph idx="1"/>
          </p:nvPr>
        </p:nvSpPr>
        <p:spPr>
          <a:xfrm>
            <a:off x="533400" y="1371600"/>
            <a:ext cx="11125200" cy="5029201"/>
          </a:xfrm>
        </p:spPr>
        <p:txBody>
          <a:bodyPr>
            <a:normAutofit fontScale="85000" lnSpcReduction="10000"/>
          </a:bodyPr>
          <a:lstStyle/>
          <a:p>
            <a:pPr algn="just"/>
            <a:r>
              <a:rPr lang="en-US" altLang="en-US" dirty="0">
                <a:ea typeface="Tahoma" panose="020B0604030504040204" pitchFamily="34" charset="0"/>
              </a:rPr>
              <a:t>Linux </a:t>
            </a:r>
            <a:r>
              <a:rPr lang="en-US" altLang="en-US" dirty="0" err="1">
                <a:ea typeface="Tahoma" panose="020B0604030504040204" pitchFamily="34" charset="0"/>
              </a:rPr>
              <a:t>là</a:t>
            </a:r>
            <a:r>
              <a:rPr lang="en-US" altLang="en-US" dirty="0">
                <a:ea typeface="Tahoma" panose="020B0604030504040204" pitchFamily="34" charset="0"/>
              </a:rPr>
              <a:t> </a:t>
            </a:r>
            <a:r>
              <a:rPr lang="en-US" altLang="en-US" dirty="0" err="1">
                <a:ea typeface="Tahoma" panose="020B0604030504040204" pitchFamily="34" charset="0"/>
              </a:rPr>
              <a:t>một</a:t>
            </a:r>
            <a:r>
              <a:rPr lang="en-US" altLang="en-US" dirty="0">
                <a:ea typeface="Tahoma" panose="020B0604030504040204" pitchFamily="34" charset="0"/>
              </a:rPr>
              <a:t> </a:t>
            </a:r>
            <a:r>
              <a:rPr lang="en-US" altLang="en-US" dirty="0" err="1">
                <a:ea typeface="Tahoma" panose="020B0604030504040204" pitchFamily="34" charset="0"/>
              </a:rPr>
              <a:t>hệ</a:t>
            </a:r>
            <a:r>
              <a:rPr lang="en-US" altLang="en-US" dirty="0">
                <a:ea typeface="Tahoma" panose="020B0604030504040204" pitchFamily="34" charset="0"/>
              </a:rPr>
              <a:t> </a:t>
            </a:r>
            <a:r>
              <a:rPr lang="en-US" altLang="en-US" dirty="0" err="1">
                <a:ea typeface="Tahoma" panose="020B0604030504040204" pitchFamily="34" charset="0"/>
              </a:rPr>
              <a:t>điều</a:t>
            </a:r>
            <a:r>
              <a:rPr lang="en-US" altLang="en-US" dirty="0">
                <a:ea typeface="Tahoma" panose="020B0604030504040204" pitchFamily="34" charset="0"/>
              </a:rPr>
              <a:t> </a:t>
            </a:r>
            <a:r>
              <a:rPr lang="en-US" altLang="en-US" dirty="0" err="1">
                <a:ea typeface="Tahoma" panose="020B0604030504040204" pitchFamily="34" charset="0"/>
              </a:rPr>
              <a:t>hành</a:t>
            </a:r>
            <a:r>
              <a:rPr lang="en-US" altLang="en-US" dirty="0">
                <a:ea typeface="Tahoma" panose="020B0604030504040204" pitchFamily="34" charset="0"/>
              </a:rPr>
              <a:t> </a:t>
            </a:r>
            <a:r>
              <a:rPr lang="en-US" altLang="en-US" dirty="0" err="1">
                <a:ea typeface="Tahoma" panose="020B0604030504040204" pitchFamily="34" charset="0"/>
              </a:rPr>
              <a:t>hiện</a:t>
            </a:r>
            <a:r>
              <a:rPr lang="en-US" altLang="en-US" dirty="0">
                <a:ea typeface="Tahoma" panose="020B0604030504040204" pitchFamily="34" charset="0"/>
              </a:rPr>
              <a:t> </a:t>
            </a:r>
            <a:r>
              <a:rPr lang="en-US" altLang="en-US" dirty="0" err="1">
                <a:ea typeface="Tahoma" panose="020B0604030504040204" pitchFamily="34" charset="0"/>
              </a:rPr>
              <a:t>đại</a:t>
            </a:r>
            <a:r>
              <a:rPr lang="en-US" altLang="en-US" dirty="0">
                <a:ea typeface="Tahoma" panose="020B0604030504040204" pitchFamily="34" charset="0"/>
              </a:rPr>
              <a:t>, </a:t>
            </a:r>
            <a:r>
              <a:rPr lang="en-US" altLang="en-US" dirty="0" err="1">
                <a:ea typeface="Tahoma" panose="020B0604030504040204" pitchFamily="34" charset="0"/>
              </a:rPr>
              <a:t>miễn</a:t>
            </a:r>
            <a:r>
              <a:rPr lang="en-US" altLang="en-US" dirty="0">
                <a:ea typeface="Tahoma" panose="020B0604030504040204" pitchFamily="34" charset="0"/>
              </a:rPr>
              <a:t> </a:t>
            </a:r>
            <a:r>
              <a:rPr lang="en-US" altLang="en-US" dirty="0" err="1">
                <a:ea typeface="Tahoma" panose="020B0604030504040204" pitchFamily="34" charset="0"/>
              </a:rPr>
              <a:t>phí</a:t>
            </a:r>
            <a:r>
              <a:rPr lang="en-US" altLang="en-US" dirty="0">
                <a:ea typeface="Tahoma" panose="020B0604030504040204" pitchFamily="34" charset="0"/>
              </a:rPr>
              <a:t> </a:t>
            </a:r>
            <a:r>
              <a:rPr lang="en-US" altLang="en-US" dirty="0" err="1">
                <a:ea typeface="Tahoma" panose="020B0604030504040204" pitchFamily="34" charset="0"/>
              </a:rPr>
              <a:t>dựa</a:t>
            </a:r>
            <a:r>
              <a:rPr lang="en-US" altLang="en-US" dirty="0">
                <a:ea typeface="Tahoma" panose="020B0604030504040204" pitchFamily="34" charset="0"/>
              </a:rPr>
              <a:t> </a:t>
            </a:r>
            <a:r>
              <a:rPr lang="en-US" altLang="en-US" dirty="0" err="1">
                <a:ea typeface="Tahoma" panose="020B0604030504040204" pitchFamily="34" charset="0"/>
              </a:rPr>
              <a:t>trên</a:t>
            </a:r>
            <a:r>
              <a:rPr lang="en-US" altLang="en-US" dirty="0">
                <a:ea typeface="Tahoma" panose="020B0604030504040204" pitchFamily="34" charset="0"/>
              </a:rPr>
              <a:t> UNIX.</a:t>
            </a:r>
          </a:p>
          <a:p>
            <a:pPr lvl="1" algn="just"/>
            <a:r>
              <a:rPr lang="en-US" altLang="en-US" dirty="0" err="1">
                <a:ea typeface="Tahoma" panose="020B0604030504040204" pitchFamily="34" charset="0"/>
              </a:rPr>
              <a:t>Nhân</a:t>
            </a:r>
            <a:r>
              <a:rPr lang="en-US" altLang="en-US" dirty="0">
                <a:ea typeface="Tahoma" panose="020B0604030504040204" pitchFamily="34" charset="0"/>
              </a:rPr>
              <a:t> Linux </a:t>
            </a:r>
            <a:r>
              <a:rPr lang="en-US" altLang="en-US" dirty="0" err="1">
                <a:ea typeface="Tahoma" panose="020B0604030504040204" pitchFamily="34" charset="0"/>
              </a:rPr>
              <a:t>bắt</a:t>
            </a:r>
            <a:r>
              <a:rPr lang="en-US" altLang="en-US" dirty="0">
                <a:ea typeface="Tahoma" panose="020B0604030504040204" pitchFamily="34" charset="0"/>
              </a:rPr>
              <a:t> </a:t>
            </a:r>
            <a:r>
              <a:rPr lang="en-US" altLang="en-US" dirty="0" err="1">
                <a:ea typeface="Tahoma" panose="020B0604030504040204" pitchFamily="34" charset="0"/>
              </a:rPr>
              <a:t>đầu</a:t>
            </a:r>
            <a:r>
              <a:rPr lang="en-US" altLang="en-US" dirty="0">
                <a:ea typeface="Tahoma" panose="020B0604030504040204" pitchFamily="34" charset="0"/>
              </a:rPr>
              <a:t> đ</a:t>
            </a:r>
            <a:r>
              <a:rPr lang="vi-VN" altLang="en-US" dirty="0">
                <a:ea typeface="Tahoma" panose="020B0604030504040204" pitchFamily="34" charset="0"/>
              </a:rPr>
              <a:t>ư</a:t>
            </a:r>
            <a:r>
              <a:rPr lang="en-US" altLang="en-US" dirty="0" err="1">
                <a:ea typeface="Tahoma" panose="020B0604030504040204" pitchFamily="34" charset="0"/>
              </a:rPr>
              <a:t>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 </a:t>
            </a:r>
            <a:r>
              <a:rPr lang="en-US" altLang="en-US" dirty="0" err="1">
                <a:ea typeface="Tahoma" panose="020B0604030504040204" pitchFamily="34" charset="0"/>
              </a:rPr>
              <a:t>bởi</a:t>
            </a:r>
            <a:r>
              <a:rPr lang="en-US" altLang="en-US" dirty="0">
                <a:ea typeface="Tahoma" panose="020B0604030504040204" pitchFamily="34" charset="0"/>
              </a:rPr>
              <a:t> Linus Torvalds </a:t>
            </a:r>
            <a:r>
              <a:rPr lang="en-US" altLang="en-US" dirty="0" err="1">
                <a:ea typeface="Tahoma" panose="020B0604030504040204" pitchFamily="34" charset="0"/>
              </a:rPr>
              <a:t>từ</a:t>
            </a:r>
            <a:r>
              <a:rPr lang="en-US" altLang="en-US" dirty="0">
                <a:ea typeface="Tahoma" panose="020B0604030504040204" pitchFamily="34" charset="0"/>
              </a:rPr>
              <a:t> 1991, </a:t>
            </a:r>
            <a:r>
              <a:rPr lang="en-US" altLang="en-US" dirty="0" err="1">
                <a:ea typeface="Tahoma" panose="020B0604030504040204" pitchFamily="34" charset="0"/>
              </a:rPr>
              <a:t>với</a:t>
            </a:r>
            <a:r>
              <a:rPr lang="en-US" altLang="en-US" dirty="0">
                <a:ea typeface="Tahoma" panose="020B0604030504040204" pitchFamily="34" charset="0"/>
              </a:rPr>
              <a:t> </a:t>
            </a:r>
            <a:r>
              <a:rPr lang="en-US" altLang="en-US" dirty="0" err="1">
                <a:ea typeface="Tahoma" panose="020B0604030504040204" pitchFamily="34" charset="0"/>
              </a:rPr>
              <a:t>mục</a:t>
            </a:r>
            <a:r>
              <a:rPr lang="en-US" altLang="en-US" dirty="0">
                <a:ea typeface="Tahoma" panose="020B0604030504040204" pitchFamily="34" charset="0"/>
              </a:rPr>
              <a:t> </a:t>
            </a:r>
            <a:r>
              <a:rPr lang="en-US" altLang="en-US" dirty="0" err="1">
                <a:ea typeface="Tahoma" panose="020B0604030504040204" pitchFamily="34" charset="0"/>
              </a:rPr>
              <a:t>đích</a:t>
            </a:r>
            <a:r>
              <a:rPr lang="en-US" altLang="en-US" dirty="0">
                <a:ea typeface="Tahoma" panose="020B0604030504040204" pitchFamily="34" charset="0"/>
              </a:rPr>
              <a:t> ban </a:t>
            </a:r>
            <a:r>
              <a:rPr lang="en-US" altLang="en-US" dirty="0" err="1">
                <a:ea typeface="Tahoma" panose="020B0604030504040204" pitchFamily="34" charset="0"/>
              </a:rPr>
              <a:t>đầu</a:t>
            </a:r>
            <a:r>
              <a:rPr lang="en-US" altLang="en-US" dirty="0">
                <a:ea typeface="Tahoma" panose="020B0604030504040204" pitchFamily="34" charset="0"/>
              </a:rPr>
              <a:t> </a:t>
            </a:r>
            <a:r>
              <a:rPr lang="en-US" altLang="en-US" dirty="0" err="1">
                <a:ea typeface="Tahoma" panose="020B0604030504040204" pitchFamily="34" charset="0"/>
              </a:rPr>
              <a:t>để</a:t>
            </a:r>
            <a:r>
              <a:rPr lang="en-US" altLang="en-US" dirty="0">
                <a:ea typeface="Tahoma" panose="020B0604030504040204" pitchFamily="34" charset="0"/>
              </a:rPr>
              <a:t> t</a:t>
            </a:r>
            <a:r>
              <a:rPr lang="vi-VN" altLang="en-US" dirty="0">
                <a:ea typeface="Tahoma" panose="020B0604030504040204" pitchFamily="34" charset="0"/>
              </a:rPr>
              <a:t>ư</a:t>
            </a:r>
            <a:r>
              <a:rPr lang="en-US" altLang="en-US" dirty="0" err="1">
                <a:ea typeface="Tahoma" panose="020B0604030504040204" pitchFamily="34" charset="0"/>
              </a:rPr>
              <a:t>ơng</a:t>
            </a:r>
            <a:r>
              <a:rPr lang="en-US" altLang="en-US" dirty="0">
                <a:ea typeface="Tahoma" panose="020B0604030504040204" pitchFamily="34" charset="0"/>
              </a:rPr>
              <a:t> </a:t>
            </a:r>
            <a:r>
              <a:rPr lang="en-US" altLang="en-US" dirty="0" err="1">
                <a:ea typeface="Tahoma" panose="020B0604030504040204" pitchFamily="34" charset="0"/>
              </a:rPr>
              <a:t>thích</a:t>
            </a:r>
            <a:r>
              <a:rPr lang="en-US" altLang="en-US" dirty="0">
                <a:ea typeface="Tahoma" panose="020B0604030504040204" pitchFamily="34" charset="0"/>
              </a:rPr>
              <a:t> </a:t>
            </a:r>
            <a:r>
              <a:rPr lang="en-US" altLang="en-US" dirty="0" err="1">
                <a:ea typeface="Tahoma" panose="020B0604030504040204" pitchFamily="34" charset="0"/>
              </a:rPr>
              <a:t>với</a:t>
            </a:r>
            <a:r>
              <a:rPr lang="en-US" altLang="en-US" dirty="0">
                <a:ea typeface="Tahoma" panose="020B0604030504040204" pitchFamily="34" charset="0"/>
              </a:rPr>
              <a:t> UNIX, đ</a:t>
            </a:r>
            <a:r>
              <a:rPr lang="vi-VN" altLang="en-US" dirty="0">
                <a:ea typeface="Tahoma" panose="020B0604030504040204" pitchFamily="34" charset="0"/>
              </a:rPr>
              <a:t>ư</a:t>
            </a:r>
            <a:r>
              <a:rPr lang="en-US" altLang="en-US" dirty="0" err="1">
                <a:ea typeface="Tahoma" panose="020B0604030504040204" pitchFamily="34" charset="0"/>
              </a:rPr>
              <a:t>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hành</a:t>
            </a:r>
            <a:r>
              <a:rPr lang="en-US" altLang="en-US" dirty="0">
                <a:ea typeface="Tahoma" panose="020B0604030504040204" pitchFamily="34" charset="0"/>
              </a:rPr>
              <a:t> d</a:t>
            </a:r>
            <a:r>
              <a:rPr lang="vi-VN" altLang="en-US" dirty="0">
                <a:ea typeface="Tahoma" panose="020B0604030504040204" pitchFamily="34" charset="0"/>
              </a:rPr>
              <a:t>ư</a:t>
            </a:r>
            <a:r>
              <a:rPr lang="en-US" altLang="en-US" dirty="0" err="1">
                <a:ea typeface="Tahoma" panose="020B0604030504040204" pitchFamily="34" charset="0"/>
              </a:rPr>
              <a:t>ới</a:t>
            </a:r>
            <a:r>
              <a:rPr lang="en-US" altLang="en-US" dirty="0">
                <a:ea typeface="Tahoma" panose="020B0604030504040204" pitchFamily="34" charset="0"/>
              </a:rPr>
              <a:t> </a:t>
            </a:r>
            <a:r>
              <a:rPr lang="en-US" altLang="en-US" dirty="0" err="1">
                <a:ea typeface="Tahoma" panose="020B0604030504040204" pitchFamily="34" charset="0"/>
              </a:rPr>
              <a:t>dạng</a:t>
            </a:r>
            <a:r>
              <a:rPr lang="en-US" altLang="en-US" dirty="0">
                <a:ea typeface="Tahoma" panose="020B0604030504040204" pitchFamily="34" charset="0"/>
              </a:rPr>
              <a:t> </a:t>
            </a:r>
            <a:r>
              <a:rPr lang="en-US" altLang="en-US" dirty="0" err="1">
                <a:ea typeface="Tahoma" panose="020B0604030504040204" pitchFamily="34" charset="0"/>
              </a:rPr>
              <a:t>mã</a:t>
            </a:r>
            <a:r>
              <a:rPr lang="en-US" altLang="en-US" dirty="0">
                <a:ea typeface="Tahoma" panose="020B0604030504040204" pitchFamily="34" charset="0"/>
              </a:rPr>
              <a:t> </a:t>
            </a:r>
            <a:r>
              <a:rPr lang="en-US" altLang="en-US" dirty="0" err="1">
                <a:ea typeface="Tahoma" panose="020B0604030504040204" pitchFamily="34" charset="0"/>
              </a:rPr>
              <a:t>nguồn</a:t>
            </a:r>
            <a:r>
              <a:rPr lang="en-US" altLang="en-US" dirty="0">
                <a:ea typeface="Tahoma" panose="020B0604030504040204" pitchFamily="34" charset="0"/>
              </a:rPr>
              <a:t> </a:t>
            </a:r>
            <a:r>
              <a:rPr lang="en-US" altLang="en-US" dirty="0" err="1">
                <a:ea typeface="Tahoma" panose="020B0604030504040204" pitchFamily="34" charset="0"/>
              </a:rPr>
              <a:t>mở</a:t>
            </a:r>
            <a:r>
              <a:rPr lang="en-US" altLang="en-US" dirty="0">
                <a:ea typeface="Tahoma" panose="020B0604030504040204" pitchFamily="34" charset="0"/>
              </a:rPr>
              <a:t>. </a:t>
            </a:r>
          </a:p>
          <a:p>
            <a:pPr algn="just"/>
            <a:r>
              <a:rPr lang="en-US" altLang="en-US" dirty="0">
                <a:ea typeface="Tahoma" panose="020B0604030504040204" pitchFamily="34" charset="0"/>
              </a:rPr>
              <a:t>Linux đ</a:t>
            </a:r>
            <a:r>
              <a:rPr lang="vi-VN" altLang="en-US" dirty="0">
                <a:ea typeface="Tahoma" panose="020B0604030504040204" pitchFamily="34" charset="0"/>
              </a:rPr>
              <a:t>ư</a:t>
            </a:r>
            <a:r>
              <a:rPr lang="en-US" altLang="en-US" dirty="0" err="1">
                <a:ea typeface="Tahoma" panose="020B0604030504040204" pitchFamily="34" charset="0"/>
              </a:rPr>
              <a:t>ợc</a:t>
            </a:r>
            <a:r>
              <a:rPr lang="en-US" altLang="en-US" dirty="0">
                <a:ea typeface="Tahoma" panose="020B0604030504040204" pitchFamily="34" charset="0"/>
              </a:rPr>
              <a:t> </a:t>
            </a:r>
            <a:r>
              <a:rPr lang="en-US" altLang="en-US" dirty="0" err="1">
                <a:ea typeface="Tahoma" panose="020B0604030504040204" pitchFamily="34" charset="0"/>
              </a:rPr>
              <a:t>thiết</a:t>
            </a:r>
            <a:r>
              <a:rPr lang="en-US" altLang="en-US" dirty="0">
                <a:ea typeface="Tahoma" panose="020B0604030504040204" pitchFamily="34" charset="0"/>
              </a:rPr>
              <a:t> </a:t>
            </a:r>
            <a:r>
              <a:rPr lang="en-US" altLang="en-US" dirty="0" err="1">
                <a:ea typeface="Tahoma" panose="020B0604030504040204" pitchFamily="34" charset="0"/>
              </a:rPr>
              <a:t>kế</a:t>
            </a:r>
            <a:r>
              <a:rPr lang="en-US" altLang="en-US" dirty="0">
                <a:ea typeface="Tahoma" panose="020B0604030504040204" pitchFamily="34" charset="0"/>
              </a:rPr>
              <a:t> </a:t>
            </a:r>
            <a:r>
              <a:rPr lang="en-US" altLang="en-US" dirty="0" err="1">
                <a:ea typeface="Tahoma" panose="020B0604030504040204" pitchFamily="34" charset="0"/>
              </a:rPr>
              <a:t>để</a:t>
            </a:r>
            <a:r>
              <a:rPr lang="en-US" altLang="en-US" dirty="0">
                <a:ea typeface="Tahoma" panose="020B0604030504040204" pitchFamily="34" charset="0"/>
              </a:rPr>
              <a:t> </a:t>
            </a:r>
            <a:r>
              <a:rPr lang="en-US" altLang="en-US" dirty="0" err="1">
                <a:ea typeface="Tahoma" panose="020B0604030504040204" pitchFamily="34" charset="0"/>
              </a:rPr>
              <a:t>hoạt</a:t>
            </a:r>
            <a:r>
              <a:rPr lang="en-US" altLang="en-US" dirty="0">
                <a:ea typeface="Tahoma" panose="020B0604030504040204" pitchFamily="34" charset="0"/>
              </a:rPr>
              <a:t> </a:t>
            </a:r>
            <a:r>
              <a:rPr lang="en-US" altLang="en-US" dirty="0" err="1">
                <a:ea typeface="Tahoma" panose="020B0604030504040204" pitchFamily="34" charset="0"/>
              </a:rPr>
              <a:t>động</a:t>
            </a:r>
            <a:r>
              <a:rPr lang="en-US" altLang="en-US" dirty="0">
                <a:ea typeface="Tahoma" panose="020B0604030504040204" pitchFamily="34" charset="0"/>
              </a:rPr>
              <a:t> </a:t>
            </a:r>
            <a:r>
              <a:rPr lang="en-US" altLang="en-US" dirty="0" err="1">
                <a:ea typeface="Tahoma" panose="020B0604030504040204" pitchFamily="34" charset="0"/>
              </a:rPr>
              <a:t>hiệu</a:t>
            </a:r>
            <a:r>
              <a:rPr lang="en-US" altLang="en-US" dirty="0">
                <a:ea typeface="Tahoma" panose="020B0604030504040204" pitchFamily="34" charset="0"/>
              </a:rPr>
              <a:t> </a:t>
            </a:r>
            <a:r>
              <a:rPr lang="en-US" altLang="en-US" dirty="0" err="1">
                <a:ea typeface="Tahoma" panose="020B0604030504040204" pitchFamily="34" charset="0"/>
              </a:rPr>
              <a:t>quả</a:t>
            </a:r>
            <a:r>
              <a:rPr lang="en-US" altLang="en-US" dirty="0">
                <a:ea typeface="Tahoma" panose="020B0604030504040204" pitchFamily="34" charset="0"/>
              </a:rPr>
              <a:t> </a:t>
            </a:r>
            <a:r>
              <a:rPr lang="en-US" altLang="en-US" dirty="0" err="1">
                <a:ea typeface="Tahoma" panose="020B0604030504040204" pitchFamily="34" charset="0"/>
              </a:rPr>
              <a:t>trên</a:t>
            </a:r>
            <a:r>
              <a:rPr lang="en-US" altLang="en-US" dirty="0">
                <a:ea typeface="Tahoma" panose="020B0604030504040204" pitchFamily="34" charset="0"/>
              </a:rPr>
              <a:t> PC </a:t>
            </a:r>
            <a:r>
              <a:rPr lang="en-US" altLang="en-US" dirty="0" err="1">
                <a:ea typeface="Tahoma" panose="020B0604030504040204" pitchFamily="34" charset="0"/>
              </a:rPr>
              <a:t>và</a:t>
            </a:r>
            <a:r>
              <a:rPr lang="en-US" altLang="en-US" dirty="0">
                <a:ea typeface="Tahoma" panose="020B0604030504040204" pitchFamily="34" charset="0"/>
              </a:rPr>
              <a:t> </a:t>
            </a:r>
            <a:r>
              <a:rPr lang="en-US" altLang="en-US" dirty="0" err="1">
                <a:ea typeface="Tahoma" panose="020B0604030504040204" pitchFamily="34" charset="0"/>
              </a:rPr>
              <a:t>nhiều</a:t>
            </a:r>
            <a:r>
              <a:rPr lang="en-US" altLang="en-US" dirty="0">
                <a:ea typeface="Tahoma" panose="020B0604030504040204" pitchFamily="34" charset="0"/>
              </a:rPr>
              <a:t> </a:t>
            </a:r>
            <a:r>
              <a:rPr lang="en-US" altLang="en-US" dirty="0" err="1">
                <a:ea typeface="Tahoma" panose="020B0604030504040204" pitchFamily="34" charset="0"/>
              </a:rPr>
              <a:t>nền</a:t>
            </a:r>
            <a:r>
              <a:rPr lang="en-US" altLang="en-US" dirty="0">
                <a:ea typeface="Tahoma" panose="020B0604030504040204" pitchFamily="34" charset="0"/>
              </a:rPr>
              <a:t> </a:t>
            </a:r>
            <a:r>
              <a:rPr lang="en-US" altLang="en-US" dirty="0" err="1">
                <a:ea typeface="Tahoma" panose="020B0604030504040204" pitchFamily="34" charset="0"/>
              </a:rPr>
              <a:t>tảng</a:t>
            </a:r>
            <a:r>
              <a:rPr lang="en-US" altLang="en-US" dirty="0">
                <a:ea typeface="Tahoma" panose="020B0604030504040204" pitchFamily="34" charset="0"/>
              </a:rPr>
              <a:t> </a:t>
            </a:r>
            <a:r>
              <a:rPr lang="en-US" altLang="en-US" dirty="0" err="1">
                <a:ea typeface="Tahoma" panose="020B0604030504040204" pitchFamily="34" charset="0"/>
              </a:rPr>
              <a:t>phần</a:t>
            </a:r>
            <a:r>
              <a:rPr lang="en-US" altLang="en-US" dirty="0">
                <a:ea typeface="Tahoma" panose="020B0604030504040204" pitchFamily="34" charset="0"/>
              </a:rPr>
              <a:t> </a:t>
            </a:r>
            <a:r>
              <a:rPr lang="en-US" altLang="en-US" dirty="0" err="1">
                <a:ea typeface="Tahoma" panose="020B0604030504040204" pitchFamily="34" charset="0"/>
              </a:rPr>
              <a:t>cứng</a:t>
            </a:r>
            <a:r>
              <a:rPr lang="en-US" altLang="en-US" dirty="0">
                <a:ea typeface="Tahoma" panose="020B0604030504040204" pitchFamily="34" charset="0"/>
              </a:rPr>
              <a:t> </a:t>
            </a:r>
            <a:r>
              <a:rPr lang="en-US" altLang="en-US" dirty="0" err="1">
                <a:ea typeface="Tahoma" panose="020B0604030504040204" pitchFamily="34" charset="0"/>
              </a:rPr>
              <a:t>khác</a:t>
            </a:r>
            <a:r>
              <a:rPr lang="en-US" altLang="en-US" dirty="0">
                <a:ea typeface="Tahoma" panose="020B0604030504040204" pitchFamily="34" charset="0"/>
              </a:rPr>
              <a:t>, đ</a:t>
            </a:r>
            <a:r>
              <a:rPr lang="vi-VN" altLang="en-US" dirty="0">
                <a:ea typeface="Tahoma" panose="020B0604030504040204" pitchFamily="34" charset="0"/>
              </a:rPr>
              <a:t>ư</a:t>
            </a:r>
            <a:r>
              <a:rPr lang="en-US" altLang="en-US" dirty="0" err="1">
                <a:ea typeface="Tahoma" panose="020B0604030504040204" pitchFamily="34" charset="0"/>
              </a:rPr>
              <a:t>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 </a:t>
            </a:r>
            <a:r>
              <a:rPr lang="en-US" altLang="en-US" dirty="0" err="1">
                <a:ea typeface="Tahoma" panose="020B0604030504040204" pitchFamily="34" charset="0"/>
              </a:rPr>
              <a:t>và</a:t>
            </a:r>
            <a:r>
              <a:rPr lang="en-US" altLang="en-US" dirty="0">
                <a:ea typeface="Tahoma" panose="020B0604030504040204" pitchFamily="34" charset="0"/>
              </a:rPr>
              <a:t> </a:t>
            </a:r>
            <a:r>
              <a:rPr lang="en-US" altLang="en-US" dirty="0" err="1">
                <a:ea typeface="Tahoma" panose="020B0604030504040204" pitchFamily="34" charset="0"/>
              </a:rPr>
              <a:t>duy</a:t>
            </a:r>
            <a:r>
              <a:rPr lang="en-US" altLang="en-US" dirty="0">
                <a:ea typeface="Tahoma" panose="020B0604030504040204" pitchFamily="34" charset="0"/>
              </a:rPr>
              <a:t> </a:t>
            </a:r>
            <a:r>
              <a:rPr lang="en-US" altLang="en-US" dirty="0" err="1">
                <a:ea typeface="Tahoma" panose="020B0604030504040204" pitchFamily="34" charset="0"/>
              </a:rPr>
              <a:t>trì</a:t>
            </a:r>
            <a:r>
              <a:rPr lang="en-US" altLang="en-US" dirty="0">
                <a:ea typeface="Tahoma" panose="020B0604030504040204" pitchFamily="34" charset="0"/>
              </a:rPr>
              <a:t> </a:t>
            </a:r>
            <a:r>
              <a:rPr lang="en-US" altLang="en-US" dirty="0" err="1">
                <a:ea typeface="Tahoma" panose="020B0604030504040204" pitchFamily="34" charset="0"/>
              </a:rPr>
              <a:t>bởi</a:t>
            </a:r>
            <a:r>
              <a:rPr lang="en-US" altLang="en-US" dirty="0">
                <a:ea typeface="Tahoma" panose="020B0604030504040204" pitchFamily="34" charset="0"/>
              </a:rPr>
              <a:t> </a:t>
            </a:r>
            <a:r>
              <a:rPr lang="en-US" altLang="en-US" dirty="0" err="1">
                <a:ea typeface="Tahoma" panose="020B0604030504040204" pitchFamily="34" charset="0"/>
              </a:rPr>
              <a:t>nhiều</a:t>
            </a:r>
            <a:r>
              <a:rPr lang="en-US" altLang="en-US" dirty="0">
                <a:ea typeface="Tahoma" panose="020B0604030504040204" pitchFamily="34" charset="0"/>
              </a:rPr>
              <a:t> ng</a:t>
            </a:r>
            <a:r>
              <a:rPr lang="vi-VN" altLang="en-US" dirty="0">
                <a:ea typeface="Tahoma" panose="020B0604030504040204" pitchFamily="34" charset="0"/>
              </a:rPr>
              <a:t>ư</a:t>
            </a:r>
            <a:r>
              <a:rPr lang="en-US" altLang="en-US" dirty="0" err="1">
                <a:ea typeface="Tahoma" panose="020B0604030504040204" pitchFamily="34" charset="0"/>
              </a:rPr>
              <a:t>ời</a:t>
            </a:r>
            <a:r>
              <a:rPr lang="en-US" altLang="en-US" dirty="0">
                <a:ea typeface="Tahoma" panose="020B0604030504040204" pitchFamily="34" charset="0"/>
              </a:rPr>
              <a:t> </a:t>
            </a:r>
            <a:r>
              <a:rPr lang="en-US" altLang="en-US" dirty="0" err="1">
                <a:ea typeface="Tahoma" panose="020B0604030504040204" pitchFamily="34" charset="0"/>
              </a:rPr>
              <a:t>dùng</a:t>
            </a:r>
            <a:r>
              <a:rPr lang="en-US" altLang="en-US" dirty="0">
                <a:ea typeface="Tahoma" panose="020B0604030504040204" pitchFamily="34" charset="0"/>
              </a:rPr>
              <a:t> </a:t>
            </a:r>
            <a:r>
              <a:rPr lang="en-US" altLang="en-US" dirty="0" err="1">
                <a:ea typeface="Tahoma" panose="020B0604030504040204" pitchFamily="34" charset="0"/>
              </a:rPr>
              <a:t>trên</a:t>
            </a:r>
            <a:r>
              <a:rPr lang="en-US" altLang="en-US" dirty="0">
                <a:ea typeface="Tahoma" panose="020B0604030504040204" pitchFamily="34" charset="0"/>
              </a:rPr>
              <a:t> </a:t>
            </a:r>
            <a:r>
              <a:rPr lang="en-US" altLang="en-US" dirty="0" err="1">
                <a:ea typeface="Tahoma" panose="020B0604030504040204" pitchFamily="34" charset="0"/>
              </a:rPr>
              <a:t>thế</a:t>
            </a:r>
            <a:r>
              <a:rPr lang="en-US" altLang="en-US" dirty="0">
                <a:ea typeface="Tahoma" panose="020B0604030504040204" pitchFamily="34" charset="0"/>
              </a:rPr>
              <a:t> </a:t>
            </a:r>
            <a:r>
              <a:rPr lang="en-US" altLang="en-US" dirty="0" err="1">
                <a:ea typeface="Tahoma" panose="020B0604030504040204" pitchFamily="34" charset="0"/>
              </a:rPr>
              <a:t>giới</a:t>
            </a:r>
            <a:r>
              <a:rPr lang="en-US" altLang="en-US" dirty="0">
                <a:ea typeface="Tahoma" panose="020B0604030504040204" pitchFamily="34" charset="0"/>
              </a:rPr>
              <a:t>. </a:t>
            </a:r>
          </a:p>
          <a:p>
            <a:pPr algn="just"/>
            <a:r>
              <a:rPr lang="en-US" altLang="en-US" dirty="0" err="1">
                <a:ea typeface="Tahoma" panose="020B0604030504040204" pitchFamily="34" charset="0"/>
              </a:rPr>
              <a:t>Phân</a:t>
            </a:r>
            <a:r>
              <a:rPr lang="en-US" altLang="en-US" dirty="0">
                <a:ea typeface="Tahoma" panose="020B0604030504040204" pitchFamily="34" charset="0"/>
              </a:rPr>
              <a:t> </a:t>
            </a:r>
            <a:r>
              <a:rPr lang="en-US" altLang="en-US" dirty="0" err="1">
                <a:ea typeface="Tahoma" panose="020B0604030504040204" pitchFamily="34" charset="0"/>
              </a:rPr>
              <a:t>biệt</a:t>
            </a:r>
            <a:r>
              <a:rPr lang="en-US" altLang="en-US" dirty="0">
                <a:ea typeface="Tahoma" panose="020B0604030504040204" pitchFamily="34" charset="0"/>
              </a:rPr>
              <a:t>:</a:t>
            </a:r>
          </a:p>
          <a:p>
            <a:pPr lvl="1" algn="just"/>
            <a:r>
              <a:rPr lang="en-US" altLang="en-US" dirty="0" err="1">
                <a:ea typeface="Tahoma" panose="020B0604030504040204" pitchFamily="34" charset="0"/>
              </a:rPr>
              <a:t>Nhân</a:t>
            </a:r>
            <a:r>
              <a:rPr lang="en-US" altLang="en-US" dirty="0">
                <a:ea typeface="Tahoma" panose="020B0604030504040204" pitchFamily="34" charset="0"/>
              </a:rPr>
              <a:t> Linux: </a:t>
            </a:r>
            <a:r>
              <a:rPr lang="en-US" altLang="en-US" dirty="0" err="1">
                <a:ea typeface="Tahoma" panose="020B0604030504040204" pitchFamily="34" charset="0"/>
              </a:rPr>
              <a:t>Phần</a:t>
            </a:r>
            <a:r>
              <a:rPr lang="en-US" altLang="en-US" dirty="0">
                <a:ea typeface="Tahoma" panose="020B0604030504040204" pitchFamily="34" charset="0"/>
              </a:rPr>
              <a:t> </a:t>
            </a:r>
            <a:r>
              <a:rPr lang="en-US" altLang="en-US" dirty="0" err="1">
                <a:ea typeface="Tahoma" panose="020B0604030504040204" pitchFamily="34" charset="0"/>
              </a:rPr>
              <a:t>mềm</a:t>
            </a:r>
            <a:r>
              <a:rPr lang="en-US" altLang="en-US" dirty="0">
                <a:ea typeface="Tahoma" panose="020B0604030504040204" pitchFamily="34" charset="0"/>
              </a:rPr>
              <a:t> </a:t>
            </a:r>
            <a:r>
              <a:rPr lang="en-US" altLang="en-US" dirty="0" err="1">
                <a:ea typeface="Tahoma" panose="020B0604030504040204" pitchFamily="34" charset="0"/>
              </a:rPr>
              <a:t>gốc</a:t>
            </a:r>
            <a:r>
              <a:rPr lang="en-US" altLang="en-US" dirty="0">
                <a:ea typeface="Tahoma" panose="020B0604030504040204" pitchFamily="34" charset="0"/>
              </a:rPr>
              <a:t> </a:t>
            </a:r>
            <a:r>
              <a:rPr lang="en-US" altLang="en-US" dirty="0" err="1">
                <a:ea typeface="Tahoma" panose="020B0604030504040204" pitchFamily="34" charset="0"/>
              </a:rPr>
              <a:t>được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 </a:t>
            </a:r>
            <a:r>
              <a:rPr lang="en-US" altLang="en-US" dirty="0" err="1">
                <a:ea typeface="Tahoma" panose="020B0604030504040204" pitchFamily="34" charset="0"/>
              </a:rPr>
              <a:t>từ</a:t>
            </a:r>
            <a:r>
              <a:rPr lang="en-US" altLang="en-US" dirty="0">
                <a:ea typeface="Tahoma" panose="020B0604030504040204" pitchFamily="34" charset="0"/>
              </a:rPr>
              <a:t> </a:t>
            </a:r>
            <a:r>
              <a:rPr lang="en-US" altLang="en-US" dirty="0" err="1">
                <a:ea typeface="Tahoma" panose="020B0604030504040204" pitchFamily="34" charset="0"/>
              </a:rPr>
              <a:t>đầu</a:t>
            </a:r>
            <a:r>
              <a:rPr lang="en-US" altLang="en-US" dirty="0">
                <a:ea typeface="Tahoma" panose="020B0604030504040204" pitchFamily="34" charset="0"/>
              </a:rPr>
              <a:t> </a:t>
            </a:r>
            <a:r>
              <a:rPr lang="en-US" altLang="en-US" dirty="0" err="1">
                <a:ea typeface="Tahoma" panose="020B0604030504040204" pitchFamily="34" charset="0"/>
              </a:rPr>
              <a:t>bởi</a:t>
            </a:r>
            <a:r>
              <a:rPr lang="en-US" altLang="en-US" dirty="0">
                <a:ea typeface="Tahoma" panose="020B0604030504040204" pitchFamily="34" charset="0"/>
              </a:rPr>
              <a:t> </a:t>
            </a:r>
            <a:r>
              <a:rPr lang="en-US" altLang="en-US" dirty="0" err="1">
                <a:ea typeface="Tahoma" panose="020B0604030504040204" pitchFamily="34" charset="0"/>
              </a:rPr>
              <a:t>cộng</a:t>
            </a:r>
            <a:r>
              <a:rPr lang="en-US" altLang="en-US" dirty="0">
                <a:ea typeface="Tahoma" panose="020B0604030504040204" pitchFamily="34" charset="0"/>
              </a:rPr>
              <a:t> </a:t>
            </a:r>
            <a:r>
              <a:rPr lang="en-US" altLang="en-US" dirty="0" err="1">
                <a:ea typeface="Tahoma" panose="020B0604030504040204" pitchFamily="34" charset="0"/>
              </a:rPr>
              <a:t>đồng</a:t>
            </a:r>
            <a:r>
              <a:rPr lang="en-US" altLang="en-US" dirty="0">
                <a:ea typeface="Tahoma" panose="020B0604030504040204" pitchFamily="34" charset="0"/>
              </a:rPr>
              <a:t> Linux.</a:t>
            </a:r>
          </a:p>
          <a:p>
            <a:pPr lvl="1" algn="just"/>
            <a:r>
              <a:rPr lang="en-US" altLang="en-US" dirty="0" err="1">
                <a:ea typeface="Tahoma" panose="020B0604030504040204" pitchFamily="34" charset="0"/>
              </a:rPr>
              <a:t>Hệ</a:t>
            </a:r>
            <a:r>
              <a:rPr lang="en-US" altLang="en-US" dirty="0">
                <a:ea typeface="Tahoma" panose="020B0604030504040204" pitchFamily="34" charset="0"/>
              </a:rPr>
              <a:t> </a:t>
            </a:r>
            <a:r>
              <a:rPr lang="en-US" altLang="en-US" dirty="0" err="1">
                <a:ea typeface="Tahoma" panose="020B0604030504040204" pitchFamily="34" charset="0"/>
              </a:rPr>
              <a:t>thống</a:t>
            </a:r>
            <a:r>
              <a:rPr lang="en-US" altLang="en-US" dirty="0">
                <a:ea typeface="Tahoma" panose="020B0604030504040204" pitchFamily="34" charset="0"/>
              </a:rPr>
              <a:t> Linux (Linux system): </a:t>
            </a:r>
            <a:r>
              <a:rPr lang="en-US" altLang="en-US" dirty="0" err="1">
                <a:ea typeface="Tahoma" panose="020B0604030504040204" pitchFamily="34" charset="0"/>
              </a:rPr>
              <a:t>Tập</a:t>
            </a:r>
            <a:r>
              <a:rPr lang="en-US" altLang="en-US" dirty="0">
                <a:ea typeface="Tahoma" panose="020B0604030504040204" pitchFamily="34" charset="0"/>
              </a:rPr>
              <a:t> </a:t>
            </a:r>
            <a:r>
              <a:rPr lang="en-US" altLang="en-US" dirty="0" err="1">
                <a:ea typeface="Tahoma" panose="020B0604030504040204" pitchFamily="34" charset="0"/>
              </a:rPr>
              <a:t>hợp</a:t>
            </a:r>
            <a:r>
              <a:rPr lang="en-US" altLang="en-US" dirty="0">
                <a:ea typeface="Tahoma" panose="020B0604030504040204" pitchFamily="34" charset="0"/>
              </a:rPr>
              <a:t> </a:t>
            </a:r>
            <a:r>
              <a:rPr lang="en-US" altLang="en-US" dirty="0" err="1">
                <a:ea typeface="Tahoma" panose="020B0604030504040204" pitchFamily="34" charset="0"/>
              </a:rPr>
              <a:t>các</a:t>
            </a:r>
            <a:r>
              <a:rPr lang="en-US" altLang="en-US" dirty="0">
                <a:ea typeface="Tahoma" panose="020B0604030504040204" pitchFamily="34" charset="0"/>
              </a:rPr>
              <a:t> </a:t>
            </a:r>
            <a:r>
              <a:rPr lang="en-US" altLang="en-US" dirty="0" err="1">
                <a:ea typeface="Tahoma" panose="020B0604030504040204" pitchFamily="34" charset="0"/>
              </a:rPr>
              <a:t>thành</a:t>
            </a:r>
            <a:r>
              <a:rPr lang="en-US" altLang="en-US" dirty="0">
                <a:ea typeface="Tahoma" panose="020B0604030504040204" pitchFamily="34" charset="0"/>
              </a:rPr>
              <a:t> </a:t>
            </a:r>
            <a:r>
              <a:rPr lang="en-US" altLang="en-US" dirty="0" err="1">
                <a:ea typeface="Tahoma" panose="020B0604030504040204" pitchFamily="34" charset="0"/>
              </a:rPr>
              <a:t>phần</a:t>
            </a:r>
            <a:r>
              <a:rPr lang="en-US" altLang="en-US" dirty="0">
                <a:ea typeface="Tahoma" panose="020B0604030504040204" pitchFamily="34" charset="0"/>
              </a:rPr>
              <a:t> </a:t>
            </a:r>
            <a:r>
              <a:rPr lang="en-US" altLang="en-US" dirty="0" err="1">
                <a:ea typeface="Tahoma" panose="020B0604030504040204" pitchFamily="34" charset="0"/>
              </a:rPr>
              <a:t>được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a:t>
            </a:r>
            <a:r>
              <a:rPr lang="en-US" altLang="en-US" dirty="0" err="1">
                <a:ea typeface="Tahoma" panose="020B0604030504040204" pitchFamily="34" charset="0"/>
              </a:rPr>
              <a:t>hợp</a:t>
            </a:r>
            <a:r>
              <a:rPr lang="en-US" altLang="en-US" dirty="0">
                <a:ea typeface="Tahoma" panose="020B0604030504040204" pitchFamily="34" charset="0"/>
              </a:rPr>
              <a:t> </a:t>
            </a:r>
            <a:r>
              <a:rPr lang="en-US" altLang="en-US" dirty="0" err="1">
                <a:ea typeface="Tahoma" panose="020B0604030504040204" pitchFamily="34" charset="0"/>
              </a:rPr>
              <a:t>tác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 </a:t>
            </a:r>
            <a:r>
              <a:rPr lang="en-US" altLang="en-US" dirty="0" err="1">
                <a:ea typeface="Tahoma" panose="020B0604030504040204" pitchFamily="34" charset="0"/>
              </a:rPr>
              <a:t>bởi</a:t>
            </a:r>
            <a:r>
              <a:rPr lang="en-US" altLang="en-US" dirty="0">
                <a:ea typeface="Tahoma" panose="020B0604030504040204" pitchFamily="34" charset="0"/>
              </a:rPr>
              <a:t> </a:t>
            </a:r>
            <a:r>
              <a:rPr lang="en-US" altLang="en-US" dirty="0" err="1">
                <a:ea typeface="Tahoma" panose="020B0604030504040204" pitchFamily="34" charset="0"/>
              </a:rPr>
              <a:t>các</a:t>
            </a:r>
            <a:r>
              <a:rPr lang="en-US" altLang="en-US" dirty="0">
                <a:ea typeface="Tahoma" panose="020B0604030504040204" pitchFamily="34" charset="0"/>
              </a:rPr>
              <a:t> </a:t>
            </a:r>
            <a:r>
              <a:rPr lang="en-US" altLang="en-US" dirty="0" err="1">
                <a:ea typeface="Tahoma" panose="020B0604030504040204" pitchFamily="34" charset="0"/>
              </a:rPr>
              <a:t>dự</a:t>
            </a:r>
            <a:r>
              <a:rPr lang="en-US" altLang="en-US" dirty="0">
                <a:ea typeface="Tahoma" panose="020B0604030504040204" pitchFamily="34" charset="0"/>
              </a:rPr>
              <a:t> </a:t>
            </a:r>
            <a:r>
              <a:rPr lang="en-US" altLang="en-US" dirty="0" err="1">
                <a:ea typeface="Tahoma" panose="020B0604030504040204" pitchFamily="34" charset="0"/>
              </a:rPr>
              <a:t>án</a:t>
            </a:r>
            <a:r>
              <a:rPr lang="en-US" altLang="en-US" dirty="0">
                <a:ea typeface="Tahoma" panose="020B0604030504040204" pitchFamily="34" charset="0"/>
              </a:rPr>
              <a:t> </a:t>
            </a:r>
            <a:r>
              <a:rPr lang="en-US" altLang="en-US" dirty="0" err="1">
                <a:ea typeface="Tahoma" panose="020B0604030504040204" pitchFamily="34" charset="0"/>
              </a:rPr>
              <a:t>và</a:t>
            </a:r>
            <a:r>
              <a:rPr lang="en-US" altLang="en-US" dirty="0">
                <a:ea typeface="Tahoma" panose="020B0604030504040204" pitchFamily="34" charset="0"/>
              </a:rPr>
              <a:t> </a:t>
            </a:r>
            <a:r>
              <a:rPr lang="en-US" altLang="en-US" dirty="0" err="1">
                <a:ea typeface="Tahoma" panose="020B0604030504040204" pitchFamily="34" charset="0"/>
              </a:rPr>
              <a:t>các</a:t>
            </a:r>
            <a:r>
              <a:rPr lang="en-US" altLang="en-US" dirty="0">
                <a:ea typeface="Tahoma" panose="020B0604030504040204" pitchFamily="34" charset="0"/>
              </a:rPr>
              <a:t> </a:t>
            </a:r>
            <a:r>
              <a:rPr lang="en-US" altLang="en-US" dirty="0" err="1">
                <a:ea typeface="Tahoma" panose="020B0604030504040204" pitchFamily="34" charset="0"/>
              </a:rPr>
              <a:t>cộng</a:t>
            </a:r>
            <a:r>
              <a:rPr lang="en-US" altLang="en-US" dirty="0">
                <a:ea typeface="Tahoma" panose="020B0604030504040204" pitchFamily="34" charset="0"/>
              </a:rPr>
              <a:t> </a:t>
            </a:r>
            <a:r>
              <a:rPr lang="en-US" altLang="en-US" dirty="0" err="1">
                <a:ea typeface="Tahoma" panose="020B0604030504040204" pitchFamily="34" charset="0"/>
              </a:rPr>
              <a:t>đồng</a:t>
            </a:r>
            <a:r>
              <a:rPr lang="en-US" altLang="en-US" dirty="0">
                <a:ea typeface="Tahoma" panose="020B0604030504040204" pitchFamily="34" charset="0"/>
              </a:rPr>
              <a:t> </a:t>
            </a:r>
            <a:r>
              <a:rPr lang="en-US" altLang="en-US" dirty="0" err="1">
                <a:ea typeface="Tahoma" panose="020B0604030504040204" pitchFamily="34" charset="0"/>
              </a:rPr>
              <a:t>khác</a:t>
            </a:r>
            <a:r>
              <a:rPr lang="en-US" altLang="en-US" dirty="0">
                <a:ea typeface="Tahoma" panose="020B0604030504040204" pitchFamily="34" charset="0"/>
              </a:rPr>
              <a:t>.</a:t>
            </a:r>
            <a:endParaRPr lang="vi-VN" altLang="en-US" dirty="0">
              <a:ea typeface="Tahoma" panose="020B0604030504040204" pitchFamily="34" charset="0"/>
            </a:endParaRPr>
          </a:p>
          <a:p>
            <a:pPr algn="just"/>
            <a:r>
              <a:rPr lang="en-US" altLang="en-US" dirty="0">
                <a:ea typeface="Tahoma" panose="020B0604030504040204" pitchFamily="34" charset="0"/>
              </a:rPr>
              <a:t>Linux </a:t>
            </a:r>
            <a:r>
              <a:rPr lang="en-US" altLang="en-US" dirty="0" err="1">
                <a:ea typeface="Tahoma" panose="020B0604030504040204" pitchFamily="34" charset="0"/>
              </a:rPr>
              <a:t>có</a:t>
            </a:r>
            <a:r>
              <a:rPr lang="en-US" altLang="en-US" dirty="0">
                <a:ea typeface="Tahoma" panose="020B0604030504040204" pitchFamily="34" charset="0"/>
              </a:rPr>
              <a:t> </a:t>
            </a:r>
            <a:r>
              <a:rPr lang="en-US" altLang="en-US" dirty="0" err="1">
                <a:ea typeface="Tahoma" panose="020B0604030504040204" pitchFamily="34" charset="0"/>
              </a:rPr>
              <a:t>nhiều</a:t>
            </a:r>
            <a:r>
              <a:rPr lang="en-US" altLang="en-US" dirty="0">
                <a:ea typeface="Tahoma" panose="020B0604030504040204" pitchFamily="34" charset="0"/>
              </a:rPr>
              <a:t> </a:t>
            </a:r>
            <a:r>
              <a:rPr lang="en-US" altLang="en-US" dirty="0" err="1">
                <a:ea typeface="Tahoma" panose="020B0604030504040204" pitchFamily="34" charset="0"/>
              </a:rPr>
              <a:t>bản</a:t>
            </a:r>
            <a:r>
              <a:rPr lang="en-US" altLang="en-US" dirty="0">
                <a:ea typeface="Tahoma" panose="020B0604030504040204" pitchFamily="34" charset="0"/>
              </a:rPr>
              <a:t> </a:t>
            </a:r>
            <a:r>
              <a:rPr lang="en-US" altLang="en-US" dirty="0" err="1">
                <a:ea typeface="Tahoma" panose="020B0604030504040204" pitchFamily="34" charset="0"/>
              </a:rPr>
              <a:t>phân</a:t>
            </a:r>
            <a:r>
              <a:rPr lang="en-US" altLang="en-US" dirty="0">
                <a:ea typeface="Tahoma" panose="020B0604030504040204" pitchFamily="34" charset="0"/>
              </a:rPr>
              <a:t> </a:t>
            </a:r>
            <a:r>
              <a:rPr lang="en-US" altLang="en-US" dirty="0" err="1">
                <a:ea typeface="Tahoma" panose="020B0604030504040204" pitchFamily="34" charset="0"/>
              </a:rPr>
              <a:t>phối</a:t>
            </a:r>
            <a:r>
              <a:rPr lang="en-US" altLang="en-US" dirty="0">
                <a:ea typeface="Tahoma" panose="020B0604030504040204" pitchFamily="34" charset="0"/>
              </a:rPr>
              <a:t> (distribution) </a:t>
            </a:r>
            <a:r>
              <a:rPr lang="en-US" altLang="en-US" dirty="0" err="1">
                <a:ea typeface="Tahoma" panose="020B0604030504040204" pitchFamily="34" charset="0"/>
              </a:rPr>
              <a:t>khác</a:t>
            </a:r>
            <a:r>
              <a:rPr lang="en-US" altLang="en-US" dirty="0">
                <a:ea typeface="Tahoma" panose="020B0604030504040204" pitchFamily="34" charset="0"/>
              </a:rPr>
              <a:t> </a:t>
            </a:r>
            <a:r>
              <a:rPr lang="en-US" altLang="en-US" dirty="0" err="1">
                <a:ea typeface="Tahoma" panose="020B0604030504040204" pitchFamily="34" charset="0"/>
              </a:rPr>
              <a:t>nhau</a:t>
            </a:r>
            <a:r>
              <a:rPr lang="en-US" altLang="en-US" dirty="0">
                <a:ea typeface="Tahoma" panose="020B0604030504040204" pitchFamily="34" charset="0"/>
              </a:rPr>
              <a:t> bao </a:t>
            </a:r>
            <a:r>
              <a:rPr lang="en-US" altLang="en-US" dirty="0" err="1">
                <a:ea typeface="Tahoma" panose="020B0604030504040204" pitchFamily="34" charset="0"/>
              </a:rPr>
              <a:t>gồm</a:t>
            </a:r>
            <a:r>
              <a:rPr lang="en-US" altLang="en-US" dirty="0">
                <a:ea typeface="Tahoma" panose="020B0604030504040204" pitchFamily="34" charset="0"/>
              </a:rPr>
              <a:t> </a:t>
            </a:r>
            <a:r>
              <a:rPr lang="en-US" altLang="en-US" dirty="0" err="1">
                <a:ea typeface="Tahoma" panose="020B0604030504040204" pitchFamily="34" charset="0"/>
              </a:rPr>
              <a:t>nhân</a:t>
            </a:r>
            <a:r>
              <a:rPr lang="en-US" altLang="en-US" dirty="0">
                <a:ea typeface="Tahoma" panose="020B0604030504040204" pitchFamily="34" charset="0"/>
              </a:rPr>
              <a:t>, </a:t>
            </a:r>
            <a:r>
              <a:rPr lang="en-US" altLang="en-US" dirty="0" err="1">
                <a:ea typeface="Tahoma" panose="020B0604030504040204" pitchFamily="34" charset="0"/>
              </a:rPr>
              <a:t>các</a:t>
            </a:r>
            <a:r>
              <a:rPr lang="en-US" altLang="en-US" dirty="0">
                <a:ea typeface="Tahoma" panose="020B0604030504040204" pitchFamily="34" charset="0"/>
              </a:rPr>
              <a:t> </a:t>
            </a:r>
            <a:r>
              <a:rPr lang="en-US" altLang="en-US" dirty="0" err="1">
                <a:ea typeface="Tahoma" panose="020B0604030504040204" pitchFamily="34" charset="0"/>
              </a:rPr>
              <a:t>ứng</a:t>
            </a:r>
            <a:r>
              <a:rPr lang="en-US" altLang="en-US" dirty="0">
                <a:ea typeface="Tahoma" panose="020B0604030504040204" pitchFamily="34" charset="0"/>
              </a:rPr>
              <a:t> </a:t>
            </a:r>
            <a:r>
              <a:rPr lang="en-US" altLang="en-US" dirty="0" err="1">
                <a:ea typeface="Tahoma" panose="020B0604030504040204" pitchFamily="34" charset="0"/>
              </a:rPr>
              <a:t>dụng</a:t>
            </a:r>
            <a:r>
              <a:rPr lang="en-US" altLang="en-US" dirty="0">
                <a:ea typeface="Tahoma" panose="020B0604030504040204" pitchFamily="34" charset="0"/>
              </a:rPr>
              <a:t> </a:t>
            </a:r>
            <a:r>
              <a:rPr lang="en-US" altLang="en-US" dirty="0" err="1">
                <a:ea typeface="Tahoma" panose="020B0604030504040204" pitchFamily="34" charset="0"/>
              </a:rPr>
              <a:t>và</a:t>
            </a:r>
            <a:r>
              <a:rPr lang="en-US" altLang="en-US" dirty="0">
                <a:ea typeface="Tahoma" panose="020B0604030504040204" pitchFamily="34" charset="0"/>
              </a:rPr>
              <a:t> </a:t>
            </a:r>
            <a:r>
              <a:rPr lang="en-US" altLang="en-US" dirty="0" err="1">
                <a:ea typeface="Tahoma" panose="020B0604030504040204" pitchFamily="34" charset="0"/>
              </a:rPr>
              <a:t>công</a:t>
            </a:r>
            <a:r>
              <a:rPr lang="en-US" altLang="en-US" dirty="0">
                <a:ea typeface="Tahoma" panose="020B0604030504040204" pitchFamily="34" charset="0"/>
              </a:rPr>
              <a:t> </a:t>
            </a:r>
            <a:r>
              <a:rPr lang="en-US" altLang="en-US" dirty="0" err="1">
                <a:ea typeface="Tahoma" panose="020B0604030504040204" pitchFamily="34" charset="0"/>
              </a:rPr>
              <a:t>cụ</a:t>
            </a:r>
            <a:r>
              <a:rPr lang="en-US" altLang="en-US" dirty="0">
                <a:ea typeface="Tahoma" panose="020B0604030504040204" pitchFamily="34" charset="0"/>
              </a:rPr>
              <a:t> </a:t>
            </a:r>
            <a:r>
              <a:rPr lang="en-US" altLang="en-US" dirty="0" err="1">
                <a:ea typeface="Tahoma" panose="020B0604030504040204" pitchFamily="34" charset="0"/>
              </a:rPr>
              <a:t>quản</a:t>
            </a:r>
            <a:r>
              <a:rPr lang="en-US" altLang="en-US" dirty="0">
                <a:ea typeface="Tahoma" panose="020B0604030504040204" pitchFamily="34" charset="0"/>
              </a:rPr>
              <a:t> </a:t>
            </a:r>
            <a:r>
              <a:rPr lang="en-US" altLang="en-US" dirty="0" err="1">
                <a:ea typeface="Tahoma" panose="020B0604030504040204" pitchFamily="34" charset="0"/>
              </a:rPr>
              <a:t>lý</a:t>
            </a:r>
            <a:r>
              <a:rPr lang="en-US" altLang="en-US" dirty="0">
                <a:ea typeface="Tahoma" panose="020B0604030504040204" pitchFamily="34" charset="0"/>
              </a:rPr>
              <a:t>. </a:t>
            </a:r>
            <a:endParaRPr lang="vi-VN" altLang="en-US" dirty="0">
              <a:ea typeface="Tahoma" panose="020B0604030504040204" pitchFamily="34" charset="0"/>
            </a:endParaRPr>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42736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9309-B680-4ABD-848D-95398FAF2A2E}"/>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E19B23AD-6579-4855-88A9-230ED067596B}"/>
              </a:ext>
            </a:extLst>
          </p:cNvPr>
          <p:cNvSpPr>
            <a:spLocks noGrp="1"/>
          </p:cNvSpPr>
          <p:nvPr>
            <p:ph idx="1"/>
          </p:nvPr>
        </p:nvSpPr>
        <p:spPr>
          <a:xfrm>
            <a:off x="774145" y="1790700"/>
            <a:ext cx="10579654" cy="4386263"/>
          </a:xfrm>
        </p:spPr>
        <p:txBody>
          <a:bodyPr>
            <a:normAutofit fontScale="85000" lnSpcReduction="20000"/>
          </a:bodyPr>
          <a:lstStyle/>
          <a:p>
            <a:r>
              <a:rPr lang="en-US" dirty="0" err="1"/>
              <a:t>Phiên</a:t>
            </a:r>
            <a:r>
              <a:rPr lang="en-US" dirty="0"/>
              <a:t> </a:t>
            </a:r>
            <a:r>
              <a:rPr lang="en-US" dirty="0" err="1"/>
              <a:t>bản</a:t>
            </a:r>
            <a:r>
              <a:rPr lang="en-US" dirty="0"/>
              <a:t> 0.01 (5/1991) </a:t>
            </a:r>
            <a:r>
              <a:rPr lang="en-US" dirty="0" err="1"/>
              <a:t>không</a:t>
            </a:r>
            <a:r>
              <a:rPr lang="en-US" dirty="0"/>
              <a:t> </a:t>
            </a:r>
            <a:r>
              <a:rPr lang="en-US" dirty="0" err="1"/>
              <a:t>có</a:t>
            </a:r>
            <a:r>
              <a:rPr lang="en-US" dirty="0"/>
              <a:t> </a:t>
            </a:r>
            <a:r>
              <a:rPr lang="en-US" dirty="0" err="1"/>
              <a:t>kết</a:t>
            </a:r>
            <a:r>
              <a:rPr lang="en-US" dirty="0"/>
              <a:t> </a:t>
            </a:r>
            <a:r>
              <a:rPr lang="en-US" dirty="0" err="1"/>
              <a:t>nối</a:t>
            </a:r>
            <a:r>
              <a:rPr lang="en-US" dirty="0"/>
              <a:t> </a:t>
            </a:r>
            <a:r>
              <a:rPr lang="en-US" dirty="0" err="1"/>
              <a:t>mạng</a:t>
            </a:r>
            <a:r>
              <a:rPr lang="en-US" dirty="0"/>
              <a:t>, </a:t>
            </a:r>
            <a:r>
              <a:rPr lang="en-US" dirty="0" err="1"/>
              <a:t>chỉ</a:t>
            </a:r>
            <a:r>
              <a:rPr lang="en-US" dirty="0"/>
              <a:t> </a:t>
            </a:r>
            <a:r>
              <a:rPr lang="en-US" dirty="0" err="1"/>
              <a:t>chạy</a:t>
            </a:r>
            <a:r>
              <a:rPr lang="en-US" dirty="0"/>
              <a:t> </a:t>
            </a:r>
            <a:r>
              <a:rPr lang="en-US" dirty="0" err="1"/>
              <a:t>trên</a:t>
            </a:r>
            <a:r>
              <a:rPr lang="en-US" dirty="0"/>
              <a:t> PC </a:t>
            </a:r>
            <a:r>
              <a:rPr lang="en-US" dirty="0" err="1"/>
              <a:t>với</a:t>
            </a:r>
            <a:r>
              <a:rPr lang="en-US" dirty="0"/>
              <a:t> </a:t>
            </a:r>
            <a:r>
              <a:rPr lang="en-US" dirty="0" err="1"/>
              <a:t>bộ</a:t>
            </a:r>
            <a:r>
              <a:rPr lang="en-US" dirty="0"/>
              <a:t> </a:t>
            </a:r>
            <a:r>
              <a:rPr lang="en-US" dirty="0" err="1"/>
              <a:t>xử</a:t>
            </a:r>
            <a:r>
              <a:rPr lang="en-US" dirty="0"/>
              <a:t> </a:t>
            </a:r>
            <a:r>
              <a:rPr lang="en-US" dirty="0" err="1"/>
              <a:t>lý</a:t>
            </a:r>
            <a:r>
              <a:rPr lang="en-US" dirty="0"/>
              <a:t> Intel 80386.</a:t>
            </a:r>
          </a:p>
          <a:p>
            <a:r>
              <a:rPr lang="en-US" dirty="0" err="1"/>
              <a:t>Phiên</a:t>
            </a:r>
            <a:r>
              <a:rPr lang="en-US" dirty="0"/>
              <a:t> </a:t>
            </a:r>
            <a:r>
              <a:rPr lang="en-US" dirty="0" err="1"/>
              <a:t>bản</a:t>
            </a:r>
            <a:r>
              <a:rPr lang="en-US" dirty="0"/>
              <a:t> 1.0 (3/1994) </a:t>
            </a:r>
            <a:r>
              <a:rPr lang="en-US" dirty="0" err="1"/>
              <a:t>bổ</a:t>
            </a:r>
            <a:r>
              <a:rPr lang="en-US" dirty="0"/>
              <a:t> sung </a:t>
            </a:r>
            <a:r>
              <a:rPr lang="en-US" dirty="0" err="1"/>
              <a:t>nhiều</a:t>
            </a:r>
            <a:r>
              <a:rPr lang="en-US" dirty="0"/>
              <a:t> </a:t>
            </a:r>
            <a:r>
              <a:rPr lang="en-US" dirty="0" err="1"/>
              <a:t>chức</a:t>
            </a:r>
            <a:r>
              <a:rPr lang="en-US" dirty="0"/>
              <a:t> </a:t>
            </a:r>
            <a:r>
              <a:rPr lang="en-US" dirty="0" err="1"/>
              <a:t>năng</a:t>
            </a:r>
            <a:r>
              <a:rPr lang="en-US" dirty="0"/>
              <a:t> </a:t>
            </a:r>
            <a:r>
              <a:rPr lang="en-US" dirty="0" err="1"/>
              <a:t>mới</a:t>
            </a:r>
            <a:r>
              <a:rPr lang="en-US" dirty="0"/>
              <a:t>:</a:t>
            </a:r>
          </a:p>
          <a:p>
            <a:pPr lvl="1"/>
            <a:r>
              <a:rPr lang="en-US" dirty="0" err="1"/>
              <a:t>Hỗ</a:t>
            </a:r>
            <a:r>
              <a:rPr lang="en-US" dirty="0"/>
              <a:t> </a:t>
            </a:r>
            <a:r>
              <a:rPr lang="en-US" dirty="0" err="1"/>
              <a:t>trợ</a:t>
            </a:r>
            <a:r>
              <a:rPr lang="en-US" dirty="0"/>
              <a:t> </a:t>
            </a:r>
            <a:r>
              <a:rPr lang="en-US" dirty="0" err="1"/>
              <a:t>giao</a:t>
            </a:r>
            <a:r>
              <a:rPr lang="en-US" dirty="0"/>
              <a:t> </a:t>
            </a:r>
            <a:r>
              <a:rPr lang="en-US" dirty="0" err="1"/>
              <a:t>thức</a:t>
            </a:r>
            <a:r>
              <a:rPr lang="en-US" dirty="0"/>
              <a:t> TCP/IP</a:t>
            </a:r>
          </a:p>
          <a:p>
            <a:pPr lvl="1"/>
            <a:r>
              <a:rPr lang="en-US" dirty="0"/>
              <a:t>Giao </a:t>
            </a:r>
            <a:r>
              <a:rPr lang="en-US" dirty="0" err="1"/>
              <a:t>tiếp</a:t>
            </a:r>
            <a:r>
              <a:rPr lang="en-US" dirty="0"/>
              <a:t> socket t</a:t>
            </a:r>
            <a:r>
              <a:rPr lang="vi-VN" dirty="0"/>
              <a:t>ư</a:t>
            </a:r>
            <a:r>
              <a:rPr lang="en-US" dirty="0" err="1"/>
              <a:t>ơng</a:t>
            </a:r>
            <a:r>
              <a:rPr lang="en-US" dirty="0"/>
              <a:t> </a:t>
            </a:r>
            <a:r>
              <a:rPr lang="en-US" dirty="0" err="1"/>
              <a:t>thích</a:t>
            </a:r>
            <a:r>
              <a:rPr lang="en-US" dirty="0"/>
              <a:t> BSD</a:t>
            </a:r>
          </a:p>
          <a:p>
            <a:pPr lvl="1"/>
            <a:r>
              <a:rPr lang="en-US" dirty="0" err="1"/>
              <a:t>Cải</a:t>
            </a:r>
            <a:r>
              <a:rPr lang="en-US" dirty="0"/>
              <a:t> </a:t>
            </a:r>
            <a:r>
              <a:rPr lang="en-US" dirty="0" err="1"/>
              <a:t>thiện</a:t>
            </a:r>
            <a:r>
              <a:rPr lang="en-US" dirty="0"/>
              <a:t> </a:t>
            </a:r>
            <a:r>
              <a:rPr lang="en-US" dirty="0" err="1"/>
              <a:t>hệ</a:t>
            </a:r>
            <a:r>
              <a:rPr lang="en-US" dirty="0"/>
              <a:t> </a:t>
            </a:r>
            <a:r>
              <a:rPr lang="en-US" dirty="0" err="1"/>
              <a:t>thống</a:t>
            </a:r>
            <a:r>
              <a:rPr lang="en-US" dirty="0"/>
              <a:t> </a:t>
            </a:r>
            <a:r>
              <a:rPr lang="en-US" dirty="0" err="1"/>
              <a:t>tập</a:t>
            </a:r>
            <a:r>
              <a:rPr lang="en-US" dirty="0"/>
              <a:t> tin</a:t>
            </a:r>
          </a:p>
          <a:p>
            <a:pPr lvl="1"/>
            <a:r>
              <a:rPr lang="en-US" dirty="0" err="1"/>
              <a:t>Hỗ</a:t>
            </a:r>
            <a:r>
              <a:rPr lang="en-US" dirty="0"/>
              <a:t> </a:t>
            </a:r>
            <a:r>
              <a:rPr lang="en-US" dirty="0" err="1"/>
              <a:t>trợ</a:t>
            </a:r>
            <a:r>
              <a:rPr lang="en-US" dirty="0"/>
              <a:t> </a:t>
            </a:r>
            <a:r>
              <a:rPr lang="en-US" dirty="0" err="1"/>
              <a:t>thêm</a:t>
            </a:r>
            <a:r>
              <a:rPr lang="en-US" dirty="0"/>
              <a:t> </a:t>
            </a:r>
            <a:r>
              <a:rPr lang="en-US" dirty="0" err="1"/>
              <a:t>nhiều</a:t>
            </a:r>
            <a:r>
              <a:rPr lang="en-US" dirty="0"/>
              <a:t> </a:t>
            </a:r>
            <a:r>
              <a:rPr lang="en-US" dirty="0" err="1"/>
              <a:t>phần</a:t>
            </a:r>
            <a:r>
              <a:rPr lang="en-US" dirty="0"/>
              <a:t> </a:t>
            </a:r>
            <a:r>
              <a:rPr lang="en-US" dirty="0" err="1"/>
              <a:t>cứng</a:t>
            </a:r>
            <a:endParaRPr lang="en-US" dirty="0"/>
          </a:p>
          <a:p>
            <a:r>
              <a:rPr lang="en-US" dirty="0" err="1"/>
              <a:t>Phiên</a:t>
            </a:r>
            <a:r>
              <a:rPr lang="en-US" dirty="0"/>
              <a:t> </a:t>
            </a:r>
            <a:r>
              <a:rPr lang="en-US" dirty="0" err="1"/>
              <a:t>bản</a:t>
            </a:r>
            <a:r>
              <a:rPr lang="en-US" dirty="0"/>
              <a:t> 1.2 (3/1995) </a:t>
            </a:r>
            <a:r>
              <a:rPr lang="en-US" dirty="0" err="1"/>
              <a:t>là</a:t>
            </a:r>
            <a:r>
              <a:rPr lang="en-US" dirty="0"/>
              <a:t> </a:t>
            </a:r>
            <a:r>
              <a:rPr lang="en-US" dirty="0" err="1"/>
              <a:t>phiên</a:t>
            </a:r>
            <a:r>
              <a:rPr lang="en-US" dirty="0"/>
              <a:t> </a:t>
            </a:r>
            <a:r>
              <a:rPr lang="en-US" dirty="0" err="1"/>
              <a:t>bản</a:t>
            </a:r>
            <a:r>
              <a:rPr lang="en-US" dirty="0"/>
              <a:t> </a:t>
            </a:r>
            <a:r>
              <a:rPr lang="en-US" dirty="0" err="1"/>
              <a:t>cuối</a:t>
            </a:r>
            <a:r>
              <a:rPr lang="en-US" dirty="0"/>
              <a:t> </a:t>
            </a:r>
            <a:r>
              <a:rPr lang="en-US" dirty="0" err="1"/>
              <a:t>cùng</a:t>
            </a:r>
            <a:r>
              <a:rPr lang="en-US" dirty="0"/>
              <a:t> </a:t>
            </a:r>
            <a:r>
              <a:rPr lang="en-US" dirty="0" err="1"/>
              <a:t>chỉ</a:t>
            </a:r>
            <a:r>
              <a:rPr lang="en-US" dirty="0"/>
              <a:t> </a:t>
            </a:r>
            <a:r>
              <a:rPr lang="en-US" dirty="0" err="1"/>
              <a:t>dành</a:t>
            </a:r>
            <a:r>
              <a:rPr lang="en-US" dirty="0"/>
              <a:t> </a:t>
            </a:r>
            <a:r>
              <a:rPr lang="en-US" dirty="0" err="1"/>
              <a:t>cho</a:t>
            </a:r>
            <a:r>
              <a:rPr lang="en-US" dirty="0"/>
              <a:t> PC. </a:t>
            </a:r>
          </a:p>
          <a:p>
            <a:r>
              <a:rPr lang="en-US" dirty="0" err="1"/>
              <a:t>Cách</a:t>
            </a:r>
            <a:r>
              <a:rPr lang="en-US" dirty="0"/>
              <a:t> </a:t>
            </a:r>
            <a:r>
              <a:rPr lang="en-US" dirty="0" err="1"/>
              <a:t>thức</a:t>
            </a:r>
            <a:r>
              <a:rPr lang="en-US" dirty="0"/>
              <a:t> </a:t>
            </a:r>
            <a:r>
              <a:rPr lang="en-US" dirty="0" err="1"/>
              <a:t>đánh</a:t>
            </a:r>
            <a:r>
              <a:rPr lang="en-US" dirty="0"/>
              <a:t> </a:t>
            </a:r>
            <a:r>
              <a:rPr lang="en-US" dirty="0" err="1"/>
              <a:t>số</a:t>
            </a:r>
            <a:r>
              <a:rPr lang="en-US" dirty="0"/>
              <a:t> </a:t>
            </a:r>
            <a:r>
              <a:rPr lang="en-US" dirty="0" err="1"/>
              <a:t>phiên</a:t>
            </a:r>
            <a:r>
              <a:rPr lang="en-US" dirty="0"/>
              <a:t> </a:t>
            </a:r>
            <a:r>
              <a:rPr lang="en-US" dirty="0" err="1"/>
              <a:t>bản</a:t>
            </a:r>
            <a:r>
              <a:rPr lang="en-US" dirty="0"/>
              <a:t>: </a:t>
            </a:r>
            <a:r>
              <a:rPr lang="en-US" dirty="0" err="1"/>
              <a:t>số</a:t>
            </a:r>
            <a:r>
              <a:rPr lang="en-US" dirty="0"/>
              <a:t> </a:t>
            </a:r>
            <a:r>
              <a:rPr lang="en-US" dirty="0" err="1"/>
              <a:t>lẻ</a:t>
            </a:r>
            <a:r>
              <a:rPr lang="en-US" dirty="0"/>
              <a:t> </a:t>
            </a:r>
            <a:r>
              <a:rPr lang="en-US" dirty="0" err="1"/>
              <a:t>là</a:t>
            </a:r>
            <a:r>
              <a:rPr lang="en-US" dirty="0"/>
              <a:t> </a:t>
            </a:r>
            <a:r>
              <a:rPr lang="en-US" dirty="0" err="1"/>
              <a:t>các</a:t>
            </a:r>
            <a:r>
              <a:rPr lang="en-US" dirty="0"/>
              <a:t> </a:t>
            </a:r>
            <a:r>
              <a:rPr lang="en-US" dirty="0" err="1"/>
              <a:t>phiên</a:t>
            </a:r>
            <a:r>
              <a:rPr lang="en-US" dirty="0"/>
              <a:t> </a:t>
            </a:r>
            <a:r>
              <a:rPr lang="en-US" dirty="0" err="1"/>
              <a:t>bản</a:t>
            </a:r>
            <a:r>
              <a:rPr lang="en-US" dirty="0"/>
              <a:t> </a:t>
            </a:r>
            <a:r>
              <a:rPr lang="en-US" dirty="0" err="1"/>
              <a:t>phát</a:t>
            </a:r>
            <a:r>
              <a:rPr lang="en-US" dirty="0"/>
              <a:t> </a:t>
            </a:r>
            <a:r>
              <a:rPr lang="en-US" dirty="0" err="1"/>
              <a:t>triển</a:t>
            </a:r>
            <a:r>
              <a:rPr lang="en-US" dirty="0"/>
              <a:t>, </a:t>
            </a:r>
            <a:r>
              <a:rPr lang="en-US" dirty="0" err="1"/>
              <a:t>số</a:t>
            </a:r>
            <a:r>
              <a:rPr lang="en-US" dirty="0"/>
              <a:t> </a:t>
            </a:r>
            <a:r>
              <a:rPr lang="en-US" dirty="0" err="1"/>
              <a:t>chẵn</a:t>
            </a:r>
            <a:r>
              <a:rPr lang="en-US" dirty="0"/>
              <a:t> </a:t>
            </a:r>
            <a:r>
              <a:rPr lang="en-US" dirty="0" err="1"/>
              <a:t>là</a:t>
            </a:r>
            <a:r>
              <a:rPr lang="en-US" dirty="0"/>
              <a:t> </a:t>
            </a:r>
            <a:r>
              <a:rPr lang="en-US" dirty="0" err="1"/>
              <a:t>các</a:t>
            </a:r>
            <a:r>
              <a:rPr lang="en-US" dirty="0"/>
              <a:t> </a:t>
            </a:r>
            <a:r>
              <a:rPr lang="en-US" dirty="0" err="1"/>
              <a:t>phiên</a:t>
            </a:r>
            <a:r>
              <a:rPr lang="en-US" dirty="0"/>
              <a:t> </a:t>
            </a:r>
            <a:r>
              <a:rPr lang="en-US" dirty="0" err="1"/>
              <a:t>bản</a:t>
            </a:r>
            <a:r>
              <a:rPr lang="en-US" dirty="0"/>
              <a:t> </a:t>
            </a:r>
            <a:r>
              <a:rPr lang="en-US" dirty="0" err="1"/>
              <a:t>chính</a:t>
            </a:r>
            <a:r>
              <a:rPr lang="en-US" dirty="0"/>
              <a:t> (production).</a:t>
            </a:r>
          </a:p>
        </p:txBody>
      </p:sp>
      <p:sp>
        <p:nvSpPr>
          <p:cNvPr id="5" name="Slide Number Placeholder 4">
            <a:extLst>
              <a:ext uri="{FF2B5EF4-FFF2-40B4-BE49-F238E27FC236}">
                <a16:creationId xmlns:a16="http://schemas.microsoft.com/office/drawing/2014/main" id="{2DBA1235-1093-4226-A929-F96B554AE387}"/>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a:extLst>
              <a:ext uri="{FF2B5EF4-FFF2-40B4-BE49-F238E27FC236}">
                <a16:creationId xmlns:a16="http://schemas.microsoft.com/office/drawing/2014/main" id="{94003D25-F1A1-421F-B0DA-3D4A7398C289}"/>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9" name="TextBox 8">
            <a:extLst>
              <a:ext uri="{FF2B5EF4-FFF2-40B4-BE49-F238E27FC236}">
                <a16:creationId xmlns:a16="http://schemas.microsoft.com/office/drawing/2014/main" id="{BCAA004B-8A4C-5FED-8562-7F7244A97975}"/>
              </a:ext>
            </a:extLst>
          </p:cNvPr>
          <p:cNvSpPr txBox="1"/>
          <p:nvPr/>
        </p:nvSpPr>
        <p:spPr>
          <a:xfrm>
            <a:off x="832847" y="1191085"/>
            <a:ext cx="4759636"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Quá</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trình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phát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triển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nhân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686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2284-213B-44C3-B2DB-D312D2880EBD}"/>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6BF15820-7D15-4E44-86AA-6FB5A23EF03D}"/>
              </a:ext>
            </a:extLst>
          </p:cNvPr>
          <p:cNvSpPr>
            <a:spLocks noGrp="1"/>
          </p:cNvSpPr>
          <p:nvPr>
            <p:ph idx="1"/>
          </p:nvPr>
        </p:nvSpPr>
        <p:spPr>
          <a:xfrm>
            <a:off x="774145" y="1685836"/>
            <a:ext cx="10579654" cy="4948200"/>
          </a:xfrm>
        </p:spPr>
        <p:txBody>
          <a:bodyPr>
            <a:normAutofit fontScale="77500" lnSpcReduction="20000"/>
          </a:bodyPr>
          <a:lstStyle/>
          <a:p>
            <a:r>
              <a:rPr lang="en-US" sz="3100" dirty="0"/>
              <a:t>Linux 2.0 đ</a:t>
            </a:r>
            <a:r>
              <a:rPr lang="vi-VN" sz="3100" dirty="0"/>
              <a:t>ư</a:t>
            </a:r>
            <a:r>
              <a:rPr lang="en-US" sz="3100" dirty="0" err="1"/>
              <a:t>ợc</a:t>
            </a:r>
            <a:r>
              <a:rPr lang="en-US" sz="3100" dirty="0"/>
              <a:t> </a:t>
            </a:r>
            <a:r>
              <a:rPr lang="en-US" sz="3100" dirty="0" err="1"/>
              <a:t>phát</a:t>
            </a:r>
            <a:r>
              <a:rPr lang="en-US" sz="3100" dirty="0"/>
              <a:t> </a:t>
            </a:r>
            <a:r>
              <a:rPr lang="en-US" sz="3100" dirty="0" err="1"/>
              <a:t>hành</a:t>
            </a:r>
            <a:r>
              <a:rPr lang="en-US" sz="3100" dirty="0"/>
              <a:t> </a:t>
            </a:r>
            <a:r>
              <a:rPr lang="en-US" sz="3100" dirty="0" err="1"/>
              <a:t>vào</a:t>
            </a:r>
            <a:r>
              <a:rPr lang="en-US" sz="3100" dirty="0"/>
              <a:t> 6/1996 </a:t>
            </a:r>
            <a:r>
              <a:rPr lang="en-US" sz="3100" dirty="0" err="1"/>
              <a:t>với</a:t>
            </a:r>
            <a:r>
              <a:rPr lang="en-US" sz="3100" dirty="0"/>
              <a:t> </a:t>
            </a:r>
            <a:r>
              <a:rPr lang="en-US" sz="3100" dirty="0" err="1"/>
              <a:t>hai</a:t>
            </a:r>
            <a:r>
              <a:rPr lang="en-US" sz="3100" dirty="0"/>
              <a:t> </a:t>
            </a:r>
            <a:r>
              <a:rPr lang="en-US" sz="3100" dirty="0" err="1"/>
              <a:t>cải</a:t>
            </a:r>
            <a:r>
              <a:rPr lang="en-US" sz="3100" dirty="0"/>
              <a:t> </a:t>
            </a:r>
            <a:r>
              <a:rPr lang="en-US" sz="3100" dirty="0" err="1"/>
              <a:t>tiến</a:t>
            </a:r>
            <a:r>
              <a:rPr lang="en-US" sz="3100" dirty="0"/>
              <a:t> </a:t>
            </a:r>
            <a:r>
              <a:rPr lang="en-US" sz="3100" dirty="0" err="1"/>
              <a:t>lớn</a:t>
            </a:r>
            <a:r>
              <a:rPr lang="en-US" sz="3100" dirty="0"/>
              <a:t>:</a:t>
            </a:r>
          </a:p>
          <a:p>
            <a:pPr lvl="1"/>
            <a:r>
              <a:rPr lang="en-US" sz="2600" dirty="0" err="1"/>
              <a:t>Hỗ</a:t>
            </a:r>
            <a:r>
              <a:rPr lang="en-US" sz="2600" dirty="0"/>
              <a:t> </a:t>
            </a:r>
            <a:r>
              <a:rPr lang="en-US" sz="2600" dirty="0" err="1"/>
              <a:t>trợ</a:t>
            </a:r>
            <a:r>
              <a:rPr lang="en-US" sz="2600" dirty="0"/>
              <a:t> </a:t>
            </a:r>
            <a:r>
              <a:rPr lang="en-US" sz="2600" dirty="0" err="1"/>
              <a:t>nhiều</a:t>
            </a:r>
            <a:r>
              <a:rPr lang="en-US" sz="2600" dirty="0"/>
              <a:t> </a:t>
            </a:r>
            <a:r>
              <a:rPr lang="en-US" sz="2600" dirty="0" err="1"/>
              <a:t>kiến</a:t>
            </a:r>
            <a:r>
              <a:rPr lang="en-US" sz="2600" dirty="0"/>
              <a:t> </a:t>
            </a:r>
            <a:r>
              <a:rPr lang="en-US" sz="2600" dirty="0" err="1"/>
              <a:t>trúc</a:t>
            </a:r>
            <a:r>
              <a:rPr lang="en-US" sz="2600" dirty="0"/>
              <a:t>, bao </a:t>
            </a:r>
            <a:r>
              <a:rPr lang="en-US" sz="2600" dirty="0" err="1"/>
              <a:t>gồm</a:t>
            </a:r>
            <a:r>
              <a:rPr lang="en-US" sz="2600" dirty="0"/>
              <a:t> </a:t>
            </a:r>
            <a:r>
              <a:rPr lang="en-US" sz="2600" dirty="0" err="1"/>
              <a:t>cả</a:t>
            </a:r>
            <a:r>
              <a:rPr lang="en-US" sz="2600" dirty="0"/>
              <a:t> 64 bit Alpha</a:t>
            </a:r>
          </a:p>
          <a:p>
            <a:pPr lvl="1"/>
            <a:r>
              <a:rPr lang="en-US" sz="2600" dirty="0" err="1"/>
              <a:t>Hỗ</a:t>
            </a:r>
            <a:r>
              <a:rPr lang="en-US" sz="2600" dirty="0"/>
              <a:t> </a:t>
            </a:r>
            <a:r>
              <a:rPr lang="en-US" sz="2600" dirty="0" err="1"/>
              <a:t>trợ</a:t>
            </a:r>
            <a:r>
              <a:rPr lang="en-US" sz="2600" dirty="0"/>
              <a:t> </a:t>
            </a:r>
            <a:r>
              <a:rPr lang="en-US" sz="2600" dirty="0" err="1"/>
              <a:t>các</a:t>
            </a:r>
            <a:r>
              <a:rPr lang="en-US" sz="2600" dirty="0"/>
              <a:t> </a:t>
            </a:r>
            <a:r>
              <a:rPr lang="en-US" sz="2600" dirty="0" err="1"/>
              <a:t>kiến</a:t>
            </a:r>
            <a:r>
              <a:rPr lang="en-US" sz="2600" dirty="0"/>
              <a:t> </a:t>
            </a:r>
            <a:r>
              <a:rPr lang="en-US" sz="2600" dirty="0" err="1"/>
              <a:t>trúc</a:t>
            </a:r>
            <a:r>
              <a:rPr lang="en-US" sz="2600" dirty="0"/>
              <a:t> </a:t>
            </a:r>
            <a:r>
              <a:rPr lang="en-US" sz="2600" dirty="0" err="1"/>
              <a:t>đa</a:t>
            </a:r>
            <a:r>
              <a:rPr lang="en-US" sz="2600" dirty="0"/>
              <a:t> </a:t>
            </a:r>
            <a:r>
              <a:rPr lang="en-US" sz="2600" dirty="0" err="1"/>
              <a:t>bộ</a:t>
            </a:r>
            <a:r>
              <a:rPr lang="en-US" sz="2600" dirty="0"/>
              <a:t> </a:t>
            </a:r>
            <a:r>
              <a:rPr lang="en-US" sz="2600" dirty="0" err="1"/>
              <a:t>xử</a:t>
            </a:r>
            <a:r>
              <a:rPr lang="en-US" sz="2600" dirty="0"/>
              <a:t> </a:t>
            </a:r>
            <a:r>
              <a:rPr lang="en-US" sz="2600" dirty="0" err="1"/>
              <a:t>lý</a:t>
            </a:r>
            <a:endParaRPr lang="en-US" sz="2600" dirty="0"/>
          </a:p>
          <a:p>
            <a:r>
              <a:rPr lang="en-US" sz="3100" dirty="0"/>
              <a:t>Linux 2.0 </a:t>
            </a:r>
            <a:r>
              <a:rPr lang="en-US" sz="3100" dirty="0" err="1"/>
              <a:t>hoạt</a:t>
            </a:r>
            <a:r>
              <a:rPr lang="en-US" sz="3100" dirty="0"/>
              <a:t> </a:t>
            </a:r>
            <a:r>
              <a:rPr lang="en-US" sz="3100" dirty="0" err="1"/>
              <a:t>động</a:t>
            </a:r>
            <a:r>
              <a:rPr lang="en-US" sz="3100" dirty="0"/>
              <a:t> </a:t>
            </a:r>
            <a:r>
              <a:rPr lang="en-US" sz="3100" dirty="0" err="1"/>
              <a:t>trên</a:t>
            </a:r>
            <a:r>
              <a:rPr lang="en-US" sz="3100" dirty="0"/>
              <a:t> </a:t>
            </a:r>
            <a:r>
              <a:rPr lang="en-US" sz="3100" dirty="0" err="1"/>
              <a:t>nhiều</a:t>
            </a:r>
            <a:r>
              <a:rPr lang="en-US" sz="3100" dirty="0"/>
              <a:t> </a:t>
            </a:r>
            <a:r>
              <a:rPr lang="en-US" sz="3100" dirty="0" err="1"/>
              <a:t>hệ</a:t>
            </a:r>
            <a:r>
              <a:rPr lang="en-US" sz="3100" dirty="0"/>
              <a:t> </a:t>
            </a:r>
            <a:r>
              <a:rPr lang="en-US" sz="3100" dirty="0" err="1"/>
              <a:t>thống</a:t>
            </a:r>
            <a:r>
              <a:rPr lang="en-US" sz="3100" dirty="0"/>
              <a:t> </a:t>
            </a:r>
            <a:r>
              <a:rPr lang="en-US" sz="3100" dirty="0" err="1"/>
              <a:t>khác</a:t>
            </a:r>
            <a:r>
              <a:rPr lang="en-US" sz="3100" dirty="0"/>
              <a:t> </a:t>
            </a:r>
            <a:r>
              <a:rPr lang="en-US" sz="3100" dirty="0" err="1"/>
              <a:t>nhau</a:t>
            </a:r>
            <a:r>
              <a:rPr lang="en-US" sz="3100" dirty="0"/>
              <a:t>: </a:t>
            </a:r>
            <a:r>
              <a:rPr lang="en-US" altLang="en-US" sz="3100" dirty="0"/>
              <a:t>Sun Sparc, PC, PowerMac, …</a:t>
            </a:r>
          </a:p>
          <a:p>
            <a:r>
              <a:rPr lang="en-US" altLang="en-US" sz="3100" dirty="0" err="1"/>
              <a:t>Các</a:t>
            </a:r>
            <a:r>
              <a:rPr lang="en-US" altLang="en-US" sz="3100" dirty="0"/>
              <a:t> </a:t>
            </a:r>
            <a:r>
              <a:rPr lang="en-US" altLang="en-US" sz="3100" dirty="0" err="1"/>
              <a:t>phiên</a:t>
            </a:r>
            <a:r>
              <a:rPr lang="en-US" altLang="en-US" sz="3100" dirty="0"/>
              <a:t> </a:t>
            </a:r>
            <a:r>
              <a:rPr lang="en-US" altLang="en-US" sz="3100" dirty="0" err="1"/>
              <a:t>bản</a:t>
            </a:r>
            <a:r>
              <a:rPr lang="en-US" altLang="en-US" sz="3100" dirty="0"/>
              <a:t> 2.4 </a:t>
            </a:r>
            <a:r>
              <a:rPr lang="en-US" altLang="en-US" sz="3100" dirty="0" err="1"/>
              <a:t>và</a:t>
            </a:r>
            <a:r>
              <a:rPr lang="en-US" altLang="en-US" sz="3100" dirty="0"/>
              <a:t> 2.6 </a:t>
            </a:r>
            <a:r>
              <a:rPr lang="en-US" altLang="en-US" sz="3100" dirty="0" err="1"/>
              <a:t>tiếp</a:t>
            </a:r>
            <a:r>
              <a:rPr lang="en-US" altLang="en-US" sz="3100" dirty="0"/>
              <a:t> </a:t>
            </a:r>
            <a:r>
              <a:rPr lang="en-US" altLang="en-US" sz="3100" dirty="0" err="1"/>
              <a:t>tục</a:t>
            </a:r>
            <a:r>
              <a:rPr lang="en-US" altLang="en-US" sz="3100" dirty="0"/>
              <a:t> </a:t>
            </a:r>
            <a:r>
              <a:rPr lang="en-US" altLang="en-US" sz="3100" dirty="0" err="1"/>
              <a:t>tăng</a:t>
            </a:r>
            <a:r>
              <a:rPr lang="en-US" altLang="en-US" sz="3100" dirty="0"/>
              <a:t> c</a:t>
            </a:r>
            <a:r>
              <a:rPr lang="vi-VN" altLang="en-US" sz="3100" dirty="0"/>
              <a:t>ư</a:t>
            </a:r>
            <a:r>
              <a:rPr lang="en-US" altLang="en-US" sz="3100" dirty="0" err="1"/>
              <a:t>ờng</a:t>
            </a:r>
            <a:r>
              <a:rPr lang="en-US" altLang="en-US" sz="3100" dirty="0"/>
              <a:t> </a:t>
            </a:r>
            <a:r>
              <a:rPr lang="en-US" altLang="en-US" sz="3100" dirty="0" err="1"/>
              <a:t>hỗ</a:t>
            </a:r>
            <a:r>
              <a:rPr lang="en-US" altLang="en-US" sz="3100" dirty="0"/>
              <a:t> </a:t>
            </a:r>
            <a:r>
              <a:rPr lang="en-US" altLang="en-US" sz="3100" dirty="0" err="1"/>
              <a:t>trợ</a:t>
            </a:r>
            <a:r>
              <a:rPr lang="en-US" altLang="en-US" sz="3100" dirty="0"/>
              <a:t> SMP, </a:t>
            </a:r>
            <a:r>
              <a:rPr lang="en-US" altLang="en-US" sz="3100" dirty="0" err="1"/>
              <a:t>cải</a:t>
            </a:r>
            <a:r>
              <a:rPr lang="en-US" altLang="en-US" sz="3100" dirty="0"/>
              <a:t> </a:t>
            </a:r>
            <a:r>
              <a:rPr lang="en-US" altLang="en-US" sz="3100" dirty="0" err="1"/>
              <a:t>thiện</a:t>
            </a:r>
            <a:r>
              <a:rPr lang="en-US" altLang="en-US" sz="3100" dirty="0"/>
              <a:t> </a:t>
            </a:r>
            <a:r>
              <a:rPr lang="en-US" altLang="en-US" sz="3100" dirty="0" err="1"/>
              <a:t>hệ</a:t>
            </a:r>
            <a:r>
              <a:rPr lang="en-US" altLang="en-US" sz="3100" dirty="0"/>
              <a:t> </a:t>
            </a:r>
            <a:r>
              <a:rPr lang="en-US" altLang="en-US" sz="3100" dirty="0" err="1"/>
              <a:t>thống</a:t>
            </a:r>
            <a:r>
              <a:rPr lang="en-US" altLang="en-US" sz="3100" dirty="0"/>
              <a:t> </a:t>
            </a:r>
            <a:r>
              <a:rPr lang="en-US" altLang="en-US" sz="3100" dirty="0" err="1"/>
              <a:t>quản</a:t>
            </a:r>
            <a:r>
              <a:rPr lang="en-US" altLang="en-US" sz="3100" dirty="0"/>
              <a:t> </a:t>
            </a:r>
            <a:r>
              <a:rPr lang="en-US" altLang="en-US" sz="3100" dirty="0" err="1"/>
              <a:t>lý</a:t>
            </a:r>
            <a:r>
              <a:rPr lang="en-US" altLang="en-US" sz="3100" dirty="0"/>
              <a:t> </a:t>
            </a:r>
            <a:r>
              <a:rPr lang="en-US" altLang="en-US" sz="3100" dirty="0" err="1"/>
              <a:t>bộ</a:t>
            </a:r>
            <a:r>
              <a:rPr lang="en-US" altLang="en-US" sz="3100" dirty="0"/>
              <a:t> </a:t>
            </a:r>
            <a:r>
              <a:rPr lang="en-US" altLang="en-US" sz="3100" dirty="0" err="1"/>
              <a:t>nhớ</a:t>
            </a:r>
            <a:r>
              <a:rPr lang="en-US" altLang="en-US" sz="3100" dirty="0"/>
              <a:t> </a:t>
            </a:r>
            <a:r>
              <a:rPr lang="en-US" altLang="en-US" sz="3100" dirty="0" err="1"/>
              <a:t>với</a:t>
            </a:r>
            <a:r>
              <a:rPr lang="en-US" altLang="en-US" sz="3100" dirty="0"/>
              <a:t> </a:t>
            </a:r>
            <a:r>
              <a:rPr lang="en-US" altLang="en-US" sz="3100" dirty="0" err="1"/>
              <a:t>sự</a:t>
            </a:r>
            <a:r>
              <a:rPr lang="en-US" altLang="en-US" sz="3100" dirty="0"/>
              <a:t> </a:t>
            </a:r>
            <a:r>
              <a:rPr lang="en-US" altLang="en-US" sz="3100" dirty="0" err="1"/>
              <a:t>hỗ</a:t>
            </a:r>
            <a:r>
              <a:rPr lang="en-US" altLang="en-US" sz="3100" dirty="0"/>
              <a:t> </a:t>
            </a:r>
            <a:r>
              <a:rPr lang="en-US" altLang="en-US" sz="3100" dirty="0" err="1"/>
              <a:t>trợ</a:t>
            </a:r>
            <a:r>
              <a:rPr lang="en-US" altLang="en-US" sz="3100" dirty="0"/>
              <a:t> </a:t>
            </a:r>
            <a:r>
              <a:rPr lang="en-US" altLang="en-US" sz="3100" dirty="0" err="1"/>
              <a:t>bộ</a:t>
            </a:r>
            <a:r>
              <a:rPr lang="en-US" altLang="en-US" sz="3100" dirty="0"/>
              <a:t> </a:t>
            </a:r>
            <a:r>
              <a:rPr lang="en-US" altLang="en-US" sz="3100" dirty="0" err="1"/>
              <a:t>nhớ</a:t>
            </a:r>
            <a:r>
              <a:rPr lang="en-US" altLang="en-US" sz="3100" dirty="0"/>
              <a:t> 64 bit.</a:t>
            </a:r>
          </a:p>
          <a:p>
            <a:r>
              <a:rPr lang="en-US" altLang="en-US" sz="3100" dirty="0"/>
              <a:t>Linux 3.0 </a:t>
            </a:r>
            <a:r>
              <a:rPr lang="en-US" altLang="en-US" sz="3100" dirty="0" err="1"/>
              <a:t>phát</a:t>
            </a:r>
            <a:r>
              <a:rPr lang="en-US" altLang="en-US" sz="3100" dirty="0"/>
              <a:t> </a:t>
            </a:r>
            <a:r>
              <a:rPr lang="en-US" altLang="en-US" sz="3100" dirty="0" err="1"/>
              <a:t>hành</a:t>
            </a:r>
            <a:r>
              <a:rPr lang="en-US" altLang="en-US" sz="3100" dirty="0"/>
              <a:t> </a:t>
            </a:r>
            <a:r>
              <a:rPr lang="en-US" altLang="en-US" sz="3100" dirty="0" err="1"/>
              <a:t>vào</a:t>
            </a:r>
            <a:r>
              <a:rPr lang="en-US" altLang="en-US" sz="3100" dirty="0"/>
              <a:t> 7/2011 </a:t>
            </a:r>
            <a:r>
              <a:rPr lang="en-US" altLang="en-US" sz="3100" dirty="0" err="1"/>
              <a:t>với</a:t>
            </a:r>
            <a:r>
              <a:rPr lang="en-US" altLang="en-US" sz="3100" dirty="0"/>
              <a:t> </a:t>
            </a:r>
            <a:r>
              <a:rPr lang="en-US" altLang="en-US" sz="3100" dirty="0" err="1"/>
              <a:t>sự</a:t>
            </a:r>
            <a:r>
              <a:rPr lang="en-US" altLang="en-US" sz="3100" dirty="0"/>
              <a:t> </a:t>
            </a:r>
            <a:r>
              <a:rPr lang="en-US" altLang="en-US" sz="3100" dirty="0" err="1"/>
              <a:t>cải</a:t>
            </a:r>
            <a:r>
              <a:rPr lang="en-US" altLang="en-US" sz="3100" dirty="0"/>
              <a:t> </a:t>
            </a:r>
            <a:r>
              <a:rPr lang="en-US" altLang="en-US" sz="3100" dirty="0" err="1"/>
              <a:t>thiện</a:t>
            </a:r>
            <a:r>
              <a:rPr lang="en-US" altLang="en-US" sz="3100" dirty="0"/>
              <a:t> </a:t>
            </a:r>
            <a:r>
              <a:rPr lang="en-US" altLang="en-US" sz="3100" dirty="0" err="1"/>
              <a:t>khả</a:t>
            </a:r>
            <a:r>
              <a:rPr lang="en-US" altLang="en-US" sz="3100" dirty="0"/>
              <a:t> </a:t>
            </a:r>
            <a:r>
              <a:rPr lang="en-US" altLang="en-US" sz="3100" dirty="0" err="1"/>
              <a:t>năng</a:t>
            </a:r>
            <a:r>
              <a:rPr lang="en-US" altLang="en-US" sz="3100" dirty="0"/>
              <a:t> </a:t>
            </a:r>
            <a:r>
              <a:rPr lang="en-US" altLang="en-US" sz="3100" dirty="0" err="1"/>
              <a:t>ảo</a:t>
            </a:r>
            <a:r>
              <a:rPr lang="en-US" altLang="en-US" sz="3100" dirty="0"/>
              <a:t> </a:t>
            </a:r>
            <a:r>
              <a:rPr lang="en-US" altLang="en-US" sz="3100" dirty="0" err="1"/>
              <a:t>hóa</a:t>
            </a:r>
            <a:r>
              <a:rPr lang="en-US" altLang="en-US" sz="3100" dirty="0"/>
              <a:t>, </a:t>
            </a:r>
            <a:r>
              <a:rPr lang="en-US" altLang="en-US" sz="3100" dirty="0" err="1"/>
              <a:t>quản</a:t>
            </a:r>
            <a:r>
              <a:rPr lang="en-US" altLang="en-US" sz="3100" dirty="0"/>
              <a:t> </a:t>
            </a:r>
            <a:r>
              <a:rPr lang="en-US" altLang="en-US" sz="3100" dirty="0" err="1"/>
              <a:t>lý</a:t>
            </a:r>
            <a:r>
              <a:rPr lang="en-US" altLang="en-US" sz="3100" dirty="0"/>
              <a:t> </a:t>
            </a:r>
            <a:r>
              <a:rPr lang="en-US" altLang="en-US" sz="3100" dirty="0" err="1"/>
              <a:t>bộ</a:t>
            </a:r>
            <a:r>
              <a:rPr lang="en-US" altLang="en-US" sz="3100" dirty="0"/>
              <a:t> </a:t>
            </a:r>
            <a:r>
              <a:rPr lang="en-US" altLang="en-US" sz="3100" dirty="0" err="1"/>
              <a:t>nhớ</a:t>
            </a:r>
            <a:r>
              <a:rPr lang="en-US" altLang="en-US" sz="3100" dirty="0"/>
              <a:t> </a:t>
            </a:r>
            <a:r>
              <a:rPr lang="en-US" altLang="en-US" sz="3100" dirty="0" err="1"/>
              <a:t>và</a:t>
            </a:r>
            <a:r>
              <a:rPr lang="en-US" altLang="en-US" sz="3100" dirty="0"/>
              <a:t> </a:t>
            </a:r>
            <a:r>
              <a:rPr lang="en-US" altLang="en-US" sz="3100" dirty="0" err="1"/>
              <a:t>định</a:t>
            </a:r>
            <a:r>
              <a:rPr lang="en-US" altLang="en-US" sz="3100" dirty="0"/>
              <a:t> </a:t>
            </a:r>
            <a:r>
              <a:rPr lang="en-US" altLang="en-US" sz="3100" dirty="0" err="1"/>
              <a:t>thời</a:t>
            </a:r>
            <a:r>
              <a:rPr lang="en-US" altLang="en-US" sz="3100" dirty="0"/>
              <a:t>.</a:t>
            </a:r>
          </a:p>
          <a:p>
            <a:r>
              <a:rPr lang="en-US" altLang="en-US" sz="3100" dirty="0"/>
              <a:t>Linux 4.0 </a:t>
            </a:r>
            <a:r>
              <a:rPr lang="en-US" altLang="en-US" sz="3100" dirty="0" err="1"/>
              <a:t>phát</a:t>
            </a:r>
            <a:r>
              <a:rPr lang="en-US" altLang="en-US" sz="3100" dirty="0"/>
              <a:t> </a:t>
            </a:r>
            <a:r>
              <a:rPr lang="en-US" altLang="en-US" sz="3100" dirty="0" err="1"/>
              <a:t>hành</a:t>
            </a:r>
            <a:r>
              <a:rPr lang="en-US" altLang="en-US" sz="3100" dirty="0"/>
              <a:t> </a:t>
            </a:r>
            <a:r>
              <a:rPr lang="en-US" altLang="en-US" sz="3100" dirty="0" err="1"/>
              <a:t>vào</a:t>
            </a:r>
            <a:r>
              <a:rPr lang="en-US" altLang="en-US" sz="3100" dirty="0"/>
              <a:t> 4/2015 </a:t>
            </a:r>
            <a:r>
              <a:rPr lang="en-US" altLang="en-US" sz="3100" dirty="0" err="1"/>
              <a:t>hỗ</a:t>
            </a:r>
            <a:r>
              <a:rPr lang="en-US" altLang="en-US" sz="3100" dirty="0"/>
              <a:t> </a:t>
            </a:r>
            <a:r>
              <a:rPr lang="en-US" altLang="en-US" sz="3100" dirty="0" err="1"/>
              <a:t>trợ</a:t>
            </a:r>
            <a:r>
              <a:rPr lang="en-US" altLang="en-US" sz="3100" dirty="0"/>
              <a:t> </a:t>
            </a:r>
            <a:r>
              <a:rPr lang="en-US" altLang="en-US" sz="3100" dirty="0" err="1"/>
              <a:t>thêm</a:t>
            </a:r>
            <a:r>
              <a:rPr lang="en-US" altLang="en-US" sz="3100" dirty="0"/>
              <a:t> </a:t>
            </a:r>
            <a:r>
              <a:rPr lang="en-US" altLang="en-US" sz="3100" dirty="0" err="1"/>
              <a:t>nhiều</a:t>
            </a:r>
            <a:r>
              <a:rPr lang="en-US" altLang="en-US" sz="3100" dirty="0"/>
              <a:t> </a:t>
            </a:r>
            <a:r>
              <a:rPr lang="en-US" altLang="en-US" sz="3100" dirty="0" err="1"/>
              <a:t>kiến</a:t>
            </a:r>
            <a:r>
              <a:rPr lang="en-US" altLang="en-US" sz="3100" dirty="0"/>
              <a:t> </a:t>
            </a:r>
            <a:r>
              <a:rPr lang="en-US" altLang="en-US" sz="3100" dirty="0" err="1"/>
              <a:t>trúc</a:t>
            </a:r>
            <a:r>
              <a:rPr lang="en-US" altLang="en-US" sz="3100" dirty="0"/>
              <a:t> </a:t>
            </a:r>
            <a:r>
              <a:rPr lang="en-US" altLang="en-US" sz="3100" dirty="0" err="1"/>
              <a:t>mới</a:t>
            </a:r>
            <a:r>
              <a:rPr lang="en-US" altLang="en-US" sz="3100" dirty="0"/>
              <a:t>, </a:t>
            </a:r>
            <a:r>
              <a:rPr lang="en-US" altLang="en-US" sz="3100" dirty="0" err="1"/>
              <a:t>cải</a:t>
            </a:r>
            <a:r>
              <a:rPr lang="en-US" altLang="en-US" sz="3100" dirty="0"/>
              <a:t> </a:t>
            </a:r>
            <a:r>
              <a:rPr lang="en-US" altLang="en-US" sz="3100" dirty="0" err="1"/>
              <a:t>thiện</a:t>
            </a:r>
            <a:r>
              <a:rPr lang="en-US" altLang="en-US" sz="3100" dirty="0"/>
              <a:t> </a:t>
            </a:r>
            <a:r>
              <a:rPr lang="en-US" altLang="en-US" sz="3100" dirty="0" err="1"/>
              <a:t>các</a:t>
            </a:r>
            <a:r>
              <a:rPr lang="en-US" altLang="en-US" sz="3100" dirty="0"/>
              <a:t> </a:t>
            </a:r>
            <a:r>
              <a:rPr lang="en-US" altLang="en-US" sz="3100" dirty="0" err="1"/>
              <a:t>chức</a:t>
            </a:r>
            <a:r>
              <a:rPr lang="en-US" altLang="en-US" sz="3100" dirty="0"/>
              <a:t> </a:t>
            </a:r>
            <a:r>
              <a:rPr lang="en-US" altLang="en-US" sz="3100" dirty="0" err="1"/>
              <a:t>năng</a:t>
            </a:r>
            <a:r>
              <a:rPr lang="en-US" altLang="en-US" sz="3100" dirty="0"/>
              <a:t> di </a:t>
            </a:r>
            <a:r>
              <a:rPr lang="en-US" altLang="en-US" sz="3100" dirty="0" err="1"/>
              <a:t>động</a:t>
            </a:r>
            <a:r>
              <a:rPr lang="en-US" altLang="en-US" sz="3100" dirty="0"/>
              <a:t> </a:t>
            </a:r>
            <a:r>
              <a:rPr lang="en-US" altLang="en-US" sz="3100" dirty="0" err="1"/>
              <a:t>và</a:t>
            </a:r>
            <a:r>
              <a:rPr lang="en-US" altLang="en-US" sz="3100" dirty="0"/>
              <a:t> </a:t>
            </a:r>
            <a:r>
              <a:rPr lang="en-US" altLang="en-US" sz="3100" dirty="0" err="1"/>
              <a:t>nhiều</a:t>
            </a:r>
            <a:r>
              <a:rPr lang="en-US" altLang="en-US" sz="3100" dirty="0"/>
              <a:t> </a:t>
            </a:r>
            <a:r>
              <a:rPr lang="en-US" altLang="en-US" sz="3100" dirty="0" err="1"/>
              <a:t>cải</a:t>
            </a:r>
            <a:r>
              <a:rPr lang="en-US" altLang="en-US" sz="3100" dirty="0"/>
              <a:t> </a:t>
            </a:r>
            <a:r>
              <a:rPr lang="en-US" altLang="en-US" sz="3100" dirty="0" err="1"/>
              <a:t>tiến</a:t>
            </a:r>
            <a:r>
              <a:rPr lang="en-US" altLang="en-US" sz="3100" dirty="0"/>
              <a:t> </a:t>
            </a:r>
            <a:r>
              <a:rPr lang="en-US" altLang="en-US" sz="3100" dirty="0" err="1"/>
              <a:t>khác</a:t>
            </a:r>
            <a:r>
              <a:rPr lang="en-US" altLang="en-US" sz="3100" dirty="0"/>
              <a:t>.</a:t>
            </a:r>
          </a:p>
          <a:p>
            <a:endParaRPr lang="en-US" altLang="en-US" dirty="0"/>
          </a:p>
          <a:p>
            <a:endParaRPr lang="en-US" dirty="0"/>
          </a:p>
        </p:txBody>
      </p:sp>
      <p:sp>
        <p:nvSpPr>
          <p:cNvPr id="5" name="Slide Number Placeholder 4">
            <a:extLst>
              <a:ext uri="{FF2B5EF4-FFF2-40B4-BE49-F238E27FC236}">
                <a16:creationId xmlns:a16="http://schemas.microsoft.com/office/drawing/2014/main" id="{D10C8283-2A7D-47C3-AD9D-FD6291FEE208}"/>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3326645A-A505-47CE-A08C-B0082F7344C5}"/>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4EAA2FD8-B029-7F4F-B96A-FABF78C04C47}"/>
              </a:ext>
            </a:extLst>
          </p:cNvPr>
          <p:cNvSpPr txBox="1"/>
          <p:nvPr/>
        </p:nvSpPr>
        <p:spPr>
          <a:xfrm>
            <a:off x="832847" y="1191085"/>
            <a:ext cx="4759636"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Quá</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trình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phát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triển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nhân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97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F430-4834-4C99-A3BE-6E9121793DEB}"/>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2F1CDCCC-7073-4731-936D-784D13C7F435}"/>
              </a:ext>
            </a:extLst>
          </p:cNvPr>
          <p:cNvSpPr>
            <a:spLocks noGrp="1"/>
          </p:cNvSpPr>
          <p:nvPr>
            <p:ph idx="1"/>
          </p:nvPr>
        </p:nvSpPr>
        <p:spPr>
          <a:xfrm>
            <a:off x="774145" y="1710074"/>
            <a:ext cx="10579654" cy="4943139"/>
          </a:xfrm>
        </p:spPr>
        <p:txBody>
          <a:bodyPr>
            <a:normAutofit fontScale="85000" lnSpcReduction="10000"/>
          </a:bodyPr>
          <a:lstStyle/>
          <a:p>
            <a:r>
              <a:rPr lang="en-US" altLang="en-US" dirty="0" err="1"/>
              <a:t>Các</a:t>
            </a:r>
            <a:r>
              <a:rPr lang="en-US" altLang="en-US" dirty="0"/>
              <a:t> </a:t>
            </a:r>
            <a:r>
              <a:rPr lang="en-US" altLang="en-US" dirty="0" err="1"/>
              <a:t>phần</a:t>
            </a:r>
            <a:r>
              <a:rPr lang="en-US" altLang="en-US" dirty="0"/>
              <a:t> </a:t>
            </a:r>
            <a:r>
              <a:rPr lang="en-US" altLang="en-US" dirty="0" err="1"/>
              <a:t>mềm</a:t>
            </a:r>
            <a:r>
              <a:rPr lang="en-US" altLang="en-US" dirty="0"/>
              <a:t> </a:t>
            </a:r>
            <a:r>
              <a:rPr lang="en-US" altLang="en-US" dirty="0" err="1"/>
              <a:t>tạo</a:t>
            </a:r>
            <a:r>
              <a:rPr lang="en-US" altLang="en-US" dirty="0"/>
              <a:t> </a:t>
            </a:r>
            <a:r>
              <a:rPr lang="en-US" altLang="en-US" dirty="0" err="1"/>
              <a:t>nên</a:t>
            </a:r>
            <a:r>
              <a:rPr lang="en-US" altLang="en-US" dirty="0"/>
              <a:t> </a:t>
            </a:r>
            <a:r>
              <a:rPr lang="en-US" altLang="en-US" dirty="0" err="1"/>
              <a:t>hệ</a:t>
            </a:r>
            <a:r>
              <a:rPr lang="en-US" altLang="en-US" dirty="0"/>
              <a:t> </a:t>
            </a:r>
            <a:r>
              <a:rPr lang="en-US" altLang="en-US" dirty="0" err="1"/>
              <a:t>thống</a:t>
            </a:r>
            <a:r>
              <a:rPr lang="en-US" altLang="en-US" dirty="0"/>
              <a:t> Linux </a:t>
            </a:r>
            <a:r>
              <a:rPr lang="en-US" altLang="en-US" dirty="0" err="1"/>
              <a:t>thường</a:t>
            </a:r>
            <a:r>
              <a:rPr lang="en-US" altLang="en-US" dirty="0"/>
              <a:t> </a:t>
            </a:r>
            <a:r>
              <a:rPr lang="en-US" altLang="en-US" dirty="0" err="1"/>
              <a:t>không</a:t>
            </a:r>
            <a:r>
              <a:rPr lang="en-US" altLang="en-US" dirty="0"/>
              <a:t> </a:t>
            </a:r>
            <a:r>
              <a:rPr lang="en-US" altLang="en-US" dirty="0" err="1"/>
              <a:t>chỉ</a:t>
            </a:r>
            <a:r>
              <a:rPr lang="en-US" altLang="en-US" dirty="0"/>
              <a:t> </a:t>
            </a:r>
            <a:r>
              <a:rPr lang="en-US" altLang="en-US" dirty="0" err="1"/>
              <a:t>dành</a:t>
            </a:r>
            <a:r>
              <a:rPr lang="en-US" altLang="en-US" dirty="0"/>
              <a:t> </a:t>
            </a:r>
            <a:r>
              <a:rPr lang="en-US" altLang="en-US" dirty="0" err="1"/>
              <a:t>riêng</a:t>
            </a:r>
            <a:r>
              <a:rPr lang="en-US" altLang="en-US" dirty="0"/>
              <a:t> </a:t>
            </a:r>
            <a:r>
              <a:rPr lang="en-US" altLang="en-US" dirty="0" err="1"/>
              <a:t>cho</a:t>
            </a:r>
            <a:r>
              <a:rPr lang="en-US" altLang="en-US" dirty="0"/>
              <a:t> Linux </a:t>
            </a:r>
            <a:r>
              <a:rPr lang="en-US" altLang="en-US" dirty="0" err="1"/>
              <a:t>mà</a:t>
            </a:r>
            <a:r>
              <a:rPr lang="en-US" altLang="en-US" dirty="0"/>
              <a:t> </a:t>
            </a:r>
            <a:r>
              <a:rPr lang="en-US" altLang="en-US" dirty="0" err="1"/>
              <a:t>còn</a:t>
            </a:r>
            <a:r>
              <a:rPr lang="en-US" altLang="en-US" dirty="0"/>
              <a:t> </a:t>
            </a:r>
            <a:r>
              <a:rPr lang="en-US" altLang="en-US" dirty="0" err="1"/>
              <a:t>được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trên</a:t>
            </a:r>
            <a:r>
              <a:rPr lang="en-US" altLang="en-US" dirty="0"/>
              <a:t> </a:t>
            </a:r>
            <a:r>
              <a:rPr lang="en-US" altLang="en-US" dirty="0" err="1"/>
              <a:t>nhiều</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a:t>
            </a:r>
            <a:r>
              <a:rPr lang="en-US" altLang="en-US" dirty="0" err="1"/>
              <a:t>dựa</a:t>
            </a:r>
            <a:r>
              <a:rPr lang="en-US" altLang="en-US" dirty="0"/>
              <a:t> </a:t>
            </a:r>
            <a:r>
              <a:rPr lang="en-US" altLang="en-US" dirty="0" err="1"/>
              <a:t>trên</a:t>
            </a:r>
            <a:r>
              <a:rPr lang="en-US" altLang="en-US" dirty="0"/>
              <a:t> UNIX </a:t>
            </a:r>
            <a:r>
              <a:rPr lang="en-US" altLang="en-US" dirty="0" err="1"/>
              <a:t>khác</a:t>
            </a:r>
            <a:r>
              <a:rPr lang="en-US" altLang="en-US" dirty="0"/>
              <a:t>. </a:t>
            </a:r>
          </a:p>
          <a:p>
            <a:pPr lvl="1"/>
            <a:r>
              <a:rPr lang="en-US" altLang="en-US" dirty="0"/>
              <a:t>Linux </a:t>
            </a:r>
            <a:r>
              <a:rPr lang="en-US" altLang="en-US" dirty="0" err="1"/>
              <a:t>sử</a:t>
            </a:r>
            <a:r>
              <a:rPr lang="en-US" altLang="en-US" dirty="0"/>
              <a:t> </a:t>
            </a:r>
            <a:r>
              <a:rPr lang="en-US" altLang="en-US" dirty="0" err="1"/>
              <a:t>dụng</a:t>
            </a:r>
            <a:r>
              <a:rPr lang="en-US" altLang="en-US" dirty="0"/>
              <a:t> </a:t>
            </a:r>
            <a:r>
              <a:rPr lang="en-US" altLang="en-US" dirty="0" err="1"/>
              <a:t>nhiều</a:t>
            </a:r>
            <a:r>
              <a:rPr lang="en-US" altLang="en-US" dirty="0"/>
              <a:t> </a:t>
            </a:r>
            <a:r>
              <a:rPr lang="en-US" altLang="en-US" dirty="0" err="1"/>
              <a:t>công</a:t>
            </a:r>
            <a:r>
              <a:rPr lang="en-US" altLang="en-US" dirty="0"/>
              <a:t> </a:t>
            </a:r>
            <a:r>
              <a:rPr lang="en-US" altLang="en-US" dirty="0" err="1"/>
              <a:t>cụ</a:t>
            </a:r>
            <a:r>
              <a:rPr lang="en-US" altLang="en-US" dirty="0"/>
              <a:t> đ</a:t>
            </a:r>
            <a:r>
              <a:rPr lang="vi-VN" altLang="en-US" dirty="0"/>
              <a:t>ư</a:t>
            </a:r>
            <a:r>
              <a:rPr lang="en-US" altLang="en-US" dirty="0" err="1"/>
              <a:t>ợc</a:t>
            </a:r>
            <a:r>
              <a:rPr lang="en-US" altLang="en-US" dirty="0"/>
              <a:t> </a:t>
            </a:r>
            <a:r>
              <a:rPr lang="en-US" altLang="en-US" dirty="0" err="1"/>
              <a:t>phát</a:t>
            </a:r>
            <a:r>
              <a:rPr lang="en-US" altLang="en-US" dirty="0"/>
              <a:t> </a:t>
            </a:r>
            <a:r>
              <a:rPr lang="en-US" altLang="en-US" dirty="0" err="1"/>
              <a:t>triển</a:t>
            </a:r>
            <a:r>
              <a:rPr lang="en-US" altLang="en-US" dirty="0"/>
              <a:t> </a:t>
            </a:r>
            <a:r>
              <a:rPr lang="en-US" altLang="en-US" dirty="0" err="1"/>
              <a:t>bởi</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Berkeley </a:t>
            </a:r>
            <a:r>
              <a:rPr lang="en-US" altLang="ja-JP" dirty="0"/>
              <a:t>BSD, MIT</a:t>
            </a:r>
            <a:r>
              <a:rPr lang="ja-JP" altLang="en-US" dirty="0"/>
              <a:t>’</a:t>
            </a:r>
            <a:r>
              <a:rPr lang="en-US" altLang="ja-JP" dirty="0"/>
              <a:t>s X  Window System </a:t>
            </a:r>
            <a:r>
              <a:rPr lang="en-US" altLang="ja-JP" dirty="0" err="1"/>
              <a:t>và</a:t>
            </a:r>
            <a:r>
              <a:rPr lang="en-US" altLang="ja-JP" dirty="0"/>
              <a:t> </a:t>
            </a:r>
            <a:r>
              <a:rPr lang="en-US" altLang="ja-JP" dirty="0" err="1"/>
              <a:t>dự</a:t>
            </a:r>
            <a:r>
              <a:rPr lang="en-US" altLang="ja-JP" dirty="0"/>
              <a:t> </a:t>
            </a:r>
            <a:r>
              <a:rPr lang="en-US" altLang="ja-JP" dirty="0" err="1"/>
              <a:t>án</a:t>
            </a:r>
            <a:r>
              <a:rPr lang="en-US" altLang="ja-JP" dirty="0"/>
              <a:t> Free Software Foundation's GNU.</a:t>
            </a:r>
          </a:p>
          <a:p>
            <a:r>
              <a:rPr lang="en-US" altLang="ja-JP" dirty="0" err="1"/>
              <a:t>Việc</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chung</a:t>
            </a:r>
            <a:r>
              <a:rPr lang="en-US" altLang="ja-JP" dirty="0"/>
              <a:t> </a:t>
            </a:r>
            <a:r>
              <a:rPr lang="en-US" altLang="ja-JP" dirty="0" err="1"/>
              <a:t>các</a:t>
            </a:r>
            <a:r>
              <a:rPr lang="en-US" altLang="ja-JP" dirty="0"/>
              <a:t> </a:t>
            </a:r>
            <a:r>
              <a:rPr lang="en-US" altLang="ja-JP" dirty="0" err="1"/>
              <a:t>công</a:t>
            </a:r>
            <a:r>
              <a:rPr lang="en-US" altLang="ja-JP" dirty="0"/>
              <a:t> </a:t>
            </a:r>
            <a:r>
              <a:rPr lang="en-US" altLang="ja-JP" dirty="0" err="1"/>
              <a:t>cụ</a:t>
            </a:r>
            <a:r>
              <a:rPr lang="en-US" altLang="ja-JP" dirty="0"/>
              <a:t> </a:t>
            </a:r>
            <a:r>
              <a:rPr lang="en-US" altLang="ja-JP" dirty="0" err="1"/>
              <a:t>này</a:t>
            </a:r>
            <a:r>
              <a:rPr lang="en-US" altLang="ja-JP" dirty="0"/>
              <a:t> </a:t>
            </a:r>
            <a:r>
              <a:rPr lang="en-US" altLang="ja-JP" dirty="0" err="1"/>
              <a:t>diễn</a:t>
            </a:r>
            <a:r>
              <a:rPr lang="en-US" altLang="ja-JP" dirty="0"/>
              <a:t> </a:t>
            </a:r>
            <a:r>
              <a:rPr lang="en-US" altLang="ja-JP" dirty="0" err="1"/>
              <a:t>ra</a:t>
            </a:r>
            <a:r>
              <a:rPr lang="en-US" altLang="ja-JP" dirty="0"/>
              <a:t> </a:t>
            </a:r>
            <a:r>
              <a:rPr lang="en-US" altLang="ja-JP" dirty="0" err="1"/>
              <a:t>theo</a:t>
            </a:r>
            <a:r>
              <a:rPr lang="en-US" altLang="ja-JP" dirty="0"/>
              <a:t> </a:t>
            </a:r>
            <a:r>
              <a:rPr lang="en-US" altLang="ja-JP" dirty="0" err="1"/>
              <a:t>cả</a:t>
            </a:r>
            <a:r>
              <a:rPr lang="en-US" altLang="ja-JP" dirty="0"/>
              <a:t> </a:t>
            </a:r>
            <a:r>
              <a:rPr lang="en-US" altLang="ja-JP" dirty="0" err="1"/>
              <a:t>hai</a:t>
            </a:r>
            <a:r>
              <a:rPr lang="en-US" altLang="ja-JP" dirty="0"/>
              <a:t> </a:t>
            </a:r>
            <a:r>
              <a:rPr lang="en-US" altLang="ja-JP" dirty="0" err="1"/>
              <a:t>hướng</a:t>
            </a:r>
            <a:r>
              <a:rPr lang="en-US" altLang="ja-JP" dirty="0"/>
              <a:t>:</a:t>
            </a:r>
          </a:p>
          <a:p>
            <a:pPr lvl="1"/>
            <a:r>
              <a:rPr lang="en-US" dirty="0"/>
              <a:t>Linux </a:t>
            </a:r>
            <a:r>
              <a:rPr lang="en-US" dirty="0" err="1"/>
              <a:t>sử</a:t>
            </a:r>
            <a:r>
              <a:rPr lang="en-US" dirty="0"/>
              <a:t> </a:t>
            </a:r>
            <a:r>
              <a:rPr lang="en-US" dirty="0" err="1"/>
              <a:t>dụng</a:t>
            </a:r>
            <a:r>
              <a:rPr lang="en-US" dirty="0"/>
              <a:t>, </a:t>
            </a:r>
            <a:r>
              <a:rPr lang="en-US" dirty="0" err="1"/>
              <a:t>đồng</a:t>
            </a:r>
            <a:r>
              <a:rPr lang="en-US" dirty="0"/>
              <a:t> </a:t>
            </a:r>
            <a:r>
              <a:rPr lang="en-US" dirty="0" err="1"/>
              <a:t>thời</a:t>
            </a:r>
            <a:r>
              <a:rPr lang="en-US" dirty="0"/>
              <a:t> </a:t>
            </a:r>
            <a:r>
              <a:rPr lang="en-US" dirty="0" err="1"/>
              <a:t>cải</a:t>
            </a:r>
            <a:r>
              <a:rPr lang="en-US" dirty="0"/>
              <a:t> </a:t>
            </a:r>
            <a:r>
              <a:rPr lang="en-US" dirty="0" err="1"/>
              <a:t>tiến</a:t>
            </a:r>
            <a:r>
              <a:rPr lang="en-US" dirty="0"/>
              <a:t> </a:t>
            </a:r>
            <a:r>
              <a:rPr lang="en-US" dirty="0" err="1"/>
              <a:t>công</a:t>
            </a:r>
            <a:r>
              <a:rPr lang="en-US" dirty="0"/>
              <a:t> </a:t>
            </a:r>
            <a:r>
              <a:rPr lang="en-US" dirty="0" err="1"/>
              <a:t>cụ</a:t>
            </a:r>
            <a:r>
              <a:rPr lang="en-US" dirty="0"/>
              <a:t> </a:t>
            </a:r>
            <a:r>
              <a:rPr lang="en-US" dirty="0" err="1"/>
              <a:t>đó</a:t>
            </a:r>
            <a:endParaRPr lang="en-US" dirty="0"/>
          </a:p>
          <a:p>
            <a:pPr lvl="2"/>
            <a:r>
              <a:rPr lang="en-US" altLang="ja-JP" sz="2100" dirty="0" err="1"/>
              <a:t>Hệ</a:t>
            </a:r>
            <a:r>
              <a:rPr lang="en-US" altLang="ja-JP" sz="2100" dirty="0"/>
              <a:t> </a:t>
            </a:r>
            <a:r>
              <a:rPr lang="en-US" altLang="ja-JP" sz="2100" dirty="0" err="1"/>
              <a:t>thống</a:t>
            </a:r>
            <a:r>
              <a:rPr lang="en-US" altLang="ja-JP" sz="2100" dirty="0"/>
              <a:t> </a:t>
            </a:r>
            <a:r>
              <a:rPr lang="en-US" altLang="ja-JP" sz="2100" dirty="0" err="1"/>
              <a:t>th</a:t>
            </a:r>
            <a:r>
              <a:rPr lang="vi-VN" altLang="ja-JP" sz="2100" dirty="0"/>
              <a:t>ư</a:t>
            </a:r>
            <a:r>
              <a:rPr lang="en-US" altLang="ja-JP" sz="2100" dirty="0"/>
              <a:t> </a:t>
            </a:r>
            <a:r>
              <a:rPr lang="en-US" altLang="ja-JP" sz="2100" dirty="0" err="1"/>
              <a:t>viện</a:t>
            </a:r>
            <a:r>
              <a:rPr lang="en-US" altLang="ja-JP" sz="2100" dirty="0"/>
              <a:t> </a:t>
            </a:r>
            <a:r>
              <a:rPr lang="en-US" altLang="ja-JP" sz="2100" dirty="0" err="1"/>
              <a:t>chính</a:t>
            </a:r>
            <a:r>
              <a:rPr lang="en-US" altLang="ja-JP" sz="2100" dirty="0"/>
              <a:t> </a:t>
            </a:r>
            <a:r>
              <a:rPr lang="en-US" altLang="ja-JP" sz="2100" dirty="0" err="1"/>
              <a:t>của</a:t>
            </a:r>
            <a:r>
              <a:rPr lang="en-US" altLang="ja-JP" sz="2100" dirty="0"/>
              <a:t> Linux đ</a:t>
            </a:r>
            <a:r>
              <a:rPr lang="vi-VN" altLang="ja-JP" sz="2100" dirty="0"/>
              <a:t>ư</a:t>
            </a:r>
            <a:r>
              <a:rPr lang="en-US" altLang="ja-JP" sz="2100" dirty="0" err="1"/>
              <a:t>ợc</a:t>
            </a:r>
            <a:r>
              <a:rPr lang="en-US" altLang="ja-JP" sz="2100" dirty="0"/>
              <a:t> </a:t>
            </a:r>
            <a:r>
              <a:rPr lang="en-US" altLang="ja-JP" sz="2100" dirty="0" err="1"/>
              <a:t>bắt</a:t>
            </a:r>
            <a:r>
              <a:rPr lang="en-US" altLang="ja-JP" sz="2100" dirty="0"/>
              <a:t> </a:t>
            </a:r>
            <a:r>
              <a:rPr lang="en-US" altLang="ja-JP" sz="2100" dirty="0" err="1"/>
              <a:t>đầu</a:t>
            </a:r>
            <a:r>
              <a:rPr lang="en-US" altLang="ja-JP" sz="2100" dirty="0"/>
              <a:t> </a:t>
            </a:r>
            <a:r>
              <a:rPr lang="en-US" altLang="ja-JP" sz="2100" dirty="0" err="1"/>
              <a:t>từ</a:t>
            </a:r>
            <a:r>
              <a:rPr lang="en-US" altLang="ja-JP" sz="2100" dirty="0"/>
              <a:t> </a:t>
            </a:r>
            <a:r>
              <a:rPr lang="en-US" altLang="ja-JP" sz="2100" dirty="0" err="1"/>
              <a:t>dự</a:t>
            </a:r>
            <a:r>
              <a:rPr lang="en-US" altLang="ja-JP" sz="2100" dirty="0"/>
              <a:t> </a:t>
            </a:r>
            <a:r>
              <a:rPr lang="en-US" altLang="ja-JP" sz="2100" dirty="0" err="1"/>
              <a:t>án</a:t>
            </a:r>
            <a:r>
              <a:rPr lang="en-US" altLang="ja-JP" sz="2100" dirty="0"/>
              <a:t> GNU </a:t>
            </a:r>
            <a:r>
              <a:rPr lang="en-US" altLang="ja-JP" sz="2100" dirty="0" err="1"/>
              <a:t>với</a:t>
            </a:r>
            <a:r>
              <a:rPr lang="en-US" altLang="ja-JP" sz="2100" dirty="0"/>
              <a:t> </a:t>
            </a:r>
            <a:r>
              <a:rPr lang="en-US" altLang="ja-JP" sz="2100" dirty="0" err="1"/>
              <a:t>nhiều</a:t>
            </a:r>
            <a:r>
              <a:rPr lang="en-US" altLang="ja-JP" sz="2100" dirty="0"/>
              <a:t> </a:t>
            </a:r>
            <a:r>
              <a:rPr lang="en-US" altLang="ja-JP" sz="2100" dirty="0" err="1"/>
              <a:t>cải</a:t>
            </a:r>
            <a:r>
              <a:rPr lang="en-US" altLang="ja-JP" sz="2100" dirty="0"/>
              <a:t> </a:t>
            </a:r>
            <a:r>
              <a:rPr lang="en-US" altLang="ja-JP" sz="2100" dirty="0" err="1"/>
              <a:t>tiến</a:t>
            </a:r>
            <a:r>
              <a:rPr lang="en-US" altLang="ja-JP" sz="2100" dirty="0"/>
              <a:t> đ</a:t>
            </a:r>
            <a:r>
              <a:rPr lang="vi-VN" altLang="ja-JP" sz="2100" dirty="0"/>
              <a:t>ư</a:t>
            </a:r>
            <a:r>
              <a:rPr lang="en-US" altLang="ja-JP" sz="2100" dirty="0" err="1"/>
              <a:t>ợc</a:t>
            </a:r>
            <a:r>
              <a:rPr lang="en-US" altLang="ja-JP" sz="2100" dirty="0"/>
              <a:t> </a:t>
            </a:r>
            <a:r>
              <a:rPr lang="en-US" altLang="ja-JP" sz="2100" dirty="0" err="1"/>
              <a:t>thực</a:t>
            </a:r>
            <a:r>
              <a:rPr lang="en-US" altLang="ja-JP" sz="2100" dirty="0"/>
              <a:t> </a:t>
            </a:r>
            <a:r>
              <a:rPr lang="en-US" altLang="ja-JP" sz="2100" dirty="0" err="1"/>
              <a:t>hiện</a:t>
            </a:r>
            <a:r>
              <a:rPr lang="en-US" altLang="ja-JP" sz="2100" dirty="0"/>
              <a:t> </a:t>
            </a:r>
            <a:r>
              <a:rPr lang="en-US" altLang="ja-JP" sz="2100" dirty="0" err="1"/>
              <a:t>bởi</a:t>
            </a:r>
            <a:r>
              <a:rPr lang="en-US" altLang="ja-JP" sz="2100" dirty="0"/>
              <a:t> </a:t>
            </a:r>
            <a:r>
              <a:rPr lang="en-US" altLang="ja-JP" sz="2100" dirty="0" err="1"/>
              <a:t>cộng</a:t>
            </a:r>
            <a:r>
              <a:rPr lang="en-US" altLang="ja-JP" sz="2100" dirty="0"/>
              <a:t> </a:t>
            </a:r>
            <a:r>
              <a:rPr lang="en-US" altLang="ja-JP" sz="2100" dirty="0" err="1"/>
              <a:t>đồng</a:t>
            </a:r>
            <a:r>
              <a:rPr lang="en-US" altLang="ja-JP" sz="2100" dirty="0"/>
              <a:t> Linux. </a:t>
            </a:r>
          </a:p>
          <a:p>
            <a:pPr lvl="1"/>
            <a:r>
              <a:rPr lang="en-US" dirty="0" err="1"/>
              <a:t>Các</a:t>
            </a:r>
            <a:r>
              <a:rPr lang="en-US" dirty="0"/>
              <a:t> </a:t>
            </a:r>
            <a:r>
              <a:rPr lang="en-US" dirty="0" err="1"/>
              <a:t>dự</a:t>
            </a:r>
            <a:r>
              <a:rPr lang="en-US" dirty="0"/>
              <a:t> </a:t>
            </a:r>
            <a:r>
              <a:rPr lang="en-US" dirty="0" err="1"/>
              <a:t>án</a:t>
            </a:r>
            <a:r>
              <a:rPr lang="en-US" dirty="0"/>
              <a:t> </a:t>
            </a:r>
            <a:r>
              <a:rPr lang="en-US" dirty="0" err="1"/>
              <a:t>khác</a:t>
            </a:r>
            <a:r>
              <a:rPr lang="en-US" dirty="0"/>
              <a:t> </a:t>
            </a:r>
            <a:r>
              <a:rPr lang="en-US" dirty="0" err="1"/>
              <a:t>sử</a:t>
            </a:r>
            <a:r>
              <a:rPr lang="en-US" dirty="0"/>
              <a:t> </a:t>
            </a:r>
            <a:r>
              <a:rPr lang="en-US" dirty="0" err="1"/>
              <a:t>dụng</a:t>
            </a:r>
            <a:r>
              <a:rPr lang="en-US" dirty="0"/>
              <a:t> </a:t>
            </a:r>
            <a:r>
              <a:rPr lang="en-US" dirty="0" err="1"/>
              <a:t>lại</a:t>
            </a:r>
            <a:r>
              <a:rPr lang="en-US" dirty="0"/>
              <a:t> </a:t>
            </a:r>
            <a:r>
              <a:rPr lang="en-US" dirty="0" err="1"/>
              <a:t>công</a:t>
            </a:r>
            <a:r>
              <a:rPr lang="en-US" dirty="0"/>
              <a:t> </a:t>
            </a:r>
            <a:r>
              <a:rPr lang="en-US" dirty="0" err="1"/>
              <a:t>cụ</a:t>
            </a:r>
            <a:r>
              <a:rPr lang="en-US" dirty="0"/>
              <a:t> </a:t>
            </a:r>
            <a:r>
              <a:rPr lang="en-US" dirty="0" err="1"/>
              <a:t>được</a:t>
            </a:r>
            <a:r>
              <a:rPr lang="en-US" dirty="0"/>
              <a:t> </a:t>
            </a:r>
            <a:r>
              <a:rPr lang="en-US" dirty="0" err="1"/>
              <a:t>xây</a:t>
            </a:r>
            <a:r>
              <a:rPr lang="en-US" dirty="0"/>
              <a:t> </a:t>
            </a:r>
            <a:r>
              <a:rPr lang="en-US" dirty="0" err="1"/>
              <a:t>dựng</a:t>
            </a:r>
            <a:r>
              <a:rPr lang="en-US" dirty="0"/>
              <a:t>/</a:t>
            </a:r>
            <a:r>
              <a:rPr lang="en-US" dirty="0" err="1"/>
              <a:t>cải</a:t>
            </a:r>
            <a:r>
              <a:rPr lang="en-US" dirty="0"/>
              <a:t> </a:t>
            </a:r>
            <a:r>
              <a:rPr lang="en-US" dirty="0" err="1"/>
              <a:t>tiến</a:t>
            </a:r>
            <a:r>
              <a:rPr lang="en-US" dirty="0"/>
              <a:t> </a:t>
            </a:r>
            <a:r>
              <a:rPr lang="en-US" dirty="0" err="1"/>
              <a:t>bởi</a:t>
            </a:r>
            <a:r>
              <a:rPr lang="en-US" dirty="0"/>
              <a:t> </a:t>
            </a:r>
            <a:r>
              <a:rPr lang="en-US" dirty="0" err="1"/>
              <a:t>cộng</a:t>
            </a:r>
            <a:r>
              <a:rPr lang="en-US" dirty="0"/>
              <a:t> </a:t>
            </a:r>
            <a:r>
              <a:rPr lang="en-US" dirty="0" err="1"/>
              <a:t>đồng</a:t>
            </a:r>
            <a:r>
              <a:rPr lang="en-US" dirty="0"/>
              <a:t> Linux</a:t>
            </a:r>
          </a:p>
          <a:p>
            <a:pPr lvl="2"/>
            <a:r>
              <a:rPr lang="en-US" altLang="ja-JP" sz="2100" dirty="0" err="1"/>
              <a:t>Các</a:t>
            </a:r>
            <a:r>
              <a:rPr lang="en-US" altLang="ja-JP" sz="2100" dirty="0"/>
              <a:t> </a:t>
            </a:r>
            <a:r>
              <a:rPr lang="en-US" altLang="ja-JP" sz="2100" dirty="0" err="1"/>
              <a:t>công</a:t>
            </a:r>
            <a:r>
              <a:rPr lang="en-US" altLang="ja-JP" sz="2100" dirty="0"/>
              <a:t> </a:t>
            </a:r>
            <a:r>
              <a:rPr lang="en-US" altLang="ja-JP" sz="2100" dirty="0" err="1"/>
              <a:t>cụ</a:t>
            </a:r>
            <a:r>
              <a:rPr lang="en-US" altLang="ja-JP" sz="2100" dirty="0"/>
              <a:t> </a:t>
            </a:r>
            <a:r>
              <a:rPr lang="en-US" altLang="ja-JP" sz="2100" dirty="0" err="1"/>
              <a:t>quản</a:t>
            </a:r>
            <a:r>
              <a:rPr lang="en-US" altLang="ja-JP" sz="2100" dirty="0"/>
              <a:t> </a:t>
            </a:r>
            <a:r>
              <a:rPr lang="en-US" altLang="ja-JP" sz="2100" dirty="0" err="1"/>
              <a:t>lý</a:t>
            </a:r>
            <a:r>
              <a:rPr lang="en-US" altLang="ja-JP" sz="2100" dirty="0"/>
              <a:t> </a:t>
            </a:r>
            <a:r>
              <a:rPr lang="en-US" altLang="ja-JP" sz="2100" dirty="0" err="1"/>
              <a:t>mạng</a:t>
            </a:r>
            <a:r>
              <a:rPr lang="en-US" altLang="ja-JP" sz="2100" dirty="0"/>
              <a:t> </a:t>
            </a:r>
            <a:r>
              <a:rPr lang="en-US" altLang="ja-JP" sz="2100" dirty="0" err="1"/>
              <a:t>trên</a:t>
            </a:r>
            <a:r>
              <a:rPr lang="en-US" altLang="ja-JP" sz="2100" dirty="0"/>
              <a:t> Linux đ</a:t>
            </a:r>
            <a:r>
              <a:rPr lang="vi-VN" altLang="ja-JP" sz="2100" dirty="0"/>
              <a:t>ư</a:t>
            </a:r>
            <a:r>
              <a:rPr lang="en-US" altLang="ja-JP" sz="2100" dirty="0" err="1"/>
              <a:t>ợc</a:t>
            </a:r>
            <a:r>
              <a:rPr lang="en-US" altLang="ja-JP" sz="2100" dirty="0"/>
              <a:t> </a:t>
            </a:r>
            <a:r>
              <a:rPr lang="en-US" altLang="ja-JP" sz="2100" dirty="0" err="1"/>
              <a:t>kế</a:t>
            </a:r>
            <a:r>
              <a:rPr lang="en-US" altLang="ja-JP" sz="2100" dirty="0"/>
              <a:t> </a:t>
            </a:r>
            <a:r>
              <a:rPr lang="en-US" altLang="ja-JP" sz="2100" dirty="0" err="1"/>
              <a:t>thừa</a:t>
            </a:r>
            <a:r>
              <a:rPr lang="en-US" altLang="ja-JP" sz="2100" dirty="0"/>
              <a:t> </a:t>
            </a:r>
            <a:r>
              <a:rPr lang="en-US" altLang="ja-JP" sz="2100" dirty="0" err="1"/>
              <a:t>từ</a:t>
            </a:r>
            <a:r>
              <a:rPr lang="en-US" altLang="ja-JP" sz="2100" dirty="0"/>
              <a:t> 4.3BSD, </a:t>
            </a:r>
            <a:r>
              <a:rPr lang="en-US" altLang="ja-JP" sz="2100" dirty="0" err="1"/>
              <a:t>nhưng</a:t>
            </a:r>
            <a:r>
              <a:rPr lang="en-US" altLang="ja-JP" sz="2100" dirty="0"/>
              <a:t> </a:t>
            </a:r>
            <a:r>
              <a:rPr lang="en-US" altLang="ja-JP" sz="2100" dirty="0" err="1"/>
              <a:t>các</a:t>
            </a:r>
            <a:r>
              <a:rPr lang="en-US" altLang="ja-JP" sz="2100" dirty="0"/>
              <a:t> </a:t>
            </a:r>
            <a:r>
              <a:rPr lang="en-US" altLang="ja-JP" sz="2100" dirty="0" err="1"/>
              <a:t>hệ</a:t>
            </a:r>
            <a:r>
              <a:rPr lang="en-US" altLang="ja-JP" sz="2100" dirty="0"/>
              <a:t> </a:t>
            </a:r>
            <a:r>
              <a:rPr lang="en-US" altLang="ja-JP" sz="2100" dirty="0" err="1"/>
              <a:t>điều</a:t>
            </a:r>
            <a:r>
              <a:rPr lang="en-US" altLang="ja-JP" sz="2100" dirty="0"/>
              <a:t> </a:t>
            </a:r>
            <a:r>
              <a:rPr lang="en-US" altLang="ja-JP" sz="2100" dirty="0" err="1"/>
              <a:t>hành</a:t>
            </a:r>
            <a:r>
              <a:rPr lang="en-US" altLang="ja-JP" sz="2100" dirty="0"/>
              <a:t> </a:t>
            </a:r>
            <a:r>
              <a:rPr lang="en-US" altLang="ja-JP" sz="2100" dirty="0" err="1"/>
              <a:t>dựa</a:t>
            </a:r>
            <a:r>
              <a:rPr lang="en-US" altLang="ja-JP" sz="2100" dirty="0"/>
              <a:t> </a:t>
            </a:r>
            <a:r>
              <a:rPr lang="en-US" altLang="ja-JP" sz="2100" dirty="0" err="1"/>
              <a:t>trên</a:t>
            </a:r>
            <a:r>
              <a:rPr lang="en-US" altLang="ja-JP" sz="2100" dirty="0"/>
              <a:t> BSD </a:t>
            </a:r>
            <a:r>
              <a:rPr lang="en-US" altLang="ja-JP" sz="2100" dirty="0" err="1"/>
              <a:t>sau</a:t>
            </a:r>
            <a:r>
              <a:rPr lang="en-US" altLang="ja-JP" sz="2100" dirty="0"/>
              <a:t> </a:t>
            </a:r>
            <a:r>
              <a:rPr lang="en-US" altLang="ja-JP" sz="2100" dirty="0" err="1"/>
              <a:t>này</a:t>
            </a:r>
            <a:r>
              <a:rPr lang="en-US" altLang="ja-JP" sz="2100" dirty="0"/>
              <a:t> </a:t>
            </a:r>
            <a:r>
              <a:rPr lang="en-US" altLang="ja-JP" sz="2100" dirty="0" err="1"/>
              <a:t>như</a:t>
            </a:r>
            <a:r>
              <a:rPr lang="en-US" altLang="ja-JP" sz="2100" dirty="0"/>
              <a:t> Free BSD </a:t>
            </a:r>
            <a:r>
              <a:rPr lang="en-US" altLang="ja-JP" sz="2100" dirty="0" err="1"/>
              <a:t>mượn</a:t>
            </a:r>
            <a:r>
              <a:rPr lang="en-US" altLang="ja-JP" sz="2100" dirty="0"/>
              <a:t> </a:t>
            </a:r>
            <a:r>
              <a:rPr lang="en-US" altLang="ja-JP" sz="2100" dirty="0" err="1"/>
              <a:t>trở</a:t>
            </a:r>
            <a:r>
              <a:rPr lang="en-US" altLang="ja-JP" sz="2100" dirty="0"/>
              <a:t> </a:t>
            </a:r>
            <a:r>
              <a:rPr lang="en-US" altLang="ja-JP" sz="2100" dirty="0" err="1"/>
              <a:t>lại</a:t>
            </a:r>
            <a:r>
              <a:rPr lang="en-US" altLang="ja-JP" sz="2100" dirty="0"/>
              <a:t> </a:t>
            </a:r>
            <a:r>
              <a:rPr lang="en-US" altLang="ja-JP" sz="2100" dirty="0" err="1"/>
              <a:t>các</a:t>
            </a:r>
            <a:r>
              <a:rPr lang="en-US" altLang="ja-JP" sz="2100" dirty="0"/>
              <a:t> </a:t>
            </a:r>
            <a:r>
              <a:rPr lang="en-US" altLang="ja-JP" sz="2100" dirty="0" err="1"/>
              <a:t>mã</a:t>
            </a:r>
            <a:r>
              <a:rPr lang="en-US" altLang="ja-JP" sz="2100" dirty="0"/>
              <a:t> </a:t>
            </a:r>
            <a:r>
              <a:rPr lang="en-US" altLang="ja-JP" sz="2100" dirty="0" err="1"/>
              <a:t>nguồn</a:t>
            </a:r>
            <a:r>
              <a:rPr lang="en-US" altLang="ja-JP" sz="2100" dirty="0"/>
              <a:t> </a:t>
            </a:r>
            <a:r>
              <a:rPr lang="en-US" altLang="ja-JP" sz="2100" dirty="0" err="1"/>
              <a:t>từ</a:t>
            </a:r>
            <a:r>
              <a:rPr lang="en-US" altLang="ja-JP" sz="2100" dirty="0"/>
              <a:t> Linux.</a:t>
            </a:r>
          </a:p>
          <a:p>
            <a:endParaRPr lang="en-US" altLang="ja-JP" dirty="0"/>
          </a:p>
        </p:txBody>
      </p:sp>
      <p:sp>
        <p:nvSpPr>
          <p:cNvPr id="5" name="Slide Number Placeholder 4">
            <a:extLst>
              <a:ext uri="{FF2B5EF4-FFF2-40B4-BE49-F238E27FC236}">
                <a16:creationId xmlns:a16="http://schemas.microsoft.com/office/drawing/2014/main" id="{09AF6686-D852-4A93-8A44-FC455A0C8B89}"/>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C5DB96A6-F522-4A89-AC2B-CAC6EC1672BA}"/>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5318BC6A-980A-236A-72D2-D8558AECE16A}"/>
              </a:ext>
            </a:extLst>
          </p:cNvPr>
          <p:cNvSpPr txBox="1"/>
          <p:nvPr/>
        </p:nvSpPr>
        <p:spPr>
          <a:xfrm>
            <a:off x="832847" y="1191085"/>
            <a:ext cx="2420856"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Hệ</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thống</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69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Week12-Chapter7 2023.pptx" id="{049F8DA5-F01E-4F32-BA53-58837378F0FB}" vid="{9FFA484E-A9D6-4ADA-9832-94417289A6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template2023</Template>
  <TotalTime>109</TotalTime>
  <Words>6582</Words>
  <Application>Microsoft Office PowerPoint</Application>
  <PresentationFormat>Widescreen</PresentationFormat>
  <Paragraphs>451</Paragraphs>
  <Slides>57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CMTT10</vt:lpstr>
      <vt:lpstr>PalatinoLTStd-Bold-Identity-H</vt:lpstr>
      <vt:lpstr>PalatinoLTStd-Roman</vt:lpstr>
      <vt:lpstr>Tahoma</vt:lpstr>
      <vt:lpstr>Times New Roman</vt:lpstr>
      <vt:lpstr>Office Theme</vt:lpstr>
      <vt:lpstr>PowerPoint Presentation</vt:lpstr>
      <vt:lpstr>Các nội dung đã học</vt:lpstr>
      <vt:lpstr>PowerPoint Presentation</vt:lpstr>
      <vt:lpstr>PowerPoint Presentation</vt:lpstr>
      <vt:lpstr>PowerPoint Presentation</vt:lpstr>
      <vt:lpstr>9.1.1 Tổng quan về Linux</vt:lpstr>
      <vt:lpstr>9.1.1 Tổng quan về Linux</vt:lpstr>
      <vt:lpstr>9.1.1 Tổng quan về Linux</vt:lpstr>
      <vt:lpstr>9.1.1 Tổng quan về Linux</vt:lpstr>
      <vt:lpstr>9.1.1 Tổng quan về Linux</vt:lpstr>
      <vt:lpstr>9.1.1 Tổng quan về Linux</vt:lpstr>
      <vt:lpstr>9.1.1 Tổng quan về Linux</vt:lpstr>
      <vt:lpstr>PowerPoint Presentation</vt:lpstr>
      <vt:lpstr>9.1.2 Các thành phần của hệ thống Linux</vt:lpstr>
      <vt:lpstr>9.1.2 Các thành phần của hệ thống Linux</vt:lpstr>
      <vt:lpstr>PowerPoint Presentation</vt:lpstr>
      <vt:lpstr>9.1.3 Module nhân (kernel modules) của Linux</vt:lpstr>
      <vt:lpstr>9.1.3 Module nhân (kernel modules) của Linux</vt:lpstr>
      <vt:lpstr>PowerPoint Presentation</vt:lpstr>
      <vt:lpstr>9.1.4 Quản lý tiến trình trên Linux</vt:lpstr>
      <vt:lpstr>9.1.4 Quản lý tiến trình trên Linux</vt:lpstr>
      <vt:lpstr>9.1.4 Quản lý tiến trình trên Linux</vt:lpstr>
      <vt:lpstr>9.1.4 Quản lý tiến trình trên Linux</vt:lpstr>
      <vt:lpstr>PowerPoint Presentation</vt:lpstr>
      <vt:lpstr>9.1.5 Quản lý bộ nhớ trên Linux</vt:lpstr>
      <vt:lpstr>9.1.5 Quản lý bộ nhớ trên Linux</vt:lpstr>
      <vt:lpstr>9.1.5 Quản lý bộ nhớ trên Linux</vt:lpstr>
      <vt:lpstr>9.1.5 Quản lý bộ nhớ trên Linux</vt:lpstr>
      <vt:lpstr>PowerPoint Presentation</vt:lpstr>
      <vt:lpstr>9.1.6 Bộ nhớ ảo trên Linux</vt:lpstr>
      <vt:lpstr>9.1.6 Bộ nhớ ảo trên Linux</vt:lpstr>
      <vt:lpstr>PowerPoint Presentation</vt:lpstr>
      <vt:lpstr>9.2.1 Lịch sử phát triển của Windows</vt:lpstr>
      <vt:lpstr>PowerPoint Presentation</vt:lpstr>
      <vt:lpstr>9.2.2 Nguyên tắc thiết kế của Windows</vt:lpstr>
      <vt:lpstr>9.2.2 Nguyên tắc thiết kế của Windows</vt:lpstr>
      <vt:lpstr>9.2.2 Nguyên tắc thiết kế của Windows</vt:lpstr>
      <vt:lpstr>PowerPoint Presentation</vt:lpstr>
      <vt:lpstr>9.2.3 Kiến trúc của Windows 10</vt:lpstr>
      <vt:lpstr>9.2.3 Kiến trúc của Windows 10</vt:lpstr>
      <vt:lpstr>9.2.3 Kiến trúc của Windows 10</vt:lpstr>
      <vt:lpstr>9.2.3 Kiến trúc của Windows 10</vt:lpstr>
      <vt:lpstr>9.2.3 Kiến trúc của Windows 10</vt:lpstr>
      <vt:lpstr>PowerPoint Presentation</vt:lpstr>
      <vt:lpstr>9.2.4 Quản lý tiến trình/tiểu trình trên Windows</vt:lpstr>
      <vt:lpstr>9.2.4 Quản lý tiến trình/tiểu trình trên Windows</vt:lpstr>
      <vt:lpstr>9.2.4 Quản lý tiến trình/tiểu trình trên Windows</vt:lpstr>
      <vt:lpstr>PowerPoint Presentation</vt:lpstr>
      <vt:lpstr>9.2.5 Quản lý bộ nhớ ảo trên Windows 10</vt:lpstr>
      <vt:lpstr>9.2.5 Quản lý bộ nhớ ảo trên Windows 10</vt:lpstr>
      <vt:lpstr>9.2.5 Quản lý bộ nhớ ảo trên Windows 10</vt:lpstr>
      <vt:lpstr>PowerPoint Presentation</vt:lpstr>
      <vt:lpstr>9.2.6 Các tác vụ điều hành</vt:lpstr>
      <vt:lpstr>9.2.6 Các tác vụ điều hành</vt:lpstr>
      <vt:lpstr>9.2.6 Các tác vụ điều hành</vt:lpstr>
      <vt:lpstr>Tóm tắt lại nội dung buổi học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HĐH Chương 9</dc:title>
  <dc:creator>Nguyễn Thanh Thiện</dc:creator>
  <cp:lastModifiedBy>Nguyễn Thanh Thiện</cp:lastModifiedBy>
  <cp:revision>33</cp:revision>
  <dcterms:created xsi:type="dcterms:W3CDTF">2023-12-04T02:25:34Z</dcterms:created>
  <dcterms:modified xsi:type="dcterms:W3CDTF">2024-05-30T06:07:46Z</dcterms:modified>
</cp:coreProperties>
</file>