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95FF-5571-FACF-2EB1-BDD8D13D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B6ABE-A60C-05AE-0F57-57B3E343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36ED-CF49-E4A6-5D5D-384CE4E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A6D0-2363-F358-FDD9-02B164E1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B537-031F-F776-F0B4-FB0D826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C6CB-72FB-AB1E-B631-836A9719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1D9C-D1AA-D215-D995-5F5B6E7F7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2D1F-0625-8817-630C-E639D888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F227-3483-E0F8-1F42-DC5A07A2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C2E5-DB50-A809-39D4-1AE96C9A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6EC9A-B71B-B2F9-03CF-8289ACFD4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8A68-8A87-6128-C0A0-F6E21BA0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A554-9686-C929-6DB4-2F62DA1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8C0-4C22-4124-AC40-FCB43A2E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163F-3CB8-A9AF-ACEE-36B4586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07B8-DCC0-A8FF-9506-C509948C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8249-00B9-C34A-84C2-45740176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841A-3B35-969D-9369-CBC64B16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8E3-7A82-18E9-1B98-A703573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F2C7-2A42-B8F1-52C5-9ABE0DD8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6944-1997-DE21-AD1A-6148818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6AE8-5D16-A874-8F83-18C1E69B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2DD5-3EAF-3F3D-640E-BA14ECAE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AE78-0F79-E11C-6086-A3C675FB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F11E-F95A-4AC8-26EE-57877B8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ADA8-778E-0EC5-5E0A-D74A3844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C5FE-330C-DC6E-C1C9-C1B16C09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F8F6-F4A0-A6A4-48BE-BCA5BD10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5720-E940-3A6B-8B56-C468678B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8D315-2679-270C-1694-2D6A21C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EBC9-1040-F06F-8CFC-EEE37AF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CB7-AF7D-CBCF-5563-00741226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74C1-DBA7-C8F4-ED63-3E56A001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52B3-117F-DCE3-CAC8-600742B2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A1716-D4A8-9CA9-0C9C-46C493DC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16933-E3BA-D6BF-6DAF-11F0A118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B9BC7-3064-E0FA-9940-563A33AA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10401-F5AF-28CF-D759-603FCCF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C1BF-2353-C092-4417-E2C3C731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DCDF-54F9-3D11-3783-F72C824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9F7BD-CD60-74C6-FAA0-3AD5F7D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75DC-BEE2-41B0-2F89-E7D48954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C01ED-7C39-38C9-153C-75782EB8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848A4-565A-C3E0-8626-2C039274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B008-964F-1ECD-BF44-DB554078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9CE25-FBA6-0B99-7BCC-4F2D80EE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5E72-D2AD-8773-5A73-EF0879CB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00A-993F-CBC8-DA9E-FF2E1F33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B2E1A-C0DB-37DF-99B0-2663B18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0EF00-C80A-F151-2FAE-82A54305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3B7B-8C77-8A7C-19DC-674887C4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E9F6-5C66-C0E9-C5D2-3385110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35C1-E196-E1A1-CC52-DAE76305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896C0-5A78-1E4F-7DA4-34678655D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55A4C-9A90-E12A-F8C2-1B568122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508E8-64E2-C74C-43D2-65C6CDCE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7EB-9DFD-32F9-1D07-D7F66B8B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234B-A4B4-245C-9E19-71CBAF76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07C24-89A7-0F01-0CC6-5EFDCBB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8094-F468-5C82-2914-37D557FD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A777-DC1A-ABFF-5D0C-0FF91CFFC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773D-A7E4-4DE4-9C9D-A00CF5A3E6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5579-88A7-7600-0112-9A80D9E38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FE58-291E-3774-0D73-699BCB77F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8E5E-4F4F-49D3-B495-B6CFE0D8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12" Type="http://schemas.openxmlformats.org/officeDocument/2006/relationships/image" Target="../media/image4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47572-CF65-C5A0-32A8-9D945149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32" y="542773"/>
            <a:ext cx="3522215" cy="2289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8E4E2-5259-AEFD-82F1-6D96D480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087" y="542773"/>
            <a:ext cx="3522215" cy="2289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633F8-9C7B-9EEA-161B-4723CBFF2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52" y="542773"/>
            <a:ext cx="3541675" cy="2289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5BCE-28E7-EC66-D388-E49207FCB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97" y="542773"/>
            <a:ext cx="3502968" cy="2289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5DFF45-8865-DE90-3F13-4326CD3F3880}"/>
              </a:ext>
            </a:extLst>
          </p:cNvPr>
          <p:cNvSpPr txBox="1"/>
          <p:nvPr/>
        </p:nvSpPr>
        <p:spPr>
          <a:xfrm>
            <a:off x="1698893" y="2832213"/>
            <a:ext cx="208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Small disturbance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9F86D-5BB6-B43E-C899-EFB23594257D}"/>
              </a:ext>
            </a:extLst>
          </p:cNvPr>
          <p:cNvSpPr txBox="1"/>
          <p:nvPr/>
        </p:nvSpPr>
        <p:spPr>
          <a:xfrm>
            <a:off x="9185262" y="2832213"/>
            <a:ext cx="20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Large disturbance</a:t>
            </a:r>
          </a:p>
        </p:txBody>
      </p:sp>
    </p:spTree>
    <p:extLst>
      <p:ext uri="{BB962C8B-B14F-4D97-AF65-F5344CB8AC3E}">
        <p14:creationId xmlns:p14="http://schemas.microsoft.com/office/powerpoint/2010/main" val="27125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1B0181-852C-3956-C52A-0C16A4E758E8}"/>
              </a:ext>
            </a:extLst>
          </p:cNvPr>
          <p:cNvSpPr txBox="1"/>
          <p:nvPr/>
        </p:nvSpPr>
        <p:spPr>
          <a:xfrm>
            <a:off x="1698893" y="1166695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Small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0268B-F681-F6A9-DECC-153AE4F36444}"/>
              </a:ext>
            </a:extLst>
          </p:cNvPr>
          <p:cNvSpPr txBox="1"/>
          <p:nvPr/>
        </p:nvSpPr>
        <p:spPr>
          <a:xfrm>
            <a:off x="9185262" y="1166695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Large disturbance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346AF-0036-15F1-FDA2-2AB54C359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087" y="-1122745"/>
            <a:ext cx="3485639" cy="2278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53CAF2-33CB-7211-A323-C8D98EFA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95" y="-1122745"/>
            <a:ext cx="3485639" cy="2278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59ECC-8ADA-8EF8-55E5-B02714EC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087" y="1913957"/>
            <a:ext cx="3494782" cy="22840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0E360D-6D33-5E8A-A1E7-E75B84CBA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95" y="1907981"/>
            <a:ext cx="3494782" cy="22840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187703-4261-0489-F8E1-A332A7002CB1}"/>
              </a:ext>
            </a:extLst>
          </p:cNvPr>
          <p:cNvSpPr txBox="1"/>
          <p:nvPr/>
        </p:nvSpPr>
        <p:spPr>
          <a:xfrm>
            <a:off x="5688577" y="1351361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Generator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957818-660B-1985-527C-654788AF6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087" y="5017422"/>
            <a:ext cx="3494782" cy="22840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3785D8-BE5F-E496-8758-F679D9463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95" y="5017422"/>
            <a:ext cx="3494782" cy="22840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BDEBE2-4846-36A6-577A-6E6B6D09394D}"/>
              </a:ext>
            </a:extLst>
          </p:cNvPr>
          <p:cNvSpPr txBox="1"/>
          <p:nvPr/>
        </p:nvSpPr>
        <p:spPr>
          <a:xfrm>
            <a:off x="1698893" y="4077347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Small disturbance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7829E-049C-C0AC-EBC3-6B6D8EBE4DD9}"/>
              </a:ext>
            </a:extLst>
          </p:cNvPr>
          <p:cNvSpPr txBox="1"/>
          <p:nvPr/>
        </p:nvSpPr>
        <p:spPr>
          <a:xfrm>
            <a:off x="9185262" y="4077347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Large disturbance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E27AA-227D-CF30-EAB7-0BB788C20177}"/>
              </a:ext>
            </a:extLst>
          </p:cNvPr>
          <p:cNvSpPr txBox="1"/>
          <p:nvPr/>
        </p:nvSpPr>
        <p:spPr>
          <a:xfrm>
            <a:off x="5688577" y="4262013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Generator 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5475C3-15A8-8113-3720-CE6F7E172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88" y="-1122745"/>
            <a:ext cx="3502968" cy="22894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7EB3F4-26F7-DABF-A03E-7B7AE2562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56" y="-1122745"/>
            <a:ext cx="3502968" cy="22894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BB669B-24E2-2FF5-8ACD-DEA101410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1886483"/>
            <a:ext cx="3494782" cy="2284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1AAB48-598F-3F66-BD0D-6EDB943051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56" y="1886483"/>
            <a:ext cx="3494782" cy="22840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7325C5-7B50-20ED-5CF1-B2DF4EF1C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5017422"/>
            <a:ext cx="3494782" cy="22840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C997860-188F-C50E-6F7C-CBA497C761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56" y="5017422"/>
            <a:ext cx="3494782" cy="22840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16C6FEE-ABDA-9927-0908-70F6F9134B7E}"/>
              </a:ext>
            </a:extLst>
          </p:cNvPr>
          <p:cNvSpPr txBox="1"/>
          <p:nvPr/>
        </p:nvSpPr>
        <p:spPr>
          <a:xfrm>
            <a:off x="1698893" y="7318257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Small disturbance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AD31BA-9696-5692-3860-D0F8EE34C581}"/>
              </a:ext>
            </a:extLst>
          </p:cNvPr>
          <p:cNvSpPr txBox="1"/>
          <p:nvPr/>
        </p:nvSpPr>
        <p:spPr>
          <a:xfrm>
            <a:off x="9185262" y="7318257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Large disturbance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F63AB-871C-7760-9A66-71EDD8E80029}"/>
              </a:ext>
            </a:extLst>
          </p:cNvPr>
          <p:cNvSpPr txBox="1"/>
          <p:nvPr/>
        </p:nvSpPr>
        <p:spPr>
          <a:xfrm>
            <a:off x="5688577" y="7502923"/>
            <a:ext cx="15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Generator 3</a:t>
            </a:r>
          </a:p>
        </p:txBody>
      </p:sp>
    </p:spTree>
    <p:extLst>
      <p:ext uri="{BB962C8B-B14F-4D97-AF65-F5344CB8AC3E}">
        <p14:creationId xmlns:p14="http://schemas.microsoft.com/office/powerpoint/2010/main" val="23736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86CABF-940A-3892-BA85-84F5A597CAF8}"/>
              </a:ext>
            </a:extLst>
          </p:cNvPr>
          <p:cNvSpPr txBox="1"/>
          <p:nvPr/>
        </p:nvSpPr>
        <p:spPr>
          <a:xfrm>
            <a:off x="1662061" y="2844792"/>
            <a:ext cx="208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Normal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94DA0-E03D-ED4F-0CC1-3E748B98B1E4}"/>
              </a:ext>
            </a:extLst>
          </p:cNvPr>
          <p:cNvSpPr txBox="1"/>
          <p:nvPr/>
        </p:nvSpPr>
        <p:spPr>
          <a:xfrm>
            <a:off x="9423534" y="2832213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Pole slipping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E93776-B96E-9861-57D8-859EBB2A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63" y="549063"/>
            <a:ext cx="3522215" cy="2283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DFD52-643B-A72F-3D7A-54929E197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52" y="542773"/>
            <a:ext cx="3522215" cy="2295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C56C05-273D-5A6A-95F6-AB9E1CA7F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1" y="530193"/>
            <a:ext cx="3522216" cy="2302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AC598-51E7-560C-8E8E-E2B16ABA7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96" y="523904"/>
            <a:ext cx="3522216" cy="23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2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FEFD5C-616F-A307-D9A2-3E9BE271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023" y="-1975456"/>
            <a:ext cx="3522215" cy="2289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0F9774-6418-F907-5CE5-F97AD097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92" y="-1969166"/>
            <a:ext cx="3522215" cy="2283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ACE3DA-64E6-9B10-E774-E9588F932E3A}"/>
              </a:ext>
            </a:extLst>
          </p:cNvPr>
          <p:cNvSpPr txBox="1"/>
          <p:nvPr/>
        </p:nvSpPr>
        <p:spPr>
          <a:xfrm>
            <a:off x="1666388" y="330369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Decrease loads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CC85-DE59-9D55-B9CC-DD3352E09DE1}"/>
              </a:ext>
            </a:extLst>
          </p:cNvPr>
          <p:cNvSpPr txBox="1"/>
          <p:nvPr/>
        </p:nvSpPr>
        <p:spPr>
          <a:xfrm>
            <a:off x="9382548" y="313984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Increase loads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9AB5C-1493-CB6C-8C3F-C611E98E878C}"/>
              </a:ext>
            </a:extLst>
          </p:cNvPr>
          <p:cNvSpPr txBox="1"/>
          <p:nvPr/>
        </p:nvSpPr>
        <p:spPr>
          <a:xfrm>
            <a:off x="5546826" y="498650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Generator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C3970C-9975-C1F6-4C90-B59B2CA17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023" y="894064"/>
            <a:ext cx="3522215" cy="2289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629EFB-9D86-9869-3A95-CDB6A4A8E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91" y="900354"/>
            <a:ext cx="3522215" cy="2283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C1C3B-772A-9A84-205D-E4383ADFD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023" y="3981450"/>
            <a:ext cx="3522214" cy="2289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BA89B3-6F6F-76D3-0A7E-ECD58EBA7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91" y="3981450"/>
            <a:ext cx="3522214" cy="22831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9D72A1-E183-A7CB-23F0-2C9CB8BC7B02}"/>
              </a:ext>
            </a:extLst>
          </p:cNvPr>
          <p:cNvSpPr txBox="1"/>
          <p:nvPr/>
        </p:nvSpPr>
        <p:spPr>
          <a:xfrm>
            <a:off x="5719055" y="3380775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Generator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AD96C-26EE-1CF8-AEC5-3A68CBEE2F39}"/>
              </a:ext>
            </a:extLst>
          </p:cNvPr>
          <p:cNvSpPr txBox="1"/>
          <p:nvPr/>
        </p:nvSpPr>
        <p:spPr>
          <a:xfrm>
            <a:off x="1666387" y="3183504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Decrease loads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F9B14-EBD4-24B3-DE68-13D16704BD61}"/>
              </a:ext>
            </a:extLst>
          </p:cNvPr>
          <p:cNvSpPr txBox="1"/>
          <p:nvPr/>
        </p:nvSpPr>
        <p:spPr>
          <a:xfrm>
            <a:off x="9382547" y="3182806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Increase loads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97E834-5CD8-3B88-3F7F-B74CBDC0C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21" y="-2007828"/>
            <a:ext cx="3522215" cy="22894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E37C9F-BB73-1821-ACAD-24B17D0DA5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35" y="-2007827"/>
            <a:ext cx="3522215" cy="2283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6C64E9-9190-11A3-622B-CB9BE772D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21" y="894063"/>
            <a:ext cx="3522214" cy="22894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0277D5-6F92-1A84-A7C6-B66898A932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35" y="868818"/>
            <a:ext cx="3522216" cy="22831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EA479C-7696-B792-2AB2-8EE19954B3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21" y="3981450"/>
            <a:ext cx="3522214" cy="2289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3E8959-EFB6-7277-97CC-31F43B08EB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35" y="3981450"/>
            <a:ext cx="3522214" cy="22831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E2FF77-8724-BE61-40D5-594200C66AB7}"/>
              </a:ext>
            </a:extLst>
          </p:cNvPr>
          <p:cNvSpPr txBox="1"/>
          <p:nvPr/>
        </p:nvSpPr>
        <p:spPr>
          <a:xfrm>
            <a:off x="5719055" y="6488668"/>
            <a:ext cx="15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Generator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4E893-0244-C8AC-BA46-5C03310FCC80}"/>
              </a:ext>
            </a:extLst>
          </p:cNvPr>
          <p:cNvSpPr txBox="1"/>
          <p:nvPr/>
        </p:nvSpPr>
        <p:spPr>
          <a:xfrm>
            <a:off x="1666387" y="6291397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Decrease loads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32E5A-83AE-019D-89FD-827C2BAFF987}"/>
              </a:ext>
            </a:extLst>
          </p:cNvPr>
          <p:cNvSpPr txBox="1"/>
          <p:nvPr/>
        </p:nvSpPr>
        <p:spPr>
          <a:xfrm>
            <a:off x="9382547" y="6290699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Increase loads</a:t>
            </a:r>
          </a:p>
        </p:txBody>
      </p:sp>
    </p:spTree>
    <p:extLst>
      <p:ext uri="{BB962C8B-B14F-4D97-AF65-F5344CB8AC3E}">
        <p14:creationId xmlns:p14="http://schemas.microsoft.com/office/powerpoint/2010/main" val="15303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52003-34FF-ACCA-5E99-C476C426B0C8}"/>
              </a:ext>
            </a:extLst>
          </p:cNvPr>
          <p:cNvSpPr txBox="1"/>
          <p:nvPr/>
        </p:nvSpPr>
        <p:spPr>
          <a:xfrm>
            <a:off x="1859185" y="8967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changing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013A1-F5DD-52F2-670B-BD8C9C67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303" y="-1398997"/>
            <a:ext cx="3522215" cy="2302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6AEBFA-FA7F-C776-5F6B-DCF4EFA9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2" y="-1398997"/>
            <a:ext cx="3522215" cy="2302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9DCBDC-76EA-C416-79FB-0504F4030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303" y="1640205"/>
            <a:ext cx="3522215" cy="2302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BAE31-C2C3-3709-73D2-011D6C96B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2" y="1640205"/>
            <a:ext cx="3522215" cy="23020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F941B-CCCE-ACE1-DABA-870C908E2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304" y="4679407"/>
            <a:ext cx="3522215" cy="2302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5CF3D-7D48-76E7-F71E-11548464D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2" y="4679407"/>
            <a:ext cx="3522215" cy="23020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03F1FF-1F7B-9563-A0F9-32A47D73B307}"/>
              </a:ext>
            </a:extLst>
          </p:cNvPr>
          <p:cNvSpPr txBox="1"/>
          <p:nvPr/>
        </p:nvSpPr>
        <p:spPr>
          <a:xfrm>
            <a:off x="9436598" y="896733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changing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F9D165-8B07-4526-945A-8F595C48A3B8}"/>
              </a:ext>
            </a:extLst>
          </p:cNvPr>
          <p:cNvSpPr txBox="1"/>
          <p:nvPr/>
        </p:nvSpPr>
        <p:spPr>
          <a:xfrm>
            <a:off x="5535894" y="1036274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Generator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D8C2AB-087A-C91F-BB18-49DE3E71175B}"/>
              </a:ext>
            </a:extLst>
          </p:cNvPr>
          <p:cNvSpPr txBox="1"/>
          <p:nvPr/>
        </p:nvSpPr>
        <p:spPr>
          <a:xfrm>
            <a:off x="1681300" y="393022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changing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C46A8D-5AFF-29AD-9978-73EDA11D82A4}"/>
              </a:ext>
            </a:extLst>
          </p:cNvPr>
          <p:cNvSpPr txBox="1"/>
          <p:nvPr/>
        </p:nvSpPr>
        <p:spPr>
          <a:xfrm>
            <a:off x="9258713" y="3930220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changing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A4CB4-03AC-5CFD-B78A-EE0C0C308255}"/>
              </a:ext>
            </a:extLst>
          </p:cNvPr>
          <p:cNvSpPr txBox="1"/>
          <p:nvPr/>
        </p:nvSpPr>
        <p:spPr>
          <a:xfrm>
            <a:off x="5358009" y="4069761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Generator 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869BE2-9692-F638-01FB-F53D4B268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0" y="-1405286"/>
            <a:ext cx="3522215" cy="23020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E59028-A72E-75DF-CA80-88A774DDE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35" y="-1405286"/>
            <a:ext cx="3522215" cy="23020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C9D942-BAB6-D9E9-4757-01DB2F543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0" y="1640205"/>
            <a:ext cx="3522215" cy="23020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DEFD7D-06AE-B7B1-1126-2A7F1AF24F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35" y="1640205"/>
            <a:ext cx="3522215" cy="23020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1F7BC6-860A-6E28-E751-3FEE01D66C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0" y="4679407"/>
            <a:ext cx="3522215" cy="23020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7427F6-D85B-0B1B-C15A-96AE086A0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35" y="4679407"/>
            <a:ext cx="3522215" cy="23020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E0463E1-2989-ADF8-2BEC-DAA4C924484D}"/>
              </a:ext>
            </a:extLst>
          </p:cNvPr>
          <p:cNvSpPr txBox="1"/>
          <p:nvPr/>
        </p:nvSpPr>
        <p:spPr>
          <a:xfrm>
            <a:off x="1681300" y="695833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changing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7ED66B-DA6A-1869-CDB2-61DA01823FC6}"/>
              </a:ext>
            </a:extLst>
          </p:cNvPr>
          <p:cNvSpPr txBox="1"/>
          <p:nvPr/>
        </p:nvSpPr>
        <p:spPr>
          <a:xfrm>
            <a:off x="9258713" y="6958337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changing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C81694-DED8-B7D3-9EF2-FB598AFE3CFE}"/>
              </a:ext>
            </a:extLst>
          </p:cNvPr>
          <p:cNvSpPr txBox="1"/>
          <p:nvPr/>
        </p:nvSpPr>
        <p:spPr>
          <a:xfrm>
            <a:off x="5358009" y="7097878"/>
            <a:ext cx="15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Generator 3</a:t>
            </a:r>
          </a:p>
        </p:txBody>
      </p:sp>
    </p:spTree>
    <p:extLst>
      <p:ext uri="{BB962C8B-B14F-4D97-AF65-F5344CB8AC3E}">
        <p14:creationId xmlns:p14="http://schemas.microsoft.com/office/powerpoint/2010/main" val="13962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Vy</dc:creator>
  <cp:lastModifiedBy>Lê Vy</cp:lastModifiedBy>
  <cp:revision>1</cp:revision>
  <dcterms:created xsi:type="dcterms:W3CDTF">2023-12-26T02:55:26Z</dcterms:created>
  <dcterms:modified xsi:type="dcterms:W3CDTF">2023-12-26T02:55:41Z</dcterms:modified>
</cp:coreProperties>
</file>