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267" r:id="rId3"/>
    <p:sldId id="279" r:id="rId4"/>
    <p:sldId id="280" r:id="rId5"/>
    <p:sldId id="282" r:id="rId6"/>
    <p:sldId id="286" r:id="rId7"/>
    <p:sldId id="281" r:id="rId8"/>
    <p:sldId id="283" r:id="rId9"/>
    <p:sldId id="284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A1BE-A5B8-411F-921D-30318B55D761}"/>
              </a:ext>
            </a:extLst>
          </p:cNvPr>
          <p:cNvSpPr/>
          <p:nvPr/>
        </p:nvSpPr>
        <p:spPr>
          <a:xfrm>
            <a:off x="0" y="0"/>
            <a:ext cx="12192000" cy="1043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4237B-B526-4D52-9DBE-4A0785447957}"/>
              </a:ext>
            </a:extLst>
          </p:cNvPr>
          <p:cNvSpPr/>
          <p:nvPr/>
        </p:nvSpPr>
        <p:spPr>
          <a:xfrm>
            <a:off x="0" y="0"/>
            <a:ext cx="12192000" cy="956603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</a:t>
            </a:r>
            <a:r>
              <a:rPr lang="vi-V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ỜNG ĐẠI HỌC S</a:t>
            </a:r>
            <a:r>
              <a:rPr lang="vi-V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PHẠM HUẾ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TIN </a:t>
            </a:r>
            <a:r>
              <a:rPr lang="en-US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EA59C-D6C8-4961-B0CC-0BBC1FA2D179}"/>
              </a:ext>
            </a:extLst>
          </p:cNvPr>
          <p:cNvSpPr txBox="1"/>
          <p:nvPr/>
        </p:nvSpPr>
        <p:spPr>
          <a:xfrm>
            <a:off x="1223889" y="1491175"/>
            <a:ext cx="9699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BÁO CÁO ĐỀ C</a:t>
            </a:r>
            <a:r>
              <a:rPr lang="vi-VN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ƠNG KHÓA LUẬN TỐT NGHIỆP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AB56-6A70-4D7E-9A4B-D25997CB28A6}"/>
              </a:ext>
            </a:extLst>
          </p:cNvPr>
          <p:cNvSpPr txBox="1"/>
          <p:nvPr/>
        </p:nvSpPr>
        <p:spPr>
          <a:xfrm>
            <a:off x="4994030" y="2302348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ACF00-996B-4768-922A-67CC36AF2BC8}"/>
              </a:ext>
            </a:extLst>
          </p:cNvPr>
          <p:cNvSpPr txBox="1"/>
          <p:nvPr/>
        </p:nvSpPr>
        <p:spPr>
          <a:xfrm>
            <a:off x="6789495" y="6020564"/>
            <a:ext cx="540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 :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A3BB6-11F9-4980-AAE0-F55A3B27EC10}"/>
              </a:ext>
            </a:extLst>
          </p:cNvPr>
          <p:cNvSpPr txBox="1"/>
          <p:nvPr/>
        </p:nvSpPr>
        <p:spPr>
          <a:xfrm>
            <a:off x="1870513" y="3229565"/>
            <a:ext cx="862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 DỰNG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 KHOA TIN HỌC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3627DF-D2FE-42C3-A6E4-3FB4DCA2A561}"/>
              </a:ext>
            </a:extLst>
          </p:cNvPr>
          <p:cNvSpPr/>
          <p:nvPr/>
        </p:nvSpPr>
        <p:spPr>
          <a:xfrm>
            <a:off x="304797" y="1147745"/>
            <a:ext cx="113503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giảng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”,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Nguyễn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Hương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sư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Huế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“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Nhập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môn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nghệ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phần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mềm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”,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Dũng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sư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Huế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môn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cơ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sở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”,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Dũng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Khoa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Sư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Huế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Khóa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luận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tốt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nghiệp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“’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sinh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viên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Trần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Nin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năm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học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2015-2016.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Giáo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tự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học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CSS, </a:t>
            </a:r>
            <a:r>
              <a:rPr lang="en-US" sz="240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PHP&amp;MySQL</a:t>
            </a:r>
            <a:r>
              <a:rPr 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Thạch</a:t>
            </a:r>
            <a:r>
              <a:rPr lang="en-US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Giáo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Laravel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Đàm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Thanh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33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089" y="2155966"/>
            <a:ext cx="98635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EM XIN CHÂN THÀNH CẢM ƠN 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QUÝ THẦY CÔ ĐÃ LẮNG NGHE!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2580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/>
        </p:nvSpPr>
        <p:spPr>
          <a:xfrm rot="5400000">
            <a:off x="-160994" y="2994337"/>
            <a:ext cx="5808373" cy="463641"/>
          </a:xfrm>
          <a:prstGeom prst="chevron">
            <a:avLst>
              <a:gd name="adj" fmla="val 472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/>
              <a:t>Nội</a:t>
            </a:r>
            <a:r>
              <a:rPr lang="en-US" sz="3600" dirty="0" smtClean="0"/>
              <a:t> dung </a:t>
            </a:r>
            <a:r>
              <a:rPr lang="en-US" sz="3600" dirty="0" err="1" smtClean="0"/>
              <a:t>báo</a:t>
            </a:r>
            <a:r>
              <a:rPr lang="en-US" sz="3600" dirty="0" smtClean="0"/>
              <a:t> </a:t>
            </a:r>
            <a:r>
              <a:rPr lang="en-US" sz="3600" dirty="0" err="1" smtClean="0"/>
              <a:t>cáo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Pentagon 6"/>
          <p:cNvSpPr/>
          <p:nvPr/>
        </p:nvSpPr>
        <p:spPr>
          <a:xfrm rot="10800000">
            <a:off x="3371996" y="715324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3748285" y="715325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tiễn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Up Ribbon 5"/>
          <p:cNvSpPr/>
          <p:nvPr/>
        </p:nvSpPr>
        <p:spPr>
          <a:xfrm>
            <a:off x="1880316" y="628588"/>
            <a:ext cx="1738648" cy="508320"/>
          </a:xfrm>
          <a:prstGeom prst="ribbon2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0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Pentagon 32"/>
          <p:cNvSpPr/>
          <p:nvPr/>
        </p:nvSpPr>
        <p:spPr>
          <a:xfrm rot="10800000">
            <a:off x="3346245" y="1387719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/>
          <p:cNvSpPr/>
          <p:nvPr/>
        </p:nvSpPr>
        <p:spPr>
          <a:xfrm>
            <a:off x="3748285" y="1387719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cứu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Up Ribbon 34"/>
          <p:cNvSpPr/>
          <p:nvPr/>
        </p:nvSpPr>
        <p:spPr>
          <a:xfrm>
            <a:off x="1880316" y="1309246"/>
            <a:ext cx="1738648" cy="508320"/>
          </a:xfrm>
          <a:prstGeom prst="ribbon2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Pentagon 36"/>
          <p:cNvSpPr/>
          <p:nvPr/>
        </p:nvSpPr>
        <p:spPr>
          <a:xfrm rot="10800000">
            <a:off x="3412355" y="1991924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3788644" y="1991925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quyết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Up Ribbon 38"/>
          <p:cNvSpPr/>
          <p:nvPr/>
        </p:nvSpPr>
        <p:spPr>
          <a:xfrm>
            <a:off x="1880316" y="1912253"/>
            <a:ext cx="1738648" cy="508320"/>
          </a:xfrm>
          <a:prstGeom prst="ribbon2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0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entagon 40"/>
          <p:cNvSpPr/>
          <p:nvPr/>
        </p:nvSpPr>
        <p:spPr>
          <a:xfrm rot="10800000">
            <a:off x="3386604" y="2684876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entagon 41"/>
          <p:cNvSpPr/>
          <p:nvPr/>
        </p:nvSpPr>
        <p:spPr>
          <a:xfrm>
            <a:off x="3762893" y="2684877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cứu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Up Ribbon 42"/>
          <p:cNvSpPr/>
          <p:nvPr/>
        </p:nvSpPr>
        <p:spPr>
          <a:xfrm>
            <a:off x="1880316" y="2592455"/>
            <a:ext cx="1738648" cy="508320"/>
          </a:xfrm>
          <a:prstGeom prst="ribbon2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2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Pentagon 44"/>
          <p:cNvSpPr/>
          <p:nvPr/>
        </p:nvSpPr>
        <p:spPr>
          <a:xfrm rot="10800000">
            <a:off x="3371996" y="3375112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3748285" y="3375113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Up Ribbon 46"/>
          <p:cNvSpPr/>
          <p:nvPr/>
        </p:nvSpPr>
        <p:spPr>
          <a:xfrm>
            <a:off x="1880316" y="3292349"/>
            <a:ext cx="1738648" cy="508320"/>
          </a:xfrm>
          <a:prstGeom prst="ribbon2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20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 rot="10800000">
            <a:off x="3325839" y="4064308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entagon 49"/>
          <p:cNvSpPr/>
          <p:nvPr/>
        </p:nvSpPr>
        <p:spPr>
          <a:xfrm>
            <a:off x="3702128" y="4064309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bố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cục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luận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Up Ribbon 50"/>
          <p:cNvSpPr/>
          <p:nvPr/>
        </p:nvSpPr>
        <p:spPr>
          <a:xfrm>
            <a:off x="1880316" y="3995572"/>
            <a:ext cx="1738648" cy="508320"/>
          </a:xfrm>
          <a:prstGeom prst="ribbon2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sz="2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Pentagon 52"/>
          <p:cNvSpPr/>
          <p:nvPr/>
        </p:nvSpPr>
        <p:spPr>
          <a:xfrm rot="10800000">
            <a:off x="3366198" y="4722171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entagon 53"/>
          <p:cNvSpPr/>
          <p:nvPr/>
        </p:nvSpPr>
        <p:spPr>
          <a:xfrm>
            <a:off x="3742487" y="4722172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hoạch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Up Ribbon 54"/>
          <p:cNvSpPr/>
          <p:nvPr/>
        </p:nvSpPr>
        <p:spPr>
          <a:xfrm>
            <a:off x="1880316" y="4634982"/>
            <a:ext cx="1738648" cy="508320"/>
          </a:xfrm>
          <a:prstGeom prst="ribbon2">
            <a:avLst/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sz="2000" b="1" dirty="0">
              <a:ln w="0"/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Pentagon 56"/>
          <p:cNvSpPr/>
          <p:nvPr/>
        </p:nvSpPr>
        <p:spPr>
          <a:xfrm rot="10800000">
            <a:off x="3366198" y="5394855"/>
            <a:ext cx="416648" cy="428648"/>
          </a:xfrm>
          <a:prstGeom prst="homePlate">
            <a:avLst>
              <a:gd name="adj" fmla="val 5564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entagon 57"/>
          <p:cNvSpPr/>
          <p:nvPr/>
        </p:nvSpPr>
        <p:spPr>
          <a:xfrm>
            <a:off x="3742487" y="5394856"/>
            <a:ext cx="6812926" cy="428648"/>
          </a:xfrm>
          <a:prstGeom prst="homePlat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khảo</a:t>
            </a:r>
            <a:endParaRPr lang="en-U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Up Ribbon 58"/>
          <p:cNvSpPr/>
          <p:nvPr/>
        </p:nvSpPr>
        <p:spPr>
          <a:xfrm>
            <a:off x="1880316" y="5300146"/>
            <a:ext cx="1738648" cy="508320"/>
          </a:xfrm>
          <a:prstGeom prst="ribbon2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20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KHOA HỌC VÀ THỰC TIỄN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3627DF-D2FE-42C3-A6E4-3FB4DCA2A561}"/>
              </a:ext>
            </a:extLst>
          </p:cNvPr>
          <p:cNvSpPr/>
          <p:nvPr/>
        </p:nvSpPr>
        <p:spPr>
          <a:xfrm>
            <a:off x="304797" y="800905"/>
            <a:ext cx="116105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Website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thâm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Nam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1995-1996,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nay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nay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“Responsive 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 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design”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tùy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minh,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…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online… 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Ngoài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đáp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cầu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rất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của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con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năng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đọc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mã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vạch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nhận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diện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phân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tích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vân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tay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phát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dọng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nói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thuật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….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thay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con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người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những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công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việc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phức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tạp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tại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khoa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Tin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học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trường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Đại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học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Sư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phạm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Huế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chưa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riêng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chính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vì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vậy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em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quyết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định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tài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“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xây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dựng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website Tin </a:t>
            </a:r>
            <a:r>
              <a:rPr lang="en-US" sz="2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ọc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”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làm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đề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tài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khóa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luận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tốt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nghiệp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mình</a:t>
            </a:r>
            <a:r>
              <a:rPr lang="en-US" sz="20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74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VÀ NHIỆM VỤ NGHIÊN CỨU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72F62-2251-4414-AE91-077554A9F745}"/>
              </a:ext>
            </a:extLst>
          </p:cNvPr>
          <p:cNvSpPr/>
          <p:nvPr/>
        </p:nvSpPr>
        <p:spPr>
          <a:xfrm>
            <a:off x="572086" y="1020254"/>
            <a:ext cx="11132234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ọc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Sư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Huế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72F62-2251-4414-AE91-077554A9F745}"/>
              </a:ext>
            </a:extLst>
          </p:cNvPr>
          <p:cNvSpPr/>
          <p:nvPr/>
        </p:nvSpPr>
        <p:spPr>
          <a:xfrm>
            <a:off x="572086" y="2137226"/>
            <a:ext cx="11132234" cy="3422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aravel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back-end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ọc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dirty="0" smtClean="0"/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ọc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3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650096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3627DF-D2FE-42C3-A6E4-3FB4DCA2A561}"/>
              </a:ext>
            </a:extLst>
          </p:cNvPr>
          <p:cNvSpPr/>
          <p:nvPr/>
        </p:nvSpPr>
        <p:spPr>
          <a:xfrm>
            <a:off x="330555" y="1303181"/>
            <a:ext cx="11610535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website.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627DF-D2FE-42C3-A6E4-3FB4DCA2A561}"/>
              </a:ext>
            </a:extLst>
          </p:cNvPr>
          <p:cNvSpPr/>
          <p:nvPr/>
        </p:nvSpPr>
        <p:spPr>
          <a:xfrm>
            <a:off x="330555" y="2976203"/>
            <a:ext cx="11610535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18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670" y="762742"/>
            <a:ext cx="11256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ý,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rút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33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3627DF-D2FE-42C3-A6E4-3FB4DCA2A561}"/>
              </a:ext>
            </a:extLst>
          </p:cNvPr>
          <p:cNvSpPr/>
          <p:nvPr/>
        </p:nvSpPr>
        <p:spPr>
          <a:xfrm>
            <a:off x="987377" y="1204696"/>
            <a:ext cx="102558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kiến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thức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lập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trình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xây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dựng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thống</a:t>
            </a:r>
            <a:r>
              <a:rPr lang="en-US" sz="3200" dirty="0" smtClean="0">
                <a:latin typeface="Times New Roman" panose="02020603050405020304" pitchFamily="18" charset="0"/>
              </a:rPr>
              <a:t> website </a:t>
            </a:r>
            <a:r>
              <a:rPr lang="en-US" sz="3200" dirty="0" err="1" smtClean="0">
                <a:latin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thông</a:t>
            </a:r>
            <a:r>
              <a:rPr lang="en-US" sz="3200" dirty="0" smtClean="0">
                <a:latin typeface="Times New Roman" panose="02020603050405020304" pitchFamily="18" charset="0"/>
              </a:rPr>
              <a:t> tin.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Hoàn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hệ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thống</a:t>
            </a:r>
            <a:r>
              <a:rPr lang="en-US" sz="3200" dirty="0" smtClean="0">
                <a:latin typeface="Times New Roman" panose="02020603050405020304" pitchFamily="18" charset="0"/>
              </a:rPr>
              <a:t> website </a:t>
            </a:r>
            <a:r>
              <a:rPr lang="en-US" sz="3200" dirty="0" err="1" smtClean="0">
                <a:latin typeface="Times New Roman" panose="02020603050405020304" pitchFamily="18" charset="0"/>
              </a:rPr>
              <a:t>Khoa</a:t>
            </a:r>
            <a:r>
              <a:rPr lang="en-US" sz="3200" dirty="0" smtClean="0">
                <a:latin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</a:rPr>
              <a:t>H</a:t>
            </a:r>
            <a:r>
              <a:rPr lang="en-US" sz="3200" dirty="0" err="1" smtClean="0">
                <a:latin typeface="Times New Roman" panose="02020603050405020304" pitchFamily="18" charset="0"/>
              </a:rPr>
              <a:t>ọc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chức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</a:rPr>
              <a:t> tin </a:t>
            </a:r>
            <a:r>
              <a:rPr lang="en-US" sz="3200" dirty="0" err="1" smtClean="0">
                <a:latin typeface="Times New Roman" panose="02020603050405020304" pitchFamily="18" charset="0"/>
              </a:rPr>
              <a:t>tức</a:t>
            </a:r>
            <a:r>
              <a:rPr lang="en-US" sz="3200" dirty="0" smtClean="0">
                <a:latin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</a:rPr>
              <a:t>tài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khoản</a:t>
            </a:r>
            <a:r>
              <a:rPr lang="en-US" sz="3200" dirty="0" smtClean="0">
                <a:latin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</a:rPr>
              <a:t>dữ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liệu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khoa</a:t>
            </a:r>
            <a:r>
              <a:rPr lang="en-US" sz="3200" dirty="0" smtClean="0">
                <a:latin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</a:rPr>
              <a:t>thảo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luận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bài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viết</a:t>
            </a:r>
            <a:r>
              <a:rPr lang="en-US" sz="3200" dirty="0" smtClean="0">
                <a:latin typeface="Times New Roman" panose="02020603050405020304" pitchFamily="18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544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2132" y="6488668"/>
            <a:ext cx="6461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26246-64AF-4CC0-97EE-359AE5D3BC88}"/>
              </a:ext>
            </a:extLst>
          </p:cNvPr>
          <p:cNvSpPr/>
          <p:nvPr/>
        </p:nvSpPr>
        <p:spPr>
          <a:xfrm>
            <a:off x="885867" y="629704"/>
            <a:ext cx="9442989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I: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315F0-E039-4C80-B93E-6DC9C30CE0B6}"/>
              </a:ext>
            </a:extLst>
          </p:cNvPr>
          <p:cNvSpPr/>
          <p:nvPr/>
        </p:nvSpPr>
        <p:spPr>
          <a:xfrm>
            <a:off x="885866" y="2827604"/>
            <a:ext cx="944299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II: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website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00D39-64B0-4C76-BF4D-E18663238A23}"/>
              </a:ext>
            </a:extLst>
          </p:cNvPr>
          <p:cNvSpPr/>
          <p:nvPr/>
        </p:nvSpPr>
        <p:spPr>
          <a:xfrm>
            <a:off x="1753375" y="1393244"/>
            <a:ext cx="7036412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Framework.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MVC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12C8D-1D61-4024-B44C-EE3A58C93128}"/>
              </a:ext>
            </a:extLst>
          </p:cNvPr>
          <p:cNvSpPr/>
          <p:nvPr/>
        </p:nvSpPr>
        <p:spPr>
          <a:xfrm>
            <a:off x="1753375" y="3114285"/>
            <a:ext cx="7890611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case.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"/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803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4" y="134941"/>
            <a:ext cx="9601200" cy="494763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895" y="6488668"/>
            <a:ext cx="5757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GVHD: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 err="1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Hương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Giang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SVTH: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Huỳnh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Văn</a:t>
            </a:r>
            <a:r>
              <a: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Thùy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224" y="1223286"/>
            <a:ext cx="103674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65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461</TotalTime>
  <Words>1190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Symbol</vt:lpstr>
      <vt:lpstr>Tahoma</vt:lpstr>
      <vt:lpstr>Times New Roman</vt:lpstr>
      <vt:lpstr>Wingdings</vt:lpstr>
      <vt:lpstr>Red Line Business 16x9</vt:lpstr>
      <vt:lpstr>PowerPoint Presentation</vt:lpstr>
      <vt:lpstr>Nội dung báo cáo</vt:lpstr>
      <vt:lpstr>CƠ SỞ KHOA HỌC VÀ THỰC TIỄN</vt:lpstr>
      <vt:lpstr>MỤC ĐÍCH VÀ NHIỆM VỤ NGHIÊN CỨU</vt:lpstr>
      <vt:lpstr>NộI dung của đề tài các vấn đề cần giải quyết</vt:lpstr>
      <vt:lpstr>Phương pháp nghiên cứu</vt:lpstr>
      <vt:lpstr>Kết quả dự kiến đạt được</vt:lpstr>
      <vt:lpstr>Dự kiến bố cục luận văn</vt:lpstr>
      <vt:lpstr>Dự kiến kế hoạch thực hiện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VanThuy</dc:creator>
  <cp:lastModifiedBy>VanThuy</cp:lastModifiedBy>
  <cp:revision>77</cp:revision>
  <dcterms:created xsi:type="dcterms:W3CDTF">2018-10-12T13:42:17Z</dcterms:created>
  <dcterms:modified xsi:type="dcterms:W3CDTF">2018-10-22T10:11:21Z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