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2C153-05BD-4345-97FF-44DFA0F25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1387528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en-US" sz="8000" b="1" err="1">
                <a:solidFill>
                  <a:schemeClr val="accent1">
                    <a:lumMod val="20000"/>
                    <a:lumOff val="8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Shipxanh</a:t>
            </a:r>
            <a:endParaRPr lang="en-US" sz="8000" b="1">
              <a:solidFill>
                <a:schemeClr val="accent1">
                  <a:lumMod val="20000"/>
                  <a:lumOff val="8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7EF3F-7160-4090-97CB-CC4812645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011108"/>
            <a:ext cx="7197726" cy="1405467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Hệ thống quản lý đ</a:t>
            </a:r>
            <a:r>
              <a:rPr lang="vi-VN" sz="2800">
                <a:solidFill>
                  <a:schemeClr val="accent1">
                    <a:lumMod val="20000"/>
                    <a:lumOff val="8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ơ</a:t>
            </a: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n hàng shopee và công cụ copy sản phẩm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58951-C1CB-4EFC-8447-B9E56C16DBF8}"/>
              </a:ext>
            </a:extLst>
          </p:cNvPr>
          <p:cNvSpPr txBox="1"/>
          <p:nvPr/>
        </p:nvSpPr>
        <p:spPr>
          <a:xfrm>
            <a:off x="3768055" y="5008228"/>
            <a:ext cx="465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JetBrains Mono" panose="02000009000000000000" pitchFamily="49" charset="0"/>
                <a:cs typeface="JetBrains Mono" panose="02000009000000000000" pitchFamily="49" charset="0"/>
              </a:rPr>
              <a:t>Nguyễn Công Huynh – K61 N</a:t>
            </a:r>
          </a:p>
        </p:txBody>
      </p:sp>
    </p:spTree>
    <p:extLst>
      <p:ext uri="{BB962C8B-B14F-4D97-AF65-F5344CB8AC3E}">
        <p14:creationId xmlns:p14="http://schemas.microsoft.com/office/powerpoint/2010/main" val="333250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A5376A-609E-447D-AA48-1343C529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34F46-7803-4E77-ADFD-6FCA68232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2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ustom 1">
      <a:majorFont>
        <a:latin typeface="JetBrains Mono Medium"/>
        <a:ea typeface=""/>
        <a:cs typeface=""/>
      </a:majorFont>
      <a:minorFont>
        <a:latin typeface="JetBrains Mono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</TotalTime>
  <Words>22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JetBrains Mono</vt:lpstr>
      <vt:lpstr>JetBrains Mono Medium</vt:lpstr>
      <vt:lpstr>Celestial</vt:lpstr>
      <vt:lpstr>Shipxanh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Huynh Nguyễn</dc:creator>
  <cp:lastModifiedBy>Huynh Nguyễn</cp:lastModifiedBy>
  <cp:revision>4</cp:revision>
  <dcterms:created xsi:type="dcterms:W3CDTF">2020-12-10T17:56:56Z</dcterms:created>
  <dcterms:modified xsi:type="dcterms:W3CDTF">2020-12-10T18:13:32Z</dcterms:modified>
</cp:coreProperties>
</file>