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7"/>
  </p:notesMasterIdLst>
  <p:sldIdLst>
    <p:sldId id="269" r:id="rId5"/>
    <p:sldId id="270" r:id="rId6"/>
  </p:sldIdLst>
  <p:sldSz cx="9144000" cy="5143500" type="screen16x9"/>
  <p:notesSz cx="6858000" cy="9144000"/>
  <p:embeddedFontLst>
    <p:embeddedFont>
      <p:font typeface="Share Tech" panose="020B0604020202020204" charset="0"/>
      <p:regular r:id="rId8"/>
    </p:embeddedFont>
    <p:embeddedFont>
      <p:font typeface="Maven Pro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A99685-7041-469F-8054-62BC4ACB45F4}">
  <a:tblStyle styleId="{7BA99685-7041-469F-8054-62BC4ACB4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0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67" r:id="rId3"/>
    <p:sldLayoutId id="21474836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363682" y="1770905"/>
            <a:ext cx="237272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ONLINE MEETING AND WORK DISTRIBUTION</a:t>
            </a:r>
            <a:endParaRPr sz="14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92910" y="338792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MERGE CODE AND COMPLETE</a:t>
            </a:r>
            <a:endParaRPr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53115" y="3434300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REVIEW AND EDIT CODE 1</a:t>
            </a:r>
            <a:r>
              <a:rPr lang="en" sz="1400" baseline="30000" dirty="0" smtClean="0"/>
              <a:t>ST</a:t>
            </a:r>
            <a:r>
              <a:rPr lang="en" sz="1400" dirty="0" smtClean="0"/>
              <a:t> TIME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38" y="1949725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REVIEW AND EDIT CODE 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</a:t>
            </a:r>
            <a:r>
              <a:rPr lang="en-US" sz="1400" dirty="0"/>
              <a:t>TIME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08.05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49" y="2113408"/>
            <a:ext cx="1446631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12.05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399" y="3282474"/>
            <a:ext cx="149312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14.05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46606" y="2113408"/>
            <a:ext cx="157466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16.05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0" name="Google Shape;1103;p38"/>
          <p:cNvSpPr txBox="1">
            <a:spLocks/>
          </p:cNvSpPr>
          <p:nvPr/>
        </p:nvSpPr>
        <p:spPr>
          <a:xfrm>
            <a:off x="363682" y="1770905"/>
            <a:ext cx="237272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endParaRPr lang="en-US" sz="1400" dirty="0"/>
          </a:p>
        </p:txBody>
      </p:sp>
      <p:sp>
        <p:nvSpPr>
          <p:cNvPr id="31" name="Google Shape;1103;p38"/>
          <p:cNvSpPr txBox="1">
            <a:spLocks/>
          </p:cNvSpPr>
          <p:nvPr/>
        </p:nvSpPr>
        <p:spPr>
          <a:xfrm>
            <a:off x="618825" y="808166"/>
            <a:ext cx="4079225" cy="383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200" b="1" dirty="0"/>
              <a:t>DESCRIPTION</a:t>
            </a:r>
          </a:p>
          <a:p>
            <a:r>
              <a:rPr lang="en-US" sz="1200" dirty="0"/>
              <a:t>UI:</a:t>
            </a:r>
          </a:p>
          <a:p>
            <a:pPr lvl="1"/>
            <a:r>
              <a:rPr lang="en-US" sz="1200" dirty="0"/>
              <a:t> Like Layout Image</a:t>
            </a:r>
          </a:p>
          <a:p>
            <a:pPr lvl="1"/>
            <a:r>
              <a:rPr lang="en-US" sz="1200" dirty="0"/>
              <a:t> All post component have :image , title , type, a piece of content, time(? hours ago)</a:t>
            </a:r>
          </a:p>
          <a:p>
            <a:r>
              <a:rPr lang="en-US" sz="1200" dirty="0"/>
              <a:t>Logic:</a:t>
            </a:r>
          </a:p>
          <a:p>
            <a:pPr lvl="1"/>
            <a:r>
              <a:rPr lang="en-US" sz="1200" dirty="0"/>
              <a:t> Carousel : Just Display Top 3 News ( Read Owl Carousel 2 Or Slick Carousel)</a:t>
            </a:r>
          </a:p>
          <a:p>
            <a:pPr lvl="1"/>
            <a:r>
              <a:rPr lang="en-US" sz="1200" dirty="0"/>
              <a:t> Click on post -&gt; Go to page details</a:t>
            </a:r>
          </a:p>
          <a:p>
            <a:pPr lvl="1"/>
            <a:r>
              <a:rPr lang="en-US" sz="1200" dirty="0"/>
              <a:t> Click see more =&gt; Display more post</a:t>
            </a:r>
          </a:p>
          <a:p>
            <a:pPr marL="0" indent="0" algn="ctr">
              <a:lnSpc>
                <a:spcPct val="100000"/>
              </a:lnSpc>
              <a:buFont typeface="Maven Pro"/>
              <a:buNone/>
            </a:pP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50" y="1064768"/>
            <a:ext cx="4243184" cy="1835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50" y="2975117"/>
            <a:ext cx="4243184" cy="1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85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B69C51F99C354193FC16B535A8CF4F" ma:contentTypeVersion="2" ma:contentTypeDescription="Create a new document." ma:contentTypeScope="" ma:versionID="e3ea9bafaa039283f834cdb1dac34c26">
  <xsd:schema xmlns:xsd="http://www.w3.org/2001/XMLSchema" xmlns:xs="http://www.w3.org/2001/XMLSchema" xmlns:p="http://schemas.microsoft.com/office/2006/metadata/properties" xmlns:ns2="7d0b95d6-0565-4815-8a0e-31a37fb44950" targetNamespace="http://schemas.microsoft.com/office/2006/metadata/properties" ma:root="true" ma:fieldsID="ed2d6e23db151091ae7324cc7d5b340d" ns2:_="">
    <xsd:import namespace="7d0b95d6-0565-4815-8a0e-31a37fb44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b95d6-0565-4815-8a0e-31a37fb44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D08F2F-50FF-4D0D-9895-07CFAEEAA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0b95d6-0565-4815-8a0e-31a37fb449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E9BFCA-BCE9-4DDE-AA8E-57B51027A9DA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7d0b95d6-0565-4815-8a0e-31a37fb44950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C12E3A6-7672-496D-9E23-A085356369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Share Tech</vt:lpstr>
      <vt:lpstr>Maven Pro</vt:lpstr>
      <vt:lpstr>Times New Roman</vt:lpstr>
      <vt:lpstr>Data Science Consulting by Slidesgo</vt:lpstr>
      <vt:lpstr>TIMELINE</vt:lpstr>
      <vt:lpstr>HOMEPAGE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admin</dc:creator>
  <cp:lastModifiedBy>admin</cp:lastModifiedBy>
  <cp:revision>8</cp:revision>
  <dcterms:modified xsi:type="dcterms:W3CDTF">2021-05-16T17:08:59Z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0x0101002AB69C51F99C354193FC16B535A8CF4F</vt:lpwstr>
  </property>
</Properties>
</file>