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0"/>
  </p:notesMasterIdLst>
  <p:sldIdLst>
    <p:sldId id="260" r:id="rId3"/>
    <p:sldId id="307" r:id="rId4"/>
    <p:sldId id="298" r:id="rId5"/>
    <p:sldId id="354" r:id="rId6"/>
    <p:sldId id="357" r:id="rId7"/>
    <p:sldId id="358" r:id="rId8"/>
    <p:sldId id="3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1" y="235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400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8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dirty="0" err="1"/>
              <a:t>I.Introducing</a:t>
            </a:r>
            <a:r>
              <a:rPr lang="en-US" sz="5000" dirty="0"/>
              <a:t> the topic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6F7B1B60-4D5B-486B-804D-6A25DD4FA546}"/>
              </a:ext>
            </a:extLst>
          </p:cNvPr>
          <p:cNvSpPr txBox="1">
            <a:spLocks/>
          </p:cNvSpPr>
          <p:nvPr/>
        </p:nvSpPr>
        <p:spPr>
          <a:xfrm>
            <a:off x="4232752" y="1732490"/>
            <a:ext cx="6957575" cy="58102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1BAAC319-573D-4523-A9DE-1043F3E0E080}"/>
              </a:ext>
            </a:extLst>
          </p:cNvPr>
          <p:cNvSpPr txBox="1">
            <a:spLocks/>
          </p:cNvSpPr>
          <p:nvPr/>
        </p:nvSpPr>
        <p:spPr>
          <a:xfrm>
            <a:off x="4127751" y="1205695"/>
            <a:ext cx="3881437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Ask a problem</a:t>
            </a:r>
          </a:p>
        </p:txBody>
      </p:sp>
      <p:sp>
        <p:nvSpPr>
          <p:cNvPr id="15" name="텍스트 개체 틀 37">
            <a:extLst>
              <a:ext uri="{FF2B5EF4-FFF2-40B4-BE49-F238E27FC236}">
                <a16:creationId xmlns:a16="http://schemas.microsoft.com/office/drawing/2014/main" id="{033A1D72-A9C4-4919-A9BB-621E45651A5E}"/>
              </a:ext>
            </a:extLst>
          </p:cNvPr>
          <p:cNvSpPr txBox="1">
            <a:spLocks/>
          </p:cNvSpPr>
          <p:nvPr/>
        </p:nvSpPr>
        <p:spPr>
          <a:xfrm>
            <a:off x="8499440" y="682513"/>
            <a:ext cx="2408984" cy="28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">
            <a:extLst>
              <a:ext uri="{FF2B5EF4-FFF2-40B4-BE49-F238E27FC236}">
                <a16:creationId xmlns:a16="http://schemas.microsoft.com/office/drawing/2014/main" id="{2C704074-F328-4611-9EC0-1643323E1460}"/>
              </a:ext>
            </a:extLst>
          </p:cNvPr>
          <p:cNvSpPr/>
          <p:nvPr/>
        </p:nvSpPr>
        <p:spPr>
          <a:xfrm>
            <a:off x="7442184" y="1999532"/>
            <a:ext cx="34784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Segoe UI Web (West European)"/>
              </a:rPr>
              <a:t>The internet is growing to create an environment and a </a:t>
            </a:r>
            <a:r>
              <a:rPr lang="en-GB" sz="2000" dirty="0" err="1">
                <a:effectLst/>
                <a:latin typeface="Segoe UI Web (West European)"/>
              </a:rPr>
              <a:t>pred</a:t>
            </a:r>
            <a:r>
              <a:rPr lang="en-GB" sz="2000" dirty="0">
                <a:effectLst/>
                <a:latin typeface="Segoe UI Web (West European)"/>
              </a:rPr>
              <a:t> before the birth of electronic newspapers.</a:t>
            </a:r>
          </a:p>
        </p:txBody>
      </p:sp>
      <p:sp>
        <p:nvSpPr>
          <p:cNvPr id="17" name="직사각형 22">
            <a:extLst>
              <a:ext uri="{FF2B5EF4-FFF2-40B4-BE49-F238E27FC236}">
                <a16:creationId xmlns:a16="http://schemas.microsoft.com/office/drawing/2014/main" id="{38E7798A-61CE-488D-8ACF-022164CB395C}"/>
              </a:ext>
            </a:extLst>
          </p:cNvPr>
          <p:cNvSpPr/>
          <p:nvPr/>
        </p:nvSpPr>
        <p:spPr>
          <a:xfrm>
            <a:off x="4305623" y="4360029"/>
            <a:ext cx="3034007" cy="1559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Segoe UI Web (West European)"/>
              </a:rPr>
              <a:t>More convenient than traditional press, large information capacity, faster </a:t>
            </a:r>
            <a:r>
              <a:rPr lang="en-GB" dirty="0" err="1">
                <a:effectLst/>
                <a:latin typeface="Segoe UI Web (West European)"/>
              </a:rPr>
              <a:t>communicationand</a:t>
            </a:r>
            <a:r>
              <a:rPr lang="en-GB" dirty="0">
                <a:effectLst/>
                <a:latin typeface="Segoe UI Web (West European)"/>
              </a:rPr>
              <a:t> information reception.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6A1F9DD4-E7B7-4D53-948A-D43A584EE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3" y="3807337"/>
            <a:ext cx="2966646" cy="27218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7513DC-7B40-4984-BC32-B1ACC2E954E4}"/>
              </a:ext>
            </a:extLst>
          </p:cNvPr>
          <p:cNvSpPr txBox="1"/>
          <p:nvPr/>
        </p:nvSpPr>
        <p:spPr>
          <a:xfrm>
            <a:off x="7442183" y="4365608"/>
            <a:ext cx="5959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CIRCLE NEWS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C7BFDE-3367-4FC6-883B-E44A2654AE43}"/>
              </a:ext>
            </a:extLst>
          </p:cNvPr>
          <p:cNvGrpSpPr/>
          <p:nvPr/>
        </p:nvGrpSpPr>
        <p:grpSpPr>
          <a:xfrm>
            <a:off x="7670974" y="3807338"/>
            <a:ext cx="3237449" cy="2200172"/>
            <a:chOff x="8532272" y="1467349"/>
            <a:chExt cx="1524054" cy="151185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E57AC2-82C3-4303-B2DD-07C768F1B6C7}"/>
                </a:ext>
              </a:extLst>
            </p:cNvPr>
            <p:cNvSpPr/>
            <p:nvPr/>
          </p:nvSpPr>
          <p:spPr>
            <a:xfrm>
              <a:off x="9519958" y="2442836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Frame 17">
              <a:extLst>
                <a:ext uri="{FF2B5EF4-FFF2-40B4-BE49-F238E27FC236}">
                  <a16:creationId xmlns:a16="http://schemas.microsoft.com/office/drawing/2014/main" id="{B8651972-9643-446B-B461-27DAF24FD613}"/>
                </a:ext>
              </a:extLst>
            </p:cNvPr>
            <p:cNvSpPr/>
            <p:nvPr/>
          </p:nvSpPr>
          <p:spPr>
            <a:xfrm>
              <a:off x="9737892" y="146734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ame 17">
              <a:extLst>
                <a:ext uri="{FF2B5EF4-FFF2-40B4-BE49-F238E27FC236}">
                  <a16:creationId xmlns:a16="http://schemas.microsoft.com/office/drawing/2014/main" id="{D78E1F0E-FBD0-4BB2-97C7-70934C2BE340}"/>
                </a:ext>
              </a:extLst>
            </p:cNvPr>
            <p:cNvSpPr/>
            <p:nvPr/>
          </p:nvSpPr>
          <p:spPr>
            <a:xfrm>
              <a:off x="8532272" y="260006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7B7FAED-2922-4137-ADF3-F842A6DE1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6689" y="2679172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A9577C-F679-46FF-92BD-D1C6C4AE128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713383" y="2078583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8335" y="132029"/>
            <a:ext cx="10037135" cy="724247"/>
          </a:xfrm>
          <a:prstGeom prst="rect">
            <a:avLst/>
          </a:prstGeo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DETAIL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1972FA-0A99-4F23-8F8F-049BFDEFEC79}"/>
              </a:ext>
            </a:extLst>
          </p:cNvPr>
          <p:cNvGrpSpPr/>
          <p:nvPr/>
        </p:nvGrpSpPr>
        <p:grpSpPr>
          <a:xfrm>
            <a:off x="4876898" y="1957922"/>
            <a:ext cx="2913109" cy="2635137"/>
            <a:chOff x="3802112" y="1455143"/>
            <a:chExt cx="2913109" cy="2635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843B9C-5B56-4721-95D7-A1ACD9DA7E42}"/>
                </a:ext>
              </a:extLst>
            </p:cNvPr>
            <p:cNvSpPr/>
            <p:nvPr/>
          </p:nvSpPr>
          <p:spPr>
            <a:xfrm>
              <a:off x="4940413" y="2507810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AE315633-13AB-412C-BDD7-77EB85E49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2112" y="2414126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2B87244-29F3-493F-8C30-86401E5B7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6796" y="1455143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AEC1FB-762B-48E1-85D1-F91586AE6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480" y="2414126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51791349-26FD-4E06-8E86-0B4852C14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6796" y="3429000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9A925A-812E-47CD-B79A-D69CBF59F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1343" y="1785783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61F587-DF34-4C70-9095-AB125A210C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1343" y="3473759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3C6E9C-4211-4C23-90C1-B5BA67DFA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304" y="3473759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DA1361-D23D-4D16-A4F1-06F08D6A1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2304" y="1785783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81AEDE-0878-4060-A4FD-6C4831F03889}"/>
              </a:ext>
            </a:extLst>
          </p:cNvPr>
          <p:cNvSpPr txBox="1"/>
          <p:nvPr/>
        </p:nvSpPr>
        <p:spPr>
          <a:xfrm>
            <a:off x="624081" y="2869476"/>
            <a:ext cx="3905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Image,Content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1A3BAE-FB8D-4896-A780-C7DC29D963CD}"/>
              </a:ext>
            </a:extLst>
          </p:cNvPr>
          <p:cNvSpPr txBox="1"/>
          <p:nvPr/>
        </p:nvSpPr>
        <p:spPr>
          <a:xfrm>
            <a:off x="5021802" y="1111817"/>
            <a:ext cx="259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E9813F-BD52-4657-A239-948266EA1F0A}"/>
              </a:ext>
            </a:extLst>
          </p:cNvPr>
          <p:cNvSpPr txBox="1"/>
          <p:nvPr/>
        </p:nvSpPr>
        <p:spPr>
          <a:xfrm>
            <a:off x="3749813" y="5320861"/>
            <a:ext cx="5603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Another post, shared post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D0E7D8-55F8-41F8-80CC-6385971389FD}"/>
              </a:ext>
            </a:extLst>
          </p:cNvPr>
          <p:cNvSpPr txBox="1"/>
          <p:nvPr/>
        </p:nvSpPr>
        <p:spPr>
          <a:xfrm>
            <a:off x="8137194" y="2809168"/>
            <a:ext cx="315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 Box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A4F2E2-6B7B-4E23-A689-8228CB464FD5}"/>
              </a:ext>
            </a:extLst>
          </p:cNvPr>
          <p:cNvSpPr txBox="1"/>
          <p:nvPr/>
        </p:nvSpPr>
        <p:spPr>
          <a:xfrm>
            <a:off x="4202961" y="5464678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841D259-651D-44AE-8833-ACA696DD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1" y="3976538"/>
            <a:ext cx="2966646" cy="261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A90F668-D6B6-4F9E-A4B0-740416B43B77}"/>
              </a:ext>
            </a:extLst>
          </p:cNvPr>
          <p:cNvGrpSpPr/>
          <p:nvPr/>
        </p:nvGrpSpPr>
        <p:grpSpPr>
          <a:xfrm>
            <a:off x="4415674" y="2369088"/>
            <a:ext cx="3338535" cy="3338536"/>
            <a:chOff x="3337726" y="1072465"/>
            <a:chExt cx="5515324" cy="5515324"/>
          </a:xfrm>
          <a:solidFill>
            <a:schemeClr val="accent1"/>
          </a:solidFill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A2D93C7-C82F-429B-B615-4204F91F2A0D}"/>
                </a:ext>
              </a:extLst>
            </p:cNvPr>
            <p:cNvGrpSpPr/>
            <p:nvPr/>
          </p:nvGrpSpPr>
          <p:grpSpPr>
            <a:xfrm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1C9C7EF-033C-4328-942C-AF1E00EE863D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697FAD1-C34D-4049-BB09-997BD345E7F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EB8BAA5-63E6-426A-B6A0-1F4FB3756BBA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9DE53B0-F7C6-4BFE-B8C8-A7783525E3C6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332AD04-F9F2-4E62-9CA9-F1827B4B4BE7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83F7D3-9832-4D8F-9F46-A90A561E0FA9}"/>
                </a:ext>
              </a:extLst>
            </p:cNvPr>
            <p:cNvGrpSpPr/>
            <p:nvPr/>
          </p:nvGrpSpPr>
          <p:grpSpPr>
            <a:xfrm rot="36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E1E282F-203E-43E8-99AB-48E14AC968FA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6D7DD2E-89AC-4907-9490-FC5F291B28D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B28707F-7CD6-4556-9A50-1F90EC510445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BDCE553-0D51-4843-B5A2-0C2F7738062B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56D348-F211-4724-9DB1-735CF3FC075D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7DA8821-5975-4570-BB5B-A78A61E2C907}"/>
                </a:ext>
              </a:extLst>
            </p:cNvPr>
            <p:cNvGrpSpPr/>
            <p:nvPr/>
          </p:nvGrpSpPr>
          <p:grpSpPr>
            <a:xfrm rot="180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A09A7DA-F88F-405A-BBE9-ED5452BBE6B7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9B867CD-AA48-4FD5-9BA7-C4B208C018D8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8C5366A-3E7F-4F0A-AA78-C8F10380561B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22187B5-5F63-4BA1-8D4C-5416D08E9424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7D19E51-4383-476E-B0E8-4ACE66806B7A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DDD5C8C-70CE-4383-B6A2-AAEEC03A74E7}"/>
              </a:ext>
            </a:extLst>
          </p:cNvPr>
          <p:cNvGrpSpPr/>
          <p:nvPr/>
        </p:nvGrpSpPr>
        <p:grpSpPr>
          <a:xfrm>
            <a:off x="4833263" y="2613915"/>
            <a:ext cx="2486834" cy="2852682"/>
            <a:chOff x="4833263" y="2613915"/>
            <a:chExt cx="2486834" cy="2852682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79A32DE-6340-4E39-A4A7-0DAF785D22F9}"/>
                </a:ext>
              </a:extLst>
            </p:cNvPr>
            <p:cNvSpPr/>
            <p:nvPr/>
          </p:nvSpPr>
          <p:spPr>
            <a:xfrm>
              <a:off x="4838533" y="2999088"/>
              <a:ext cx="1125018" cy="1276146"/>
            </a:xfrm>
            <a:custGeom>
              <a:avLst/>
              <a:gdLst>
                <a:gd name="connsiteX0" fmla="*/ 891621 w 1858552"/>
                <a:gd name="connsiteY0" fmla="*/ 127333 h 2108217"/>
                <a:gd name="connsiteX1" fmla="*/ 136204 w 1858552"/>
                <a:gd name="connsiteY1" fmla="*/ 570529 h 2108217"/>
                <a:gd name="connsiteX2" fmla="*/ 137285 w 1858552"/>
                <a:gd name="connsiteY2" fmla="*/ 575881 h 2108217"/>
                <a:gd name="connsiteX3" fmla="*/ 95362 w 1858552"/>
                <a:gd name="connsiteY3" fmla="*/ 639129 h 2108217"/>
                <a:gd name="connsiteX4" fmla="*/ 80913 w 1858552"/>
                <a:gd name="connsiteY4" fmla="*/ 642046 h 2108217"/>
                <a:gd name="connsiteX5" fmla="*/ 87029 w 1858552"/>
                <a:gd name="connsiteY5" fmla="*/ 1513636 h 2108217"/>
                <a:gd name="connsiteX6" fmla="*/ 95361 w 1858552"/>
                <a:gd name="connsiteY6" fmla="*/ 1515318 h 2108217"/>
                <a:gd name="connsiteX7" fmla="*/ 137285 w 1858552"/>
                <a:gd name="connsiteY7" fmla="*/ 1578567 h 2108217"/>
                <a:gd name="connsiteX8" fmla="*/ 136263 w 1858552"/>
                <a:gd name="connsiteY8" fmla="*/ 1583626 h 2108217"/>
                <a:gd name="connsiteX9" fmla="*/ 870153 w 1858552"/>
                <a:gd name="connsiteY9" fmla="*/ 2000544 h 2108217"/>
                <a:gd name="connsiteX10" fmla="*/ 876563 w 1858552"/>
                <a:gd name="connsiteY10" fmla="*/ 1991037 h 2108217"/>
                <a:gd name="connsiteX11" fmla="*/ 925101 w 1858552"/>
                <a:gd name="connsiteY11" fmla="*/ 1970932 h 2108217"/>
                <a:gd name="connsiteX12" fmla="*/ 973638 w 1858552"/>
                <a:gd name="connsiteY12" fmla="*/ 1991037 h 2108217"/>
                <a:gd name="connsiteX13" fmla="*/ 974304 w 1858552"/>
                <a:gd name="connsiteY13" fmla="*/ 1992024 h 2108217"/>
                <a:gd name="connsiteX14" fmla="*/ 1723151 w 1858552"/>
                <a:gd name="connsiteY14" fmla="*/ 1552681 h 2108217"/>
                <a:gd name="connsiteX15" fmla="*/ 1723319 w 1858552"/>
                <a:gd name="connsiteY15" fmla="*/ 1551848 h 2108217"/>
                <a:gd name="connsiteX16" fmla="*/ 1737335 w 1858552"/>
                <a:gd name="connsiteY16" fmla="*/ 1531060 h 2108217"/>
                <a:gd name="connsiteX17" fmla="*/ 1730864 w 1858552"/>
                <a:gd name="connsiteY17" fmla="*/ 608833 h 2108217"/>
                <a:gd name="connsiteX18" fmla="*/ 1726661 w 1858552"/>
                <a:gd name="connsiteY18" fmla="*/ 602599 h 2108217"/>
                <a:gd name="connsiteX19" fmla="*/ 1723626 w 1858552"/>
                <a:gd name="connsiteY19" fmla="*/ 587565 h 2108217"/>
                <a:gd name="connsiteX20" fmla="*/ 929459 w 1858552"/>
                <a:gd name="connsiteY20" fmla="*/ 136405 h 2108217"/>
                <a:gd name="connsiteX21" fmla="*/ 925101 w 1858552"/>
                <a:gd name="connsiteY21" fmla="*/ 137285 h 2108217"/>
                <a:gd name="connsiteX22" fmla="*/ 898382 w 1858552"/>
                <a:gd name="connsiteY22" fmla="*/ 131891 h 2108217"/>
                <a:gd name="connsiteX23" fmla="*/ 925101 w 1858552"/>
                <a:gd name="connsiteY23" fmla="*/ 0 h 2108217"/>
                <a:gd name="connsiteX24" fmla="*/ 993743 w 1858552"/>
                <a:gd name="connsiteY24" fmla="*/ 68643 h 2108217"/>
                <a:gd name="connsiteX25" fmla="*/ 988349 w 1858552"/>
                <a:gd name="connsiteY25" fmla="*/ 95361 h 2108217"/>
                <a:gd name="connsiteX26" fmla="*/ 982848 w 1858552"/>
                <a:gd name="connsiteY26" fmla="*/ 103520 h 2108217"/>
                <a:gd name="connsiteX27" fmla="*/ 1737928 w 1858552"/>
                <a:gd name="connsiteY27" fmla="*/ 532451 h 2108217"/>
                <a:gd name="connsiteX28" fmla="*/ 1741372 w 1858552"/>
                <a:gd name="connsiteY28" fmla="*/ 527343 h 2108217"/>
                <a:gd name="connsiteX29" fmla="*/ 1789910 w 1858552"/>
                <a:gd name="connsiteY29" fmla="*/ 507238 h 2108217"/>
                <a:gd name="connsiteX30" fmla="*/ 1858552 w 1858552"/>
                <a:gd name="connsiteY30" fmla="*/ 575881 h 2108217"/>
                <a:gd name="connsiteX31" fmla="*/ 1789910 w 1858552"/>
                <a:gd name="connsiteY31" fmla="*/ 644523 h 2108217"/>
                <a:gd name="connsiteX32" fmla="*/ 1786126 w 1858552"/>
                <a:gd name="connsiteY32" fmla="*/ 643759 h 2108217"/>
                <a:gd name="connsiteX33" fmla="*/ 1792189 w 1858552"/>
                <a:gd name="connsiteY33" fmla="*/ 1511060 h 2108217"/>
                <a:gd name="connsiteX34" fmla="*/ 1813286 w 1858552"/>
                <a:gd name="connsiteY34" fmla="*/ 1515319 h 2108217"/>
                <a:gd name="connsiteX35" fmla="*/ 1855209 w 1858552"/>
                <a:gd name="connsiteY35" fmla="*/ 1578567 h 2108217"/>
                <a:gd name="connsiteX36" fmla="*/ 1786567 w 1858552"/>
                <a:gd name="connsiteY36" fmla="*/ 1647209 h 2108217"/>
                <a:gd name="connsiteX37" fmla="*/ 1738030 w 1858552"/>
                <a:gd name="connsiteY37" fmla="*/ 1627104 h 2108217"/>
                <a:gd name="connsiteX38" fmla="*/ 1728646 w 1858552"/>
                <a:gd name="connsiteY38" fmla="*/ 1613186 h 2108217"/>
                <a:gd name="connsiteX39" fmla="*/ 992650 w 1858552"/>
                <a:gd name="connsiteY39" fmla="*/ 2044990 h 2108217"/>
                <a:gd name="connsiteX40" fmla="*/ 988349 w 1858552"/>
                <a:gd name="connsiteY40" fmla="*/ 2066293 h 2108217"/>
                <a:gd name="connsiteX41" fmla="*/ 925101 w 1858552"/>
                <a:gd name="connsiteY41" fmla="*/ 2108217 h 2108217"/>
                <a:gd name="connsiteX42" fmla="*/ 861852 w 1858552"/>
                <a:gd name="connsiteY42" fmla="*/ 2066293 h 2108217"/>
                <a:gd name="connsiteX43" fmla="*/ 860191 w 1858552"/>
                <a:gd name="connsiteY43" fmla="*/ 2058064 h 2108217"/>
                <a:gd name="connsiteX44" fmla="*/ 110027 w 1858552"/>
                <a:gd name="connsiteY44" fmla="*/ 1631927 h 2108217"/>
                <a:gd name="connsiteX45" fmla="*/ 95361 w 1858552"/>
                <a:gd name="connsiteY45" fmla="*/ 1641815 h 2108217"/>
                <a:gd name="connsiteX46" fmla="*/ 68643 w 1858552"/>
                <a:gd name="connsiteY46" fmla="*/ 1647209 h 2108217"/>
                <a:gd name="connsiteX47" fmla="*/ 0 w 1858552"/>
                <a:gd name="connsiteY47" fmla="*/ 1578567 h 2108217"/>
                <a:gd name="connsiteX48" fmla="*/ 20105 w 1858552"/>
                <a:gd name="connsiteY48" fmla="*/ 1530029 h 2108217"/>
                <a:gd name="connsiteX49" fmla="*/ 32128 w 1858552"/>
                <a:gd name="connsiteY49" fmla="*/ 1521923 h 2108217"/>
                <a:gd name="connsiteX50" fmla="*/ 25882 w 1858552"/>
                <a:gd name="connsiteY50" fmla="*/ 628313 h 2108217"/>
                <a:gd name="connsiteX51" fmla="*/ 20106 w 1858552"/>
                <a:gd name="connsiteY51" fmla="*/ 624418 h 2108217"/>
                <a:gd name="connsiteX52" fmla="*/ 1 w 1858552"/>
                <a:gd name="connsiteY52" fmla="*/ 575881 h 2108217"/>
                <a:gd name="connsiteX53" fmla="*/ 68643 w 1858552"/>
                <a:gd name="connsiteY53" fmla="*/ 507239 h 2108217"/>
                <a:gd name="connsiteX54" fmla="*/ 95362 w 1858552"/>
                <a:gd name="connsiteY54" fmla="*/ 512633 h 2108217"/>
                <a:gd name="connsiteX55" fmla="*/ 109767 w 1858552"/>
                <a:gd name="connsiteY55" fmla="*/ 522346 h 2108217"/>
                <a:gd name="connsiteX56" fmla="*/ 859279 w 1858552"/>
                <a:gd name="connsiteY56" fmla="*/ 82613 h 2108217"/>
                <a:gd name="connsiteX57" fmla="*/ 856458 w 1858552"/>
                <a:gd name="connsiteY57" fmla="*/ 68643 h 2108217"/>
                <a:gd name="connsiteX58" fmla="*/ 925101 w 1858552"/>
                <a:gd name="connsiteY58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858552" h="2108217">
                  <a:moveTo>
                    <a:pt x="891621" y="127333"/>
                  </a:moveTo>
                  <a:lnTo>
                    <a:pt x="136204" y="570529"/>
                  </a:lnTo>
                  <a:lnTo>
                    <a:pt x="137285" y="575881"/>
                  </a:lnTo>
                  <a:cubicBezTo>
                    <a:pt x="137285" y="604314"/>
                    <a:pt x="119998" y="628708"/>
                    <a:pt x="95362" y="639129"/>
                  </a:cubicBezTo>
                  <a:lnTo>
                    <a:pt x="80913" y="642046"/>
                  </a:lnTo>
                  <a:lnTo>
                    <a:pt x="87029" y="1513636"/>
                  </a:lnTo>
                  <a:lnTo>
                    <a:pt x="95361" y="1515318"/>
                  </a:lnTo>
                  <a:cubicBezTo>
                    <a:pt x="119998" y="1525739"/>
                    <a:pt x="137285" y="1550134"/>
                    <a:pt x="137285" y="1578567"/>
                  </a:cubicBezTo>
                  <a:lnTo>
                    <a:pt x="136263" y="1583626"/>
                  </a:lnTo>
                  <a:lnTo>
                    <a:pt x="870153" y="2000544"/>
                  </a:lnTo>
                  <a:lnTo>
                    <a:pt x="876563" y="1991037"/>
                  </a:lnTo>
                  <a:cubicBezTo>
                    <a:pt x="888985" y="1978615"/>
                    <a:pt x="906146" y="1970932"/>
                    <a:pt x="925101" y="1970932"/>
                  </a:cubicBezTo>
                  <a:cubicBezTo>
                    <a:pt x="944056" y="1970932"/>
                    <a:pt x="961217" y="1978615"/>
                    <a:pt x="973638" y="1991037"/>
                  </a:cubicBezTo>
                  <a:lnTo>
                    <a:pt x="974304" y="1992024"/>
                  </a:lnTo>
                  <a:lnTo>
                    <a:pt x="1723151" y="1552681"/>
                  </a:lnTo>
                  <a:lnTo>
                    <a:pt x="1723319" y="1551848"/>
                  </a:lnTo>
                  <a:lnTo>
                    <a:pt x="1737335" y="1531060"/>
                  </a:lnTo>
                  <a:lnTo>
                    <a:pt x="1730864" y="608833"/>
                  </a:lnTo>
                  <a:lnTo>
                    <a:pt x="1726661" y="602599"/>
                  </a:lnTo>
                  <a:lnTo>
                    <a:pt x="1723626" y="587565"/>
                  </a:lnTo>
                  <a:lnTo>
                    <a:pt x="929459" y="136405"/>
                  </a:lnTo>
                  <a:lnTo>
                    <a:pt x="925101" y="137285"/>
                  </a:lnTo>
                  <a:cubicBezTo>
                    <a:pt x="915623" y="137285"/>
                    <a:pt x="906594" y="135364"/>
                    <a:pt x="898382" y="131891"/>
                  </a:cubicBezTo>
                  <a:close/>
                  <a:moveTo>
                    <a:pt x="925101" y="0"/>
                  </a:moveTo>
                  <a:cubicBezTo>
                    <a:pt x="963011" y="0"/>
                    <a:pt x="993743" y="30732"/>
                    <a:pt x="993743" y="68643"/>
                  </a:cubicBezTo>
                  <a:cubicBezTo>
                    <a:pt x="993743" y="78120"/>
                    <a:pt x="991823" y="87149"/>
                    <a:pt x="988349" y="95361"/>
                  </a:cubicBezTo>
                  <a:lnTo>
                    <a:pt x="982848" y="103520"/>
                  </a:lnTo>
                  <a:lnTo>
                    <a:pt x="1737928" y="532451"/>
                  </a:lnTo>
                  <a:lnTo>
                    <a:pt x="1741372" y="527343"/>
                  </a:lnTo>
                  <a:cubicBezTo>
                    <a:pt x="1753794" y="514921"/>
                    <a:pt x="1770955" y="507238"/>
                    <a:pt x="1789910" y="507238"/>
                  </a:cubicBezTo>
                  <a:cubicBezTo>
                    <a:pt x="1827820" y="507238"/>
                    <a:pt x="1858552" y="537970"/>
                    <a:pt x="1858552" y="575881"/>
                  </a:cubicBezTo>
                  <a:cubicBezTo>
                    <a:pt x="1858552" y="613791"/>
                    <a:pt x="1827820" y="644523"/>
                    <a:pt x="1789910" y="644523"/>
                  </a:cubicBezTo>
                  <a:lnTo>
                    <a:pt x="1786126" y="643759"/>
                  </a:lnTo>
                  <a:lnTo>
                    <a:pt x="1792189" y="1511060"/>
                  </a:lnTo>
                  <a:lnTo>
                    <a:pt x="1813286" y="1515319"/>
                  </a:lnTo>
                  <a:cubicBezTo>
                    <a:pt x="1837922" y="1525740"/>
                    <a:pt x="1855209" y="1550134"/>
                    <a:pt x="1855209" y="1578567"/>
                  </a:cubicBezTo>
                  <a:cubicBezTo>
                    <a:pt x="1855209" y="1616477"/>
                    <a:pt x="1824477" y="1647209"/>
                    <a:pt x="1786567" y="1647209"/>
                  </a:cubicBezTo>
                  <a:cubicBezTo>
                    <a:pt x="1767612" y="1647209"/>
                    <a:pt x="1750452" y="1639526"/>
                    <a:pt x="1738030" y="1627104"/>
                  </a:cubicBezTo>
                  <a:lnTo>
                    <a:pt x="1728646" y="1613186"/>
                  </a:lnTo>
                  <a:lnTo>
                    <a:pt x="992650" y="2044990"/>
                  </a:lnTo>
                  <a:lnTo>
                    <a:pt x="988349" y="2066293"/>
                  </a:lnTo>
                  <a:cubicBezTo>
                    <a:pt x="977929" y="2090930"/>
                    <a:pt x="953534" y="2108217"/>
                    <a:pt x="925101" y="2108217"/>
                  </a:cubicBezTo>
                  <a:cubicBezTo>
                    <a:pt x="896668" y="2108217"/>
                    <a:pt x="872273" y="2090930"/>
                    <a:pt x="861852" y="2066293"/>
                  </a:cubicBezTo>
                  <a:lnTo>
                    <a:pt x="860191" y="2058064"/>
                  </a:lnTo>
                  <a:lnTo>
                    <a:pt x="110027" y="1631927"/>
                  </a:lnTo>
                  <a:lnTo>
                    <a:pt x="95361" y="1641815"/>
                  </a:lnTo>
                  <a:cubicBezTo>
                    <a:pt x="87149" y="1645288"/>
                    <a:pt x="78120" y="1647209"/>
                    <a:pt x="68643" y="1647209"/>
                  </a:cubicBezTo>
                  <a:cubicBezTo>
                    <a:pt x="30732" y="1647209"/>
                    <a:pt x="0" y="1616477"/>
                    <a:pt x="0" y="1578567"/>
                  </a:cubicBezTo>
                  <a:cubicBezTo>
                    <a:pt x="0" y="1559611"/>
                    <a:pt x="7683" y="1542451"/>
                    <a:pt x="20105" y="1530029"/>
                  </a:cubicBezTo>
                  <a:lnTo>
                    <a:pt x="32128" y="1521923"/>
                  </a:lnTo>
                  <a:lnTo>
                    <a:pt x="25882" y="628313"/>
                  </a:lnTo>
                  <a:lnTo>
                    <a:pt x="20106" y="624418"/>
                  </a:lnTo>
                  <a:cubicBezTo>
                    <a:pt x="7684" y="611997"/>
                    <a:pt x="1" y="594836"/>
                    <a:pt x="1" y="575881"/>
                  </a:cubicBezTo>
                  <a:cubicBezTo>
                    <a:pt x="1" y="537971"/>
                    <a:pt x="30733" y="507239"/>
                    <a:pt x="68643" y="507239"/>
                  </a:cubicBezTo>
                  <a:cubicBezTo>
                    <a:pt x="78121" y="507239"/>
                    <a:pt x="87150" y="509160"/>
                    <a:pt x="95362" y="512633"/>
                  </a:cubicBezTo>
                  <a:lnTo>
                    <a:pt x="109767" y="522346"/>
                  </a:lnTo>
                  <a:lnTo>
                    <a:pt x="859279" y="82613"/>
                  </a:lnTo>
                  <a:lnTo>
                    <a:pt x="856458" y="68643"/>
                  </a:lnTo>
                  <a:cubicBezTo>
                    <a:pt x="856458" y="30732"/>
                    <a:pt x="887190" y="0"/>
                    <a:pt x="925101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71E0E27-515F-4EC3-B760-9F31664EDC73}"/>
                </a:ext>
              </a:extLst>
            </p:cNvPr>
            <p:cNvSpPr/>
            <p:nvPr/>
          </p:nvSpPr>
          <p:spPr>
            <a:xfrm>
              <a:off x="6190784" y="3803471"/>
              <a:ext cx="1129313" cy="1276507"/>
            </a:xfrm>
            <a:custGeom>
              <a:avLst/>
              <a:gdLst>
                <a:gd name="connsiteX0" fmla="*/ 896251 w 1865646"/>
                <a:gd name="connsiteY0" fmla="*/ 120481 h 2108813"/>
                <a:gd name="connsiteX1" fmla="*/ 129434 w 1865646"/>
                <a:gd name="connsiteY1" fmla="*/ 570366 h 2108813"/>
                <a:gd name="connsiteX2" fmla="*/ 125890 w 1865646"/>
                <a:gd name="connsiteY2" fmla="*/ 575622 h 2108813"/>
                <a:gd name="connsiteX3" fmla="*/ 112789 w 1865646"/>
                <a:gd name="connsiteY3" fmla="*/ 584455 h 2108813"/>
                <a:gd name="connsiteX4" fmla="*/ 119147 w 1865646"/>
                <a:gd name="connsiteY4" fmla="*/ 1490535 h 2108813"/>
                <a:gd name="connsiteX5" fmla="*/ 131891 w 1865646"/>
                <a:gd name="connsiteY5" fmla="*/ 1509437 h 2108813"/>
                <a:gd name="connsiteX6" fmla="*/ 137285 w 1865646"/>
                <a:gd name="connsiteY6" fmla="*/ 1536156 h 2108813"/>
                <a:gd name="connsiteX7" fmla="*/ 136049 w 1865646"/>
                <a:gd name="connsiteY7" fmla="*/ 1542278 h 2108813"/>
                <a:gd name="connsiteX8" fmla="*/ 907672 w 1865646"/>
                <a:gd name="connsiteY8" fmla="*/ 1980632 h 2108813"/>
                <a:gd name="connsiteX9" fmla="*/ 913174 w 1865646"/>
                <a:gd name="connsiteY9" fmla="*/ 1976922 h 2108813"/>
                <a:gd name="connsiteX10" fmla="*/ 939893 w 1865646"/>
                <a:gd name="connsiteY10" fmla="*/ 1971528 h 2108813"/>
                <a:gd name="connsiteX11" fmla="*/ 966612 w 1865646"/>
                <a:gd name="connsiteY11" fmla="*/ 1976922 h 2108813"/>
                <a:gd name="connsiteX12" fmla="*/ 978887 w 1865646"/>
                <a:gd name="connsiteY12" fmla="*/ 1985199 h 2108813"/>
                <a:gd name="connsiteX13" fmla="*/ 1722260 w 1865646"/>
                <a:gd name="connsiteY13" fmla="*/ 1549067 h 2108813"/>
                <a:gd name="connsiteX14" fmla="*/ 1719653 w 1865646"/>
                <a:gd name="connsiteY14" fmla="*/ 1536156 h 2108813"/>
                <a:gd name="connsiteX15" fmla="*/ 1761577 w 1865646"/>
                <a:gd name="connsiteY15" fmla="*/ 1472908 h 2108813"/>
                <a:gd name="connsiteX16" fmla="*/ 1769197 w 1865646"/>
                <a:gd name="connsiteY16" fmla="*/ 1471370 h 2108813"/>
                <a:gd name="connsiteX17" fmla="*/ 1762980 w 1865646"/>
                <a:gd name="connsiteY17" fmla="*/ 585408 h 2108813"/>
                <a:gd name="connsiteX18" fmla="*/ 1748466 w 1865646"/>
                <a:gd name="connsiteY18" fmla="*/ 575622 h 2108813"/>
                <a:gd name="connsiteX19" fmla="*/ 1733755 w 1865646"/>
                <a:gd name="connsiteY19" fmla="*/ 553803 h 2108813"/>
                <a:gd name="connsiteX20" fmla="*/ 1733366 w 1865646"/>
                <a:gd name="connsiteY20" fmla="*/ 551872 h 2108813"/>
                <a:gd name="connsiteX21" fmla="*/ 979173 w 1865646"/>
                <a:gd name="connsiteY21" fmla="*/ 123421 h 2108813"/>
                <a:gd name="connsiteX22" fmla="*/ 966611 w 1865646"/>
                <a:gd name="connsiteY22" fmla="*/ 131891 h 2108813"/>
                <a:gd name="connsiteX23" fmla="*/ 939893 w 1865646"/>
                <a:gd name="connsiteY23" fmla="*/ 137285 h 2108813"/>
                <a:gd name="connsiteX24" fmla="*/ 913174 w 1865646"/>
                <a:gd name="connsiteY24" fmla="*/ 131891 h 2108813"/>
                <a:gd name="connsiteX25" fmla="*/ 939893 w 1865646"/>
                <a:gd name="connsiteY25" fmla="*/ 0 h 2108813"/>
                <a:gd name="connsiteX26" fmla="*/ 1008535 w 1865646"/>
                <a:gd name="connsiteY26" fmla="*/ 68643 h 2108813"/>
                <a:gd name="connsiteX27" fmla="*/ 1007047 w 1865646"/>
                <a:gd name="connsiteY27" fmla="*/ 76016 h 2108813"/>
                <a:gd name="connsiteX28" fmla="*/ 1739379 w 1865646"/>
                <a:gd name="connsiteY28" fmla="*/ 492025 h 2108813"/>
                <a:gd name="connsiteX29" fmla="*/ 1748466 w 1865646"/>
                <a:gd name="connsiteY29" fmla="*/ 478547 h 2108813"/>
                <a:gd name="connsiteX30" fmla="*/ 1797004 w 1865646"/>
                <a:gd name="connsiteY30" fmla="*/ 458442 h 2108813"/>
                <a:gd name="connsiteX31" fmla="*/ 1865646 w 1865646"/>
                <a:gd name="connsiteY31" fmla="*/ 527085 h 2108813"/>
                <a:gd name="connsiteX32" fmla="*/ 1823722 w 1865646"/>
                <a:gd name="connsiteY32" fmla="*/ 590333 h 2108813"/>
                <a:gd name="connsiteX33" fmla="*/ 1817981 w 1865646"/>
                <a:gd name="connsiteY33" fmla="*/ 591492 h 2108813"/>
                <a:gd name="connsiteX34" fmla="*/ 1824186 w 1865646"/>
                <a:gd name="connsiteY34" fmla="*/ 1479093 h 2108813"/>
                <a:gd name="connsiteX35" fmla="*/ 1836832 w 1865646"/>
                <a:gd name="connsiteY35" fmla="*/ 1487619 h 2108813"/>
                <a:gd name="connsiteX36" fmla="*/ 1856937 w 1865646"/>
                <a:gd name="connsiteY36" fmla="*/ 1536156 h 2108813"/>
                <a:gd name="connsiteX37" fmla="*/ 1788295 w 1865646"/>
                <a:gd name="connsiteY37" fmla="*/ 1604798 h 2108813"/>
                <a:gd name="connsiteX38" fmla="*/ 1761577 w 1865646"/>
                <a:gd name="connsiteY38" fmla="*/ 1599404 h 2108813"/>
                <a:gd name="connsiteX39" fmla="*/ 1753830 w 1865646"/>
                <a:gd name="connsiteY39" fmla="*/ 1594181 h 2108813"/>
                <a:gd name="connsiteX40" fmla="*/ 1006959 w 1865646"/>
                <a:gd name="connsiteY40" fmla="*/ 2032364 h 2108813"/>
                <a:gd name="connsiteX41" fmla="*/ 1008535 w 1865646"/>
                <a:gd name="connsiteY41" fmla="*/ 2040171 h 2108813"/>
                <a:gd name="connsiteX42" fmla="*/ 939893 w 1865646"/>
                <a:gd name="connsiteY42" fmla="*/ 2108813 h 2108813"/>
                <a:gd name="connsiteX43" fmla="*/ 871250 w 1865646"/>
                <a:gd name="connsiteY43" fmla="*/ 2040171 h 2108813"/>
                <a:gd name="connsiteX44" fmla="*/ 874343 w 1865646"/>
                <a:gd name="connsiteY44" fmla="*/ 2024852 h 2108813"/>
                <a:gd name="connsiteX45" fmla="*/ 109094 w 1865646"/>
                <a:gd name="connsiteY45" fmla="*/ 1590145 h 2108813"/>
                <a:gd name="connsiteX46" fmla="*/ 95362 w 1865646"/>
                <a:gd name="connsiteY46" fmla="*/ 1599404 h 2108813"/>
                <a:gd name="connsiteX47" fmla="*/ 68643 w 1865646"/>
                <a:gd name="connsiteY47" fmla="*/ 1604798 h 2108813"/>
                <a:gd name="connsiteX48" fmla="*/ 0 w 1865646"/>
                <a:gd name="connsiteY48" fmla="*/ 1536156 h 2108813"/>
                <a:gd name="connsiteX49" fmla="*/ 41923 w 1865646"/>
                <a:gd name="connsiteY49" fmla="*/ 1472907 h 2108813"/>
                <a:gd name="connsiteX50" fmla="*/ 63975 w 1865646"/>
                <a:gd name="connsiteY50" fmla="*/ 1468456 h 2108813"/>
                <a:gd name="connsiteX51" fmla="*/ 57847 w 1865646"/>
                <a:gd name="connsiteY51" fmla="*/ 591789 h 2108813"/>
                <a:gd name="connsiteX52" fmla="*/ 50633 w 1865646"/>
                <a:gd name="connsiteY52" fmla="*/ 590333 h 2108813"/>
                <a:gd name="connsiteX53" fmla="*/ 8710 w 1865646"/>
                <a:gd name="connsiteY53" fmla="*/ 527085 h 2108813"/>
                <a:gd name="connsiteX54" fmla="*/ 77352 w 1865646"/>
                <a:gd name="connsiteY54" fmla="*/ 458443 h 2108813"/>
                <a:gd name="connsiteX55" fmla="*/ 125890 w 1865646"/>
                <a:gd name="connsiteY55" fmla="*/ 478548 h 2108813"/>
                <a:gd name="connsiteX56" fmla="*/ 140435 w 1865646"/>
                <a:gd name="connsiteY56" fmla="*/ 500122 h 2108813"/>
                <a:gd name="connsiteX57" fmla="*/ 871741 w 1865646"/>
                <a:gd name="connsiteY57" fmla="*/ 71071 h 2108813"/>
                <a:gd name="connsiteX58" fmla="*/ 871250 w 1865646"/>
                <a:gd name="connsiteY58" fmla="*/ 68643 h 2108813"/>
                <a:gd name="connsiteX59" fmla="*/ 939893 w 1865646"/>
                <a:gd name="connsiteY59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65646" h="2108813">
                  <a:moveTo>
                    <a:pt x="896251" y="120481"/>
                  </a:moveTo>
                  <a:lnTo>
                    <a:pt x="129434" y="570366"/>
                  </a:lnTo>
                  <a:lnTo>
                    <a:pt x="125890" y="575622"/>
                  </a:lnTo>
                  <a:lnTo>
                    <a:pt x="112789" y="584455"/>
                  </a:lnTo>
                  <a:lnTo>
                    <a:pt x="119147" y="1490535"/>
                  </a:lnTo>
                  <a:lnTo>
                    <a:pt x="131891" y="1509437"/>
                  </a:lnTo>
                  <a:cubicBezTo>
                    <a:pt x="135365" y="1517649"/>
                    <a:pt x="137285" y="1526678"/>
                    <a:pt x="137285" y="1536156"/>
                  </a:cubicBezTo>
                  <a:lnTo>
                    <a:pt x="136049" y="1542278"/>
                  </a:lnTo>
                  <a:lnTo>
                    <a:pt x="907672" y="1980632"/>
                  </a:lnTo>
                  <a:lnTo>
                    <a:pt x="913174" y="1976922"/>
                  </a:lnTo>
                  <a:cubicBezTo>
                    <a:pt x="921387" y="1973449"/>
                    <a:pt x="930415" y="1971528"/>
                    <a:pt x="939893" y="1971528"/>
                  </a:cubicBezTo>
                  <a:cubicBezTo>
                    <a:pt x="949370" y="1971528"/>
                    <a:pt x="958399" y="1973449"/>
                    <a:pt x="966612" y="1976922"/>
                  </a:cubicBezTo>
                  <a:lnTo>
                    <a:pt x="978887" y="1985199"/>
                  </a:lnTo>
                  <a:lnTo>
                    <a:pt x="1722260" y="1549067"/>
                  </a:lnTo>
                  <a:lnTo>
                    <a:pt x="1719653" y="1536156"/>
                  </a:lnTo>
                  <a:cubicBezTo>
                    <a:pt x="1719653" y="1507724"/>
                    <a:pt x="1736940" y="1483329"/>
                    <a:pt x="1761577" y="1472908"/>
                  </a:cubicBezTo>
                  <a:lnTo>
                    <a:pt x="1769197" y="1471370"/>
                  </a:lnTo>
                  <a:lnTo>
                    <a:pt x="1762980" y="585408"/>
                  </a:lnTo>
                  <a:lnTo>
                    <a:pt x="1748466" y="575622"/>
                  </a:lnTo>
                  <a:cubicBezTo>
                    <a:pt x="1742255" y="569411"/>
                    <a:pt x="1737229" y="562016"/>
                    <a:pt x="1733755" y="553803"/>
                  </a:cubicBezTo>
                  <a:lnTo>
                    <a:pt x="1733366" y="551872"/>
                  </a:lnTo>
                  <a:lnTo>
                    <a:pt x="979173" y="123421"/>
                  </a:lnTo>
                  <a:lnTo>
                    <a:pt x="966611" y="131891"/>
                  </a:lnTo>
                  <a:cubicBezTo>
                    <a:pt x="958399" y="135364"/>
                    <a:pt x="949370" y="137285"/>
                    <a:pt x="939893" y="137285"/>
                  </a:cubicBezTo>
                  <a:cubicBezTo>
                    <a:pt x="930415" y="137285"/>
                    <a:pt x="921386" y="135364"/>
                    <a:pt x="913174" y="131891"/>
                  </a:cubicBezTo>
                  <a:close/>
                  <a:moveTo>
                    <a:pt x="939893" y="0"/>
                  </a:moveTo>
                  <a:cubicBezTo>
                    <a:pt x="977802" y="0"/>
                    <a:pt x="1008535" y="30732"/>
                    <a:pt x="1008535" y="68643"/>
                  </a:cubicBezTo>
                  <a:lnTo>
                    <a:pt x="1007047" y="76016"/>
                  </a:lnTo>
                  <a:lnTo>
                    <a:pt x="1739379" y="492025"/>
                  </a:lnTo>
                  <a:lnTo>
                    <a:pt x="1748466" y="478547"/>
                  </a:lnTo>
                  <a:cubicBezTo>
                    <a:pt x="1760888" y="466125"/>
                    <a:pt x="1778049" y="458442"/>
                    <a:pt x="1797004" y="458442"/>
                  </a:cubicBezTo>
                  <a:cubicBezTo>
                    <a:pt x="1834913" y="458442"/>
                    <a:pt x="1865646" y="489174"/>
                    <a:pt x="1865646" y="527085"/>
                  </a:cubicBezTo>
                  <a:cubicBezTo>
                    <a:pt x="1865646" y="555517"/>
                    <a:pt x="1848359" y="579912"/>
                    <a:pt x="1823722" y="590333"/>
                  </a:cubicBezTo>
                  <a:lnTo>
                    <a:pt x="1817981" y="591492"/>
                  </a:lnTo>
                  <a:lnTo>
                    <a:pt x="1824186" y="1479093"/>
                  </a:lnTo>
                  <a:lnTo>
                    <a:pt x="1836832" y="1487619"/>
                  </a:lnTo>
                  <a:cubicBezTo>
                    <a:pt x="1849254" y="1500041"/>
                    <a:pt x="1856937" y="1517201"/>
                    <a:pt x="1856937" y="1536156"/>
                  </a:cubicBezTo>
                  <a:cubicBezTo>
                    <a:pt x="1856937" y="1574066"/>
                    <a:pt x="1826204" y="1604798"/>
                    <a:pt x="1788295" y="1604798"/>
                  </a:cubicBezTo>
                  <a:cubicBezTo>
                    <a:pt x="1778818" y="1604798"/>
                    <a:pt x="1769789" y="1602878"/>
                    <a:pt x="1761577" y="1599404"/>
                  </a:cubicBezTo>
                  <a:lnTo>
                    <a:pt x="1753830" y="1594181"/>
                  </a:lnTo>
                  <a:lnTo>
                    <a:pt x="1006959" y="2032364"/>
                  </a:lnTo>
                  <a:lnTo>
                    <a:pt x="1008535" y="2040171"/>
                  </a:lnTo>
                  <a:cubicBezTo>
                    <a:pt x="1008535" y="2078080"/>
                    <a:pt x="977803" y="2108813"/>
                    <a:pt x="939893" y="2108813"/>
                  </a:cubicBezTo>
                  <a:cubicBezTo>
                    <a:pt x="901983" y="2108813"/>
                    <a:pt x="871250" y="2078080"/>
                    <a:pt x="871250" y="2040171"/>
                  </a:cubicBezTo>
                  <a:lnTo>
                    <a:pt x="874343" y="2024852"/>
                  </a:lnTo>
                  <a:lnTo>
                    <a:pt x="109094" y="1590145"/>
                  </a:lnTo>
                  <a:lnTo>
                    <a:pt x="95362" y="1599404"/>
                  </a:lnTo>
                  <a:cubicBezTo>
                    <a:pt x="87149" y="1602877"/>
                    <a:pt x="78120" y="1604798"/>
                    <a:pt x="68643" y="1604798"/>
                  </a:cubicBezTo>
                  <a:cubicBezTo>
                    <a:pt x="30732" y="1604798"/>
                    <a:pt x="0" y="1574065"/>
                    <a:pt x="0" y="1536156"/>
                  </a:cubicBezTo>
                  <a:cubicBezTo>
                    <a:pt x="0" y="1507723"/>
                    <a:pt x="17287" y="1483328"/>
                    <a:pt x="41923" y="1472907"/>
                  </a:cubicBezTo>
                  <a:lnTo>
                    <a:pt x="63975" y="1468456"/>
                  </a:lnTo>
                  <a:lnTo>
                    <a:pt x="57847" y="591789"/>
                  </a:lnTo>
                  <a:lnTo>
                    <a:pt x="50633" y="590333"/>
                  </a:lnTo>
                  <a:cubicBezTo>
                    <a:pt x="25997" y="579912"/>
                    <a:pt x="8710" y="555518"/>
                    <a:pt x="8710" y="527085"/>
                  </a:cubicBezTo>
                  <a:cubicBezTo>
                    <a:pt x="8710" y="489175"/>
                    <a:pt x="39442" y="458443"/>
                    <a:pt x="77352" y="458443"/>
                  </a:cubicBezTo>
                  <a:cubicBezTo>
                    <a:pt x="96307" y="458443"/>
                    <a:pt x="113468" y="466126"/>
                    <a:pt x="125890" y="478548"/>
                  </a:cubicBezTo>
                  <a:lnTo>
                    <a:pt x="140435" y="500122"/>
                  </a:lnTo>
                  <a:lnTo>
                    <a:pt x="871741" y="71071"/>
                  </a:lnTo>
                  <a:lnTo>
                    <a:pt x="871250" y="68643"/>
                  </a:lnTo>
                  <a:cubicBezTo>
                    <a:pt x="871250" y="30732"/>
                    <a:pt x="901982" y="0"/>
                    <a:pt x="9398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103230F-8477-4E4A-B1AA-8C6909E3DAF1}"/>
                </a:ext>
              </a:extLst>
            </p:cNvPr>
            <p:cNvSpPr/>
            <p:nvPr/>
          </p:nvSpPr>
          <p:spPr>
            <a:xfrm>
              <a:off x="5518243" y="2613915"/>
              <a:ext cx="1120377" cy="1272658"/>
            </a:xfrm>
            <a:custGeom>
              <a:avLst/>
              <a:gdLst>
                <a:gd name="connsiteX0" fmla="*/ 885279 w 1850884"/>
                <a:gd name="connsiteY0" fmla="*/ 117464 h 2102455"/>
                <a:gd name="connsiteX1" fmla="*/ 134185 w 1850884"/>
                <a:gd name="connsiteY1" fmla="*/ 551124 h 2102455"/>
                <a:gd name="connsiteX2" fmla="*/ 137285 w 1850884"/>
                <a:gd name="connsiteY2" fmla="*/ 566477 h 2102455"/>
                <a:gd name="connsiteX3" fmla="*/ 117180 w 1850884"/>
                <a:gd name="connsiteY3" fmla="*/ 615015 h 2102455"/>
                <a:gd name="connsiteX4" fmla="*/ 96375 w 1850884"/>
                <a:gd name="connsiteY4" fmla="*/ 629042 h 2102455"/>
                <a:gd name="connsiteX5" fmla="*/ 96375 w 1850884"/>
                <a:gd name="connsiteY5" fmla="*/ 1504603 h 2102455"/>
                <a:gd name="connsiteX6" fmla="*/ 117180 w 1850884"/>
                <a:gd name="connsiteY6" fmla="*/ 1518631 h 2102455"/>
                <a:gd name="connsiteX7" fmla="*/ 131891 w 1850884"/>
                <a:gd name="connsiteY7" fmla="*/ 1540450 h 2102455"/>
                <a:gd name="connsiteX8" fmla="*/ 133209 w 1850884"/>
                <a:gd name="connsiteY8" fmla="*/ 1546976 h 2102455"/>
                <a:gd name="connsiteX9" fmla="*/ 888308 w 1850884"/>
                <a:gd name="connsiteY9" fmla="*/ 1982948 h 2102455"/>
                <a:gd name="connsiteX10" fmla="*/ 906675 w 1850884"/>
                <a:gd name="connsiteY10" fmla="*/ 1970565 h 2102455"/>
                <a:gd name="connsiteX11" fmla="*/ 933393 w 1850884"/>
                <a:gd name="connsiteY11" fmla="*/ 1965171 h 2102455"/>
                <a:gd name="connsiteX12" fmla="*/ 960112 w 1850884"/>
                <a:gd name="connsiteY12" fmla="*/ 1970565 h 2102455"/>
                <a:gd name="connsiteX13" fmla="*/ 967465 w 1850884"/>
                <a:gd name="connsiteY13" fmla="*/ 1975523 h 2102455"/>
                <a:gd name="connsiteX14" fmla="*/ 1718728 w 1850884"/>
                <a:gd name="connsiteY14" fmla="*/ 1541766 h 2102455"/>
                <a:gd name="connsiteX15" fmla="*/ 1718993 w 1850884"/>
                <a:gd name="connsiteY15" fmla="*/ 1540450 h 2102455"/>
                <a:gd name="connsiteX16" fmla="*/ 1733704 w 1850884"/>
                <a:gd name="connsiteY16" fmla="*/ 1518631 h 2102455"/>
                <a:gd name="connsiteX17" fmla="*/ 1746537 w 1850884"/>
                <a:gd name="connsiteY17" fmla="*/ 1509979 h 2102455"/>
                <a:gd name="connsiteX18" fmla="*/ 1746537 w 1850884"/>
                <a:gd name="connsiteY18" fmla="*/ 623788 h 2102455"/>
                <a:gd name="connsiteX19" fmla="*/ 1733525 w 1850884"/>
                <a:gd name="connsiteY19" fmla="*/ 615015 h 2102455"/>
                <a:gd name="connsiteX20" fmla="*/ 1713420 w 1850884"/>
                <a:gd name="connsiteY20" fmla="*/ 566477 h 2102455"/>
                <a:gd name="connsiteX21" fmla="*/ 1715706 w 1850884"/>
                <a:gd name="connsiteY21" fmla="*/ 555154 h 2102455"/>
                <a:gd name="connsiteX22" fmla="*/ 970494 w 1850884"/>
                <a:gd name="connsiteY22" fmla="*/ 124890 h 2102455"/>
                <a:gd name="connsiteX23" fmla="*/ 960112 w 1850884"/>
                <a:gd name="connsiteY23" fmla="*/ 131890 h 2102455"/>
                <a:gd name="connsiteX24" fmla="*/ 933393 w 1850884"/>
                <a:gd name="connsiteY24" fmla="*/ 137284 h 2102455"/>
                <a:gd name="connsiteX25" fmla="*/ 906675 w 1850884"/>
                <a:gd name="connsiteY25" fmla="*/ 131890 h 2102455"/>
                <a:gd name="connsiteX26" fmla="*/ 933393 w 1850884"/>
                <a:gd name="connsiteY26" fmla="*/ 0 h 2102455"/>
                <a:gd name="connsiteX27" fmla="*/ 1002035 w 1850884"/>
                <a:gd name="connsiteY27" fmla="*/ 68642 h 2102455"/>
                <a:gd name="connsiteX28" fmla="*/ 1000044 w 1850884"/>
                <a:gd name="connsiteY28" fmla="*/ 78503 h 2102455"/>
                <a:gd name="connsiteX29" fmla="*/ 1746256 w 1850884"/>
                <a:gd name="connsiteY29" fmla="*/ 509357 h 2102455"/>
                <a:gd name="connsiteX30" fmla="*/ 1755344 w 1850884"/>
                <a:gd name="connsiteY30" fmla="*/ 503229 h 2102455"/>
                <a:gd name="connsiteX31" fmla="*/ 1782063 w 1850884"/>
                <a:gd name="connsiteY31" fmla="*/ 497835 h 2102455"/>
                <a:gd name="connsiteX32" fmla="*/ 1850705 w 1850884"/>
                <a:gd name="connsiteY32" fmla="*/ 566477 h 2102455"/>
                <a:gd name="connsiteX33" fmla="*/ 1808782 w 1850884"/>
                <a:gd name="connsiteY33" fmla="*/ 629726 h 2102455"/>
                <a:gd name="connsiteX34" fmla="*/ 1801510 w 1850884"/>
                <a:gd name="connsiteY34" fmla="*/ 631194 h 2102455"/>
                <a:gd name="connsiteX35" fmla="*/ 1801510 w 1850884"/>
                <a:gd name="connsiteY35" fmla="*/ 1502416 h 2102455"/>
                <a:gd name="connsiteX36" fmla="*/ 1808960 w 1850884"/>
                <a:gd name="connsiteY36" fmla="*/ 1503920 h 2102455"/>
                <a:gd name="connsiteX37" fmla="*/ 1850884 w 1850884"/>
                <a:gd name="connsiteY37" fmla="*/ 1567169 h 2102455"/>
                <a:gd name="connsiteX38" fmla="*/ 1782242 w 1850884"/>
                <a:gd name="connsiteY38" fmla="*/ 1635811 h 2102455"/>
                <a:gd name="connsiteX39" fmla="*/ 1733704 w 1850884"/>
                <a:gd name="connsiteY39" fmla="*/ 1615706 h 2102455"/>
                <a:gd name="connsiteX40" fmla="*/ 1724436 w 1850884"/>
                <a:gd name="connsiteY40" fmla="*/ 1601960 h 2102455"/>
                <a:gd name="connsiteX41" fmla="*/ 999360 w 1850884"/>
                <a:gd name="connsiteY41" fmla="*/ 2020561 h 2102455"/>
                <a:gd name="connsiteX42" fmla="*/ 1002035 w 1850884"/>
                <a:gd name="connsiteY42" fmla="*/ 2033813 h 2102455"/>
                <a:gd name="connsiteX43" fmla="*/ 933393 w 1850884"/>
                <a:gd name="connsiteY43" fmla="*/ 2102455 h 2102455"/>
                <a:gd name="connsiteX44" fmla="*/ 864751 w 1850884"/>
                <a:gd name="connsiteY44" fmla="*/ 2033813 h 2102455"/>
                <a:gd name="connsiteX45" fmla="*/ 864934 w 1850884"/>
                <a:gd name="connsiteY45" fmla="*/ 2032906 h 2102455"/>
                <a:gd name="connsiteX46" fmla="*/ 124214 w 1850884"/>
                <a:gd name="connsiteY46" fmla="*/ 1605273 h 2102455"/>
                <a:gd name="connsiteX47" fmla="*/ 117180 w 1850884"/>
                <a:gd name="connsiteY47" fmla="*/ 1615706 h 2102455"/>
                <a:gd name="connsiteX48" fmla="*/ 68643 w 1850884"/>
                <a:gd name="connsiteY48" fmla="*/ 1635811 h 2102455"/>
                <a:gd name="connsiteX49" fmla="*/ 0 w 1850884"/>
                <a:gd name="connsiteY49" fmla="*/ 1567169 h 2102455"/>
                <a:gd name="connsiteX50" fmla="*/ 20105 w 1850884"/>
                <a:gd name="connsiteY50" fmla="*/ 1518631 h 2102455"/>
                <a:gd name="connsiteX51" fmla="*/ 41401 w 1850884"/>
                <a:gd name="connsiteY51" fmla="*/ 1504273 h 2102455"/>
                <a:gd name="connsiteX52" fmla="*/ 41401 w 1850884"/>
                <a:gd name="connsiteY52" fmla="*/ 629373 h 2102455"/>
                <a:gd name="connsiteX53" fmla="*/ 20105 w 1850884"/>
                <a:gd name="connsiteY53" fmla="*/ 615015 h 2102455"/>
                <a:gd name="connsiteX54" fmla="*/ 0 w 1850884"/>
                <a:gd name="connsiteY54" fmla="*/ 566477 h 2102455"/>
                <a:gd name="connsiteX55" fmla="*/ 68643 w 1850884"/>
                <a:gd name="connsiteY55" fmla="*/ 497835 h 2102455"/>
                <a:gd name="connsiteX56" fmla="*/ 95362 w 1850884"/>
                <a:gd name="connsiteY56" fmla="*/ 503229 h 2102455"/>
                <a:gd name="connsiteX57" fmla="*/ 100854 w 1850884"/>
                <a:gd name="connsiteY57" fmla="*/ 506932 h 2102455"/>
                <a:gd name="connsiteX58" fmla="*/ 865385 w 1850884"/>
                <a:gd name="connsiteY58" fmla="*/ 65502 h 2102455"/>
                <a:gd name="connsiteX59" fmla="*/ 870145 w 1850884"/>
                <a:gd name="connsiteY59" fmla="*/ 41923 h 2102455"/>
                <a:gd name="connsiteX60" fmla="*/ 933393 w 1850884"/>
                <a:gd name="connsiteY60" fmla="*/ 0 h 210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0884" h="2102455">
                  <a:moveTo>
                    <a:pt x="885279" y="117464"/>
                  </a:moveTo>
                  <a:lnTo>
                    <a:pt x="134185" y="551124"/>
                  </a:lnTo>
                  <a:lnTo>
                    <a:pt x="137285" y="566477"/>
                  </a:lnTo>
                  <a:cubicBezTo>
                    <a:pt x="137285" y="585432"/>
                    <a:pt x="129602" y="602593"/>
                    <a:pt x="117180" y="615015"/>
                  </a:cubicBezTo>
                  <a:lnTo>
                    <a:pt x="96375" y="629042"/>
                  </a:lnTo>
                  <a:lnTo>
                    <a:pt x="96375" y="1504603"/>
                  </a:lnTo>
                  <a:lnTo>
                    <a:pt x="117180" y="1518631"/>
                  </a:lnTo>
                  <a:cubicBezTo>
                    <a:pt x="123391" y="1524842"/>
                    <a:pt x="128418" y="1532237"/>
                    <a:pt x="131891" y="1540450"/>
                  </a:cubicBezTo>
                  <a:lnTo>
                    <a:pt x="133209" y="1546976"/>
                  </a:lnTo>
                  <a:lnTo>
                    <a:pt x="888308" y="1982948"/>
                  </a:lnTo>
                  <a:lnTo>
                    <a:pt x="906675" y="1970565"/>
                  </a:lnTo>
                  <a:cubicBezTo>
                    <a:pt x="914887" y="1967092"/>
                    <a:pt x="923916" y="1965171"/>
                    <a:pt x="933393" y="1965171"/>
                  </a:cubicBezTo>
                  <a:cubicBezTo>
                    <a:pt x="942871" y="1965171"/>
                    <a:pt x="951900" y="1967092"/>
                    <a:pt x="960112" y="1970565"/>
                  </a:cubicBezTo>
                  <a:lnTo>
                    <a:pt x="967465" y="1975523"/>
                  </a:lnTo>
                  <a:lnTo>
                    <a:pt x="1718728" y="1541766"/>
                  </a:lnTo>
                  <a:lnTo>
                    <a:pt x="1718993" y="1540450"/>
                  </a:lnTo>
                  <a:cubicBezTo>
                    <a:pt x="1722467" y="1532237"/>
                    <a:pt x="1727493" y="1524842"/>
                    <a:pt x="1733704" y="1518631"/>
                  </a:cubicBezTo>
                  <a:lnTo>
                    <a:pt x="1746537" y="1509979"/>
                  </a:lnTo>
                  <a:lnTo>
                    <a:pt x="1746537" y="623788"/>
                  </a:lnTo>
                  <a:lnTo>
                    <a:pt x="1733525" y="615015"/>
                  </a:lnTo>
                  <a:cubicBezTo>
                    <a:pt x="1721103" y="602593"/>
                    <a:pt x="1713420" y="585433"/>
                    <a:pt x="1713420" y="566477"/>
                  </a:cubicBezTo>
                  <a:lnTo>
                    <a:pt x="1715706" y="555154"/>
                  </a:lnTo>
                  <a:lnTo>
                    <a:pt x="970494" y="124890"/>
                  </a:lnTo>
                  <a:lnTo>
                    <a:pt x="960112" y="131890"/>
                  </a:lnTo>
                  <a:cubicBezTo>
                    <a:pt x="951900" y="135363"/>
                    <a:pt x="942871" y="137284"/>
                    <a:pt x="933393" y="137284"/>
                  </a:cubicBezTo>
                  <a:cubicBezTo>
                    <a:pt x="923916" y="137284"/>
                    <a:pt x="914887" y="135363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1000044" y="78503"/>
                  </a:lnTo>
                  <a:lnTo>
                    <a:pt x="1746256" y="509357"/>
                  </a:lnTo>
                  <a:lnTo>
                    <a:pt x="1755344" y="503229"/>
                  </a:lnTo>
                  <a:cubicBezTo>
                    <a:pt x="1763556" y="499756"/>
                    <a:pt x="1772585" y="497835"/>
                    <a:pt x="1782063" y="497835"/>
                  </a:cubicBezTo>
                  <a:cubicBezTo>
                    <a:pt x="1819973" y="497835"/>
                    <a:pt x="1850705" y="528567"/>
                    <a:pt x="1850705" y="566477"/>
                  </a:cubicBezTo>
                  <a:cubicBezTo>
                    <a:pt x="1850705" y="594910"/>
                    <a:pt x="1833418" y="619305"/>
                    <a:pt x="1808782" y="629726"/>
                  </a:cubicBezTo>
                  <a:lnTo>
                    <a:pt x="1801510" y="631194"/>
                  </a:lnTo>
                  <a:lnTo>
                    <a:pt x="1801510" y="1502416"/>
                  </a:lnTo>
                  <a:lnTo>
                    <a:pt x="1808960" y="1503920"/>
                  </a:lnTo>
                  <a:cubicBezTo>
                    <a:pt x="1833597" y="1514341"/>
                    <a:pt x="1850884" y="1538736"/>
                    <a:pt x="1850884" y="1567169"/>
                  </a:cubicBezTo>
                  <a:cubicBezTo>
                    <a:pt x="1850884" y="1605079"/>
                    <a:pt x="1820151" y="1635811"/>
                    <a:pt x="1782242" y="1635811"/>
                  </a:cubicBezTo>
                  <a:cubicBezTo>
                    <a:pt x="1763286" y="1635811"/>
                    <a:pt x="1746126" y="1628128"/>
                    <a:pt x="1733704" y="1615706"/>
                  </a:cubicBezTo>
                  <a:lnTo>
                    <a:pt x="1724436" y="1601960"/>
                  </a:lnTo>
                  <a:lnTo>
                    <a:pt x="999360" y="2020561"/>
                  </a:lnTo>
                  <a:lnTo>
                    <a:pt x="1002035" y="2033813"/>
                  </a:lnTo>
                  <a:cubicBezTo>
                    <a:pt x="1002035" y="2071723"/>
                    <a:pt x="971303" y="2102455"/>
                    <a:pt x="933393" y="2102455"/>
                  </a:cubicBezTo>
                  <a:cubicBezTo>
                    <a:pt x="895483" y="2102455"/>
                    <a:pt x="864751" y="2071723"/>
                    <a:pt x="864751" y="2033813"/>
                  </a:cubicBezTo>
                  <a:lnTo>
                    <a:pt x="864934" y="2032906"/>
                  </a:lnTo>
                  <a:lnTo>
                    <a:pt x="124214" y="1605273"/>
                  </a:lnTo>
                  <a:lnTo>
                    <a:pt x="117180" y="1615706"/>
                  </a:lnTo>
                  <a:cubicBezTo>
                    <a:pt x="104759" y="1628128"/>
                    <a:pt x="87598" y="1635811"/>
                    <a:pt x="68643" y="1635811"/>
                  </a:cubicBezTo>
                  <a:cubicBezTo>
                    <a:pt x="30732" y="1635811"/>
                    <a:pt x="0" y="1605079"/>
                    <a:pt x="0" y="1567169"/>
                  </a:cubicBezTo>
                  <a:cubicBezTo>
                    <a:pt x="0" y="1548213"/>
                    <a:pt x="7683" y="1531053"/>
                    <a:pt x="20105" y="1518631"/>
                  </a:cubicBezTo>
                  <a:lnTo>
                    <a:pt x="41401" y="1504273"/>
                  </a:lnTo>
                  <a:lnTo>
                    <a:pt x="41401" y="629373"/>
                  </a:lnTo>
                  <a:lnTo>
                    <a:pt x="20105" y="615015"/>
                  </a:lnTo>
                  <a:cubicBezTo>
                    <a:pt x="7683" y="602593"/>
                    <a:pt x="0" y="585432"/>
                    <a:pt x="0" y="566477"/>
                  </a:cubicBezTo>
                  <a:cubicBezTo>
                    <a:pt x="0" y="528567"/>
                    <a:pt x="30732" y="497835"/>
                    <a:pt x="68643" y="497835"/>
                  </a:cubicBezTo>
                  <a:cubicBezTo>
                    <a:pt x="78120" y="497835"/>
                    <a:pt x="87149" y="499756"/>
                    <a:pt x="95362" y="503229"/>
                  </a:cubicBezTo>
                  <a:lnTo>
                    <a:pt x="100854" y="506932"/>
                  </a:lnTo>
                  <a:lnTo>
                    <a:pt x="865385" y="65502"/>
                  </a:lnTo>
                  <a:lnTo>
                    <a:pt x="870145" y="41923"/>
                  </a:lnTo>
                  <a:cubicBezTo>
                    <a:pt x="880566" y="17287"/>
                    <a:pt x="904961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C9A7798-2576-4186-B293-8B1C16337D99}"/>
                </a:ext>
              </a:extLst>
            </p:cNvPr>
            <p:cNvSpPr/>
            <p:nvPr/>
          </p:nvSpPr>
          <p:spPr>
            <a:xfrm>
              <a:off x="6196056" y="2999088"/>
              <a:ext cx="1124041" cy="1276146"/>
            </a:xfrm>
            <a:custGeom>
              <a:avLst/>
              <a:gdLst>
                <a:gd name="connsiteX0" fmla="*/ 906556 w 1856937"/>
                <a:gd name="connsiteY0" fmla="*/ 132313 h 2108217"/>
                <a:gd name="connsiteX1" fmla="*/ 135496 w 1856937"/>
                <a:gd name="connsiteY1" fmla="*/ 584744 h 2108217"/>
                <a:gd name="connsiteX2" fmla="*/ 131891 w 1856937"/>
                <a:gd name="connsiteY2" fmla="*/ 602599 h 2108217"/>
                <a:gd name="connsiteX3" fmla="*/ 117180 w 1856937"/>
                <a:gd name="connsiteY3" fmla="*/ 624418 h 2108217"/>
                <a:gd name="connsiteX4" fmla="*/ 104171 w 1856937"/>
                <a:gd name="connsiteY4" fmla="*/ 633189 h 2108217"/>
                <a:gd name="connsiteX5" fmla="*/ 110432 w 1856937"/>
                <a:gd name="connsiteY5" fmla="*/ 1525480 h 2108217"/>
                <a:gd name="connsiteX6" fmla="*/ 117181 w 1856937"/>
                <a:gd name="connsiteY6" fmla="*/ 1530030 h 2108217"/>
                <a:gd name="connsiteX7" fmla="*/ 131891 w 1856937"/>
                <a:gd name="connsiteY7" fmla="*/ 1551848 h 2108217"/>
                <a:gd name="connsiteX8" fmla="*/ 135577 w 1856937"/>
                <a:gd name="connsiteY8" fmla="*/ 1570104 h 2108217"/>
                <a:gd name="connsiteX9" fmla="*/ 880994 w 1856937"/>
                <a:gd name="connsiteY9" fmla="*/ 1993488 h 2108217"/>
                <a:gd name="connsiteX10" fmla="*/ 882646 w 1856937"/>
                <a:gd name="connsiteY10" fmla="*/ 1991037 h 2108217"/>
                <a:gd name="connsiteX11" fmla="*/ 931184 w 1856937"/>
                <a:gd name="connsiteY11" fmla="*/ 1970932 h 2108217"/>
                <a:gd name="connsiteX12" fmla="*/ 979721 w 1856937"/>
                <a:gd name="connsiteY12" fmla="*/ 1991037 h 2108217"/>
                <a:gd name="connsiteX13" fmla="*/ 985317 w 1856937"/>
                <a:gd name="connsiteY13" fmla="*/ 1999337 h 2108217"/>
                <a:gd name="connsiteX14" fmla="*/ 1721968 w 1856937"/>
                <a:gd name="connsiteY14" fmla="*/ 1567095 h 2108217"/>
                <a:gd name="connsiteX15" fmla="*/ 1725046 w 1856937"/>
                <a:gd name="connsiteY15" fmla="*/ 1551848 h 2108217"/>
                <a:gd name="connsiteX16" fmla="*/ 1739757 w 1856937"/>
                <a:gd name="connsiteY16" fmla="*/ 1530029 h 2108217"/>
                <a:gd name="connsiteX17" fmla="*/ 1760609 w 1856937"/>
                <a:gd name="connsiteY17" fmla="*/ 1515970 h 2108217"/>
                <a:gd name="connsiteX18" fmla="*/ 1754422 w 1856937"/>
                <a:gd name="connsiteY18" fmla="*/ 634305 h 2108217"/>
                <a:gd name="connsiteX19" fmla="*/ 1739758 w 1856937"/>
                <a:gd name="connsiteY19" fmla="*/ 624418 h 2108217"/>
                <a:gd name="connsiteX20" fmla="*/ 1719653 w 1856937"/>
                <a:gd name="connsiteY20" fmla="*/ 575881 h 2108217"/>
                <a:gd name="connsiteX21" fmla="*/ 1720351 w 1856937"/>
                <a:gd name="connsiteY21" fmla="*/ 572427 h 2108217"/>
                <a:gd name="connsiteX22" fmla="*/ 948186 w 1856937"/>
                <a:gd name="connsiteY22" fmla="*/ 133852 h 2108217"/>
                <a:gd name="connsiteX23" fmla="*/ 931184 w 1856937"/>
                <a:gd name="connsiteY23" fmla="*/ 137285 h 2108217"/>
                <a:gd name="connsiteX24" fmla="*/ 931184 w 1856937"/>
                <a:gd name="connsiteY24" fmla="*/ 0 h 2108217"/>
                <a:gd name="connsiteX25" fmla="*/ 999826 w 1856937"/>
                <a:gd name="connsiteY25" fmla="*/ 68643 h 2108217"/>
                <a:gd name="connsiteX26" fmla="*/ 994432 w 1856937"/>
                <a:gd name="connsiteY26" fmla="*/ 95361 h 2108217"/>
                <a:gd name="connsiteX27" fmla="*/ 993705 w 1856937"/>
                <a:gd name="connsiteY27" fmla="*/ 96440 h 2108217"/>
                <a:gd name="connsiteX28" fmla="*/ 1745473 w 1856937"/>
                <a:gd name="connsiteY28" fmla="*/ 523490 h 2108217"/>
                <a:gd name="connsiteX29" fmla="*/ 1761577 w 1856937"/>
                <a:gd name="connsiteY29" fmla="*/ 512633 h 2108217"/>
                <a:gd name="connsiteX30" fmla="*/ 1788295 w 1856937"/>
                <a:gd name="connsiteY30" fmla="*/ 507239 h 2108217"/>
                <a:gd name="connsiteX31" fmla="*/ 1856937 w 1856937"/>
                <a:gd name="connsiteY31" fmla="*/ 575881 h 2108217"/>
                <a:gd name="connsiteX32" fmla="*/ 1815013 w 1856937"/>
                <a:gd name="connsiteY32" fmla="*/ 639129 h 2108217"/>
                <a:gd name="connsiteX33" fmla="*/ 1809427 w 1856937"/>
                <a:gd name="connsiteY33" fmla="*/ 640257 h 2108217"/>
                <a:gd name="connsiteX34" fmla="*/ 1815598 w 1856937"/>
                <a:gd name="connsiteY34" fmla="*/ 1515712 h 2108217"/>
                <a:gd name="connsiteX35" fmla="*/ 1836832 w 1856937"/>
                <a:gd name="connsiteY35" fmla="*/ 1530029 h 2108217"/>
                <a:gd name="connsiteX36" fmla="*/ 1856937 w 1856937"/>
                <a:gd name="connsiteY36" fmla="*/ 1578567 h 2108217"/>
                <a:gd name="connsiteX37" fmla="*/ 1788295 w 1856937"/>
                <a:gd name="connsiteY37" fmla="*/ 1647209 h 2108217"/>
                <a:gd name="connsiteX38" fmla="*/ 1739757 w 1856937"/>
                <a:gd name="connsiteY38" fmla="*/ 1627104 h 2108217"/>
                <a:gd name="connsiteX39" fmla="*/ 1736513 w 1856937"/>
                <a:gd name="connsiteY39" fmla="*/ 1622293 h 2108217"/>
                <a:gd name="connsiteX40" fmla="*/ 996396 w 1856937"/>
                <a:gd name="connsiteY40" fmla="*/ 2056566 h 2108217"/>
                <a:gd name="connsiteX41" fmla="*/ 994432 w 1856937"/>
                <a:gd name="connsiteY41" fmla="*/ 2066293 h 2108217"/>
                <a:gd name="connsiteX42" fmla="*/ 931184 w 1856937"/>
                <a:gd name="connsiteY42" fmla="*/ 2108217 h 2108217"/>
                <a:gd name="connsiteX43" fmla="*/ 867936 w 1856937"/>
                <a:gd name="connsiteY43" fmla="*/ 2066293 h 2108217"/>
                <a:gd name="connsiteX44" fmla="*/ 864047 w 1856937"/>
                <a:gd name="connsiteY44" fmla="*/ 2047034 h 2108217"/>
                <a:gd name="connsiteX45" fmla="*/ 119294 w 1856937"/>
                <a:gd name="connsiteY45" fmla="*/ 1623969 h 2108217"/>
                <a:gd name="connsiteX46" fmla="*/ 117181 w 1856937"/>
                <a:gd name="connsiteY46" fmla="*/ 1627104 h 2108217"/>
                <a:gd name="connsiteX47" fmla="*/ 68643 w 1856937"/>
                <a:gd name="connsiteY47" fmla="*/ 1647209 h 2108217"/>
                <a:gd name="connsiteX48" fmla="*/ 1 w 1856937"/>
                <a:gd name="connsiteY48" fmla="*/ 1578567 h 2108217"/>
                <a:gd name="connsiteX49" fmla="*/ 41924 w 1856937"/>
                <a:gd name="connsiteY49" fmla="*/ 1515319 h 2108217"/>
                <a:gd name="connsiteX50" fmla="*/ 55440 w 1856937"/>
                <a:gd name="connsiteY50" fmla="*/ 1512591 h 2108217"/>
                <a:gd name="connsiteX51" fmla="*/ 49293 w 1856937"/>
                <a:gd name="connsiteY51" fmla="*/ 640616 h 2108217"/>
                <a:gd name="connsiteX52" fmla="*/ 41923 w 1856937"/>
                <a:gd name="connsiteY52" fmla="*/ 639129 h 2108217"/>
                <a:gd name="connsiteX53" fmla="*/ 0 w 1856937"/>
                <a:gd name="connsiteY53" fmla="*/ 575881 h 2108217"/>
                <a:gd name="connsiteX54" fmla="*/ 68643 w 1856937"/>
                <a:gd name="connsiteY54" fmla="*/ 507238 h 2108217"/>
                <a:gd name="connsiteX55" fmla="*/ 117180 w 1856937"/>
                <a:gd name="connsiteY55" fmla="*/ 527343 h 2108217"/>
                <a:gd name="connsiteX56" fmla="*/ 119302 w 1856937"/>
                <a:gd name="connsiteY56" fmla="*/ 530489 h 2108217"/>
                <a:gd name="connsiteX57" fmla="*/ 867188 w 1856937"/>
                <a:gd name="connsiteY57" fmla="*/ 91658 h 2108217"/>
                <a:gd name="connsiteX58" fmla="*/ 862541 w 1856937"/>
                <a:gd name="connsiteY58" fmla="*/ 68643 h 2108217"/>
                <a:gd name="connsiteX59" fmla="*/ 931184 w 1856937"/>
                <a:gd name="connsiteY59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56937" h="2108217">
                  <a:moveTo>
                    <a:pt x="906556" y="132313"/>
                  </a:moveTo>
                  <a:lnTo>
                    <a:pt x="135496" y="584744"/>
                  </a:lnTo>
                  <a:lnTo>
                    <a:pt x="131891" y="602599"/>
                  </a:lnTo>
                  <a:cubicBezTo>
                    <a:pt x="128418" y="610812"/>
                    <a:pt x="123391" y="618207"/>
                    <a:pt x="117180" y="624418"/>
                  </a:cubicBezTo>
                  <a:lnTo>
                    <a:pt x="104171" y="633189"/>
                  </a:lnTo>
                  <a:lnTo>
                    <a:pt x="110432" y="1525480"/>
                  </a:lnTo>
                  <a:lnTo>
                    <a:pt x="117181" y="1530030"/>
                  </a:lnTo>
                  <a:cubicBezTo>
                    <a:pt x="123391" y="1536241"/>
                    <a:pt x="128418" y="1543636"/>
                    <a:pt x="131891" y="1551848"/>
                  </a:cubicBezTo>
                  <a:lnTo>
                    <a:pt x="135577" y="1570104"/>
                  </a:lnTo>
                  <a:lnTo>
                    <a:pt x="880994" y="1993488"/>
                  </a:lnTo>
                  <a:lnTo>
                    <a:pt x="882646" y="1991037"/>
                  </a:lnTo>
                  <a:cubicBezTo>
                    <a:pt x="895068" y="1978615"/>
                    <a:pt x="912229" y="1970932"/>
                    <a:pt x="931184" y="1970932"/>
                  </a:cubicBezTo>
                  <a:cubicBezTo>
                    <a:pt x="950139" y="1970932"/>
                    <a:pt x="967299" y="1978615"/>
                    <a:pt x="979721" y="1991037"/>
                  </a:cubicBezTo>
                  <a:lnTo>
                    <a:pt x="985317" y="1999337"/>
                  </a:lnTo>
                  <a:lnTo>
                    <a:pt x="1721968" y="1567095"/>
                  </a:lnTo>
                  <a:lnTo>
                    <a:pt x="1725046" y="1551848"/>
                  </a:lnTo>
                  <a:cubicBezTo>
                    <a:pt x="1728520" y="1543635"/>
                    <a:pt x="1733546" y="1536240"/>
                    <a:pt x="1739757" y="1530029"/>
                  </a:cubicBezTo>
                  <a:lnTo>
                    <a:pt x="1760609" y="1515970"/>
                  </a:lnTo>
                  <a:lnTo>
                    <a:pt x="1754422" y="634305"/>
                  </a:lnTo>
                  <a:lnTo>
                    <a:pt x="1739758" y="624418"/>
                  </a:lnTo>
                  <a:cubicBezTo>
                    <a:pt x="1727336" y="611997"/>
                    <a:pt x="1719653" y="594836"/>
                    <a:pt x="1719653" y="575881"/>
                  </a:cubicBezTo>
                  <a:lnTo>
                    <a:pt x="1720351" y="572427"/>
                  </a:lnTo>
                  <a:lnTo>
                    <a:pt x="948186" y="133852"/>
                  </a:lnTo>
                  <a:lnTo>
                    <a:pt x="931184" y="137285"/>
                  </a:lnTo>
                  <a:close/>
                  <a:moveTo>
                    <a:pt x="931184" y="0"/>
                  </a:moveTo>
                  <a:cubicBezTo>
                    <a:pt x="969094" y="0"/>
                    <a:pt x="999826" y="30732"/>
                    <a:pt x="999826" y="68643"/>
                  </a:cubicBezTo>
                  <a:cubicBezTo>
                    <a:pt x="999826" y="78120"/>
                    <a:pt x="997906" y="87149"/>
                    <a:pt x="994432" y="95361"/>
                  </a:cubicBezTo>
                  <a:lnTo>
                    <a:pt x="993705" y="96440"/>
                  </a:lnTo>
                  <a:lnTo>
                    <a:pt x="1745473" y="523490"/>
                  </a:lnTo>
                  <a:lnTo>
                    <a:pt x="1761577" y="512633"/>
                  </a:lnTo>
                  <a:cubicBezTo>
                    <a:pt x="1769789" y="509160"/>
                    <a:pt x="1778818" y="507239"/>
                    <a:pt x="1788295" y="507239"/>
                  </a:cubicBezTo>
                  <a:cubicBezTo>
                    <a:pt x="1826204" y="507239"/>
                    <a:pt x="1856937" y="537971"/>
                    <a:pt x="1856937" y="575881"/>
                  </a:cubicBezTo>
                  <a:cubicBezTo>
                    <a:pt x="1856937" y="604314"/>
                    <a:pt x="1839650" y="628708"/>
                    <a:pt x="1815013" y="639129"/>
                  </a:cubicBezTo>
                  <a:lnTo>
                    <a:pt x="1809427" y="640257"/>
                  </a:lnTo>
                  <a:lnTo>
                    <a:pt x="1815598" y="1515712"/>
                  </a:lnTo>
                  <a:lnTo>
                    <a:pt x="1836832" y="1530029"/>
                  </a:lnTo>
                  <a:cubicBezTo>
                    <a:pt x="1849254" y="1542451"/>
                    <a:pt x="1856937" y="1559611"/>
                    <a:pt x="1856937" y="1578567"/>
                  </a:cubicBezTo>
                  <a:cubicBezTo>
                    <a:pt x="1856937" y="1616477"/>
                    <a:pt x="1826204" y="1647209"/>
                    <a:pt x="1788295" y="1647209"/>
                  </a:cubicBezTo>
                  <a:cubicBezTo>
                    <a:pt x="1769340" y="1647209"/>
                    <a:pt x="1752179" y="1639526"/>
                    <a:pt x="1739757" y="1627104"/>
                  </a:cubicBezTo>
                  <a:lnTo>
                    <a:pt x="1736513" y="1622293"/>
                  </a:lnTo>
                  <a:lnTo>
                    <a:pt x="996396" y="2056566"/>
                  </a:lnTo>
                  <a:lnTo>
                    <a:pt x="994432" y="2066293"/>
                  </a:lnTo>
                  <a:cubicBezTo>
                    <a:pt x="984011" y="2090930"/>
                    <a:pt x="959616" y="2108217"/>
                    <a:pt x="931184" y="2108217"/>
                  </a:cubicBezTo>
                  <a:cubicBezTo>
                    <a:pt x="902751" y="2108217"/>
                    <a:pt x="878356" y="2090930"/>
                    <a:pt x="867936" y="2066293"/>
                  </a:cubicBezTo>
                  <a:lnTo>
                    <a:pt x="864047" y="2047034"/>
                  </a:lnTo>
                  <a:lnTo>
                    <a:pt x="119294" y="1623969"/>
                  </a:lnTo>
                  <a:lnTo>
                    <a:pt x="117181" y="1627104"/>
                  </a:lnTo>
                  <a:cubicBezTo>
                    <a:pt x="104759" y="1639526"/>
                    <a:pt x="87598" y="1647209"/>
                    <a:pt x="68643" y="1647209"/>
                  </a:cubicBezTo>
                  <a:cubicBezTo>
                    <a:pt x="30733" y="1647209"/>
                    <a:pt x="1" y="1616477"/>
                    <a:pt x="1" y="1578567"/>
                  </a:cubicBezTo>
                  <a:cubicBezTo>
                    <a:pt x="1" y="1550134"/>
                    <a:pt x="17288" y="1525740"/>
                    <a:pt x="41924" y="1515319"/>
                  </a:cubicBezTo>
                  <a:lnTo>
                    <a:pt x="55440" y="1512591"/>
                  </a:lnTo>
                  <a:lnTo>
                    <a:pt x="49293" y="640616"/>
                  </a:lnTo>
                  <a:lnTo>
                    <a:pt x="41923" y="639129"/>
                  </a:lnTo>
                  <a:cubicBezTo>
                    <a:pt x="17287" y="628708"/>
                    <a:pt x="0" y="604313"/>
                    <a:pt x="0" y="575881"/>
                  </a:cubicBezTo>
                  <a:cubicBezTo>
                    <a:pt x="0" y="537970"/>
                    <a:pt x="30732" y="507238"/>
                    <a:pt x="68643" y="507238"/>
                  </a:cubicBezTo>
                  <a:cubicBezTo>
                    <a:pt x="87598" y="507238"/>
                    <a:pt x="104759" y="514921"/>
                    <a:pt x="117180" y="527343"/>
                  </a:cubicBezTo>
                  <a:lnTo>
                    <a:pt x="119302" y="530489"/>
                  </a:lnTo>
                  <a:lnTo>
                    <a:pt x="867188" y="91658"/>
                  </a:lnTo>
                  <a:lnTo>
                    <a:pt x="862541" y="68643"/>
                  </a:lnTo>
                  <a:cubicBezTo>
                    <a:pt x="862541" y="30732"/>
                    <a:pt x="893274" y="0"/>
                    <a:pt x="931184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65D88A4-6BC0-4490-B454-7379F72A59A3}"/>
                </a:ext>
              </a:extLst>
            </p:cNvPr>
            <p:cNvSpPr/>
            <p:nvPr/>
          </p:nvSpPr>
          <p:spPr>
            <a:xfrm>
              <a:off x="4833263" y="3803471"/>
              <a:ext cx="1126929" cy="1276507"/>
            </a:xfrm>
            <a:custGeom>
              <a:avLst/>
              <a:gdLst>
                <a:gd name="connsiteX0" fmla="*/ 883302 w 1861709"/>
                <a:gd name="connsiteY0" fmla="*/ 114259 h 2108813"/>
                <a:gd name="connsiteX1" fmla="*/ 141458 w 1861709"/>
                <a:gd name="connsiteY1" fmla="*/ 549547 h 2108813"/>
                <a:gd name="connsiteX2" fmla="*/ 140599 w 1861709"/>
                <a:gd name="connsiteY2" fmla="*/ 553803 h 2108813"/>
                <a:gd name="connsiteX3" fmla="*/ 104069 w 1861709"/>
                <a:gd name="connsiteY3" fmla="*/ 590333 h 2108813"/>
                <a:gd name="connsiteX4" fmla="*/ 89500 w 1861709"/>
                <a:gd name="connsiteY4" fmla="*/ 593274 h 2108813"/>
                <a:gd name="connsiteX5" fmla="*/ 95674 w 1861709"/>
                <a:gd name="connsiteY5" fmla="*/ 1473120 h 2108813"/>
                <a:gd name="connsiteX6" fmla="*/ 117179 w 1861709"/>
                <a:gd name="connsiteY6" fmla="*/ 1487619 h 2108813"/>
                <a:gd name="connsiteX7" fmla="*/ 137284 w 1861709"/>
                <a:gd name="connsiteY7" fmla="*/ 1536156 h 2108813"/>
                <a:gd name="connsiteX8" fmla="*/ 133657 w 1861709"/>
                <a:gd name="connsiteY8" fmla="*/ 1554120 h 2108813"/>
                <a:gd name="connsiteX9" fmla="*/ 893813 w 1861709"/>
                <a:gd name="connsiteY9" fmla="*/ 1985874 h 2108813"/>
                <a:gd name="connsiteX10" fmla="*/ 907090 w 1861709"/>
                <a:gd name="connsiteY10" fmla="*/ 1976922 h 2108813"/>
                <a:gd name="connsiteX11" fmla="*/ 933809 w 1861709"/>
                <a:gd name="connsiteY11" fmla="*/ 1971528 h 2108813"/>
                <a:gd name="connsiteX12" fmla="*/ 960528 w 1861709"/>
                <a:gd name="connsiteY12" fmla="*/ 1976922 h 2108813"/>
                <a:gd name="connsiteX13" fmla="*/ 964699 w 1861709"/>
                <a:gd name="connsiteY13" fmla="*/ 1979735 h 2108813"/>
                <a:gd name="connsiteX14" fmla="*/ 1718163 w 1861709"/>
                <a:gd name="connsiteY14" fmla="*/ 1537628 h 2108813"/>
                <a:gd name="connsiteX15" fmla="*/ 1717866 w 1861709"/>
                <a:gd name="connsiteY15" fmla="*/ 1536156 h 2108813"/>
                <a:gd name="connsiteX16" fmla="*/ 1737971 w 1861709"/>
                <a:gd name="connsiteY16" fmla="*/ 1487618 h 2108813"/>
                <a:gd name="connsiteX17" fmla="*/ 1745981 w 1861709"/>
                <a:gd name="connsiteY17" fmla="*/ 1482218 h 2108813"/>
                <a:gd name="connsiteX18" fmla="*/ 1739569 w 1861709"/>
                <a:gd name="connsiteY18" fmla="*/ 568449 h 2108813"/>
                <a:gd name="connsiteX19" fmla="*/ 965295 w 1861709"/>
                <a:gd name="connsiteY19" fmla="*/ 128677 h 2108813"/>
                <a:gd name="connsiteX20" fmla="*/ 960528 w 1861709"/>
                <a:gd name="connsiteY20" fmla="*/ 131891 h 2108813"/>
                <a:gd name="connsiteX21" fmla="*/ 933809 w 1861709"/>
                <a:gd name="connsiteY21" fmla="*/ 137285 h 2108813"/>
                <a:gd name="connsiteX22" fmla="*/ 885271 w 1861709"/>
                <a:gd name="connsiteY22" fmla="*/ 117180 h 2108813"/>
                <a:gd name="connsiteX23" fmla="*/ 933809 w 1861709"/>
                <a:gd name="connsiteY23" fmla="*/ 0 h 2108813"/>
                <a:gd name="connsiteX24" fmla="*/ 1002451 w 1861709"/>
                <a:gd name="connsiteY24" fmla="*/ 68643 h 2108813"/>
                <a:gd name="connsiteX25" fmla="*/ 999208 w 1861709"/>
                <a:gd name="connsiteY25" fmla="*/ 84708 h 2108813"/>
                <a:gd name="connsiteX26" fmla="*/ 1730125 w 1861709"/>
                <a:gd name="connsiteY26" fmla="*/ 499913 h 2108813"/>
                <a:gd name="connsiteX27" fmla="*/ 1744530 w 1861709"/>
                <a:gd name="connsiteY27" fmla="*/ 478548 h 2108813"/>
                <a:gd name="connsiteX28" fmla="*/ 1793067 w 1861709"/>
                <a:gd name="connsiteY28" fmla="*/ 458443 h 2108813"/>
                <a:gd name="connsiteX29" fmla="*/ 1861709 w 1861709"/>
                <a:gd name="connsiteY29" fmla="*/ 527085 h 2108813"/>
                <a:gd name="connsiteX30" fmla="*/ 1819786 w 1861709"/>
                <a:gd name="connsiteY30" fmla="*/ 590333 h 2108813"/>
                <a:gd name="connsiteX31" fmla="*/ 1794661 w 1861709"/>
                <a:gd name="connsiteY31" fmla="*/ 595405 h 2108813"/>
                <a:gd name="connsiteX32" fmla="*/ 1800828 w 1861709"/>
                <a:gd name="connsiteY32" fmla="*/ 1470404 h 2108813"/>
                <a:gd name="connsiteX33" fmla="*/ 1813228 w 1861709"/>
                <a:gd name="connsiteY33" fmla="*/ 1472907 h 2108813"/>
                <a:gd name="connsiteX34" fmla="*/ 1855151 w 1861709"/>
                <a:gd name="connsiteY34" fmla="*/ 1536156 h 2108813"/>
                <a:gd name="connsiteX35" fmla="*/ 1786509 w 1861709"/>
                <a:gd name="connsiteY35" fmla="*/ 1604798 h 2108813"/>
                <a:gd name="connsiteX36" fmla="*/ 1759790 w 1861709"/>
                <a:gd name="connsiteY36" fmla="*/ 1599404 h 2108813"/>
                <a:gd name="connsiteX37" fmla="*/ 1741991 w 1861709"/>
                <a:gd name="connsiteY37" fmla="*/ 1587404 h 2108813"/>
                <a:gd name="connsiteX38" fmla="*/ 999052 w 1861709"/>
                <a:gd name="connsiteY38" fmla="*/ 2023332 h 2108813"/>
                <a:gd name="connsiteX39" fmla="*/ 1002451 w 1861709"/>
                <a:gd name="connsiteY39" fmla="*/ 2040171 h 2108813"/>
                <a:gd name="connsiteX40" fmla="*/ 933809 w 1861709"/>
                <a:gd name="connsiteY40" fmla="*/ 2108813 h 2108813"/>
                <a:gd name="connsiteX41" fmla="*/ 865166 w 1861709"/>
                <a:gd name="connsiteY41" fmla="*/ 2040171 h 2108813"/>
                <a:gd name="connsiteX42" fmla="*/ 866489 w 1861709"/>
                <a:gd name="connsiteY42" fmla="*/ 2033621 h 2108813"/>
                <a:gd name="connsiteX43" fmla="*/ 98444 w 1861709"/>
                <a:gd name="connsiteY43" fmla="*/ 1597326 h 2108813"/>
                <a:gd name="connsiteX44" fmla="*/ 95361 w 1861709"/>
                <a:gd name="connsiteY44" fmla="*/ 1599404 h 2108813"/>
                <a:gd name="connsiteX45" fmla="*/ 68642 w 1861709"/>
                <a:gd name="connsiteY45" fmla="*/ 1604798 h 2108813"/>
                <a:gd name="connsiteX46" fmla="*/ 0 w 1861709"/>
                <a:gd name="connsiteY46" fmla="*/ 1536156 h 2108813"/>
                <a:gd name="connsiteX47" fmla="*/ 20105 w 1861709"/>
                <a:gd name="connsiteY47" fmla="*/ 1487619 h 2108813"/>
                <a:gd name="connsiteX48" fmla="*/ 40715 w 1861709"/>
                <a:gd name="connsiteY48" fmla="*/ 1473723 h 2108813"/>
                <a:gd name="connsiteX49" fmla="*/ 34411 w 1861709"/>
                <a:gd name="connsiteY49" fmla="*/ 579397 h 2108813"/>
                <a:gd name="connsiteX50" fmla="*/ 28813 w 1861709"/>
                <a:gd name="connsiteY50" fmla="*/ 575622 h 2108813"/>
                <a:gd name="connsiteX51" fmla="*/ 8708 w 1861709"/>
                <a:gd name="connsiteY51" fmla="*/ 527085 h 2108813"/>
                <a:gd name="connsiteX52" fmla="*/ 77351 w 1861709"/>
                <a:gd name="connsiteY52" fmla="*/ 458442 h 2108813"/>
                <a:gd name="connsiteX53" fmla="*/ 125888 w 1861709"/>
                <a:gd name="connsiteY53" fmla="*/ 478547 h 2108813"/>
                <a:gd name="connsiteX54" fmla="*/ 133809 w 1861709"/>
                <a:gd name="connsiteY54" fmla="*/ 490296 h 2108813"/>
                <a:gd name="connsiteX55" fmla="*/ 866890 w 1861709"/>
                <a:gd name="connsiteY55" fmla="*/ 60102 h 2108813"/>
                <a:gd name="connsiteX56" fmla="*/ 870561 w 1861709"/>
                <a:gd name="connsiteY56" fmla="*/ 41924 h 2108813"/>
                <a:gd name="connsiteX57" fmla="*/ 933809 w 1861709"/>
                <a:gd name="connsiteY57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61709" h="2108813">
                  <a:moveTo>
                    <a:pt x="883302" y="114259"/>
                  </a:moveTo>
                  <a:lnTo>
                    <a:pt x="141458" y="549547"/>
                  </a:lnTo>
                  <a:lnTo>
                    <a:pt x="140599" y="553803"/>
                  </a:lnTo>
                  <a:cubicBezTo>
                    <a:pt x="133652" y="570228"/>
                    <a:pt x="120494" y="583386"/>
                    <a:pt x="104069" y="590333"/>
                  </a:cubicBezTo>
                  <a:lnTo>
                    <a:pt x="89500" y="593274"/>
                  </a:lnTo>
                  <a:lnTo>
                    <a:pt x="95674" y="1473120"/>
                  </a:lnTo>
                  <a:lnTo>
                    <a:pt x="117179" y="1487619"/>
                  </a:lnTo>
                  <a:cubicBezTo>
                    <a:pt x="129601" y="1500041"/>
                    <a:pt x="137284" y="1517201"/>
                    <a:pt x="137284" y="1536156"/>
                  </a:cubicBezTo>
                  <a:lnTo>
                    <a:pt x="133657" y="1554120"/>
                  </a:lnTo>
                  <a:lnTo>
                    <a:pt x="893813" y="1985874"/>
                  </a:lnTo>
                  <a:lnTo>
                    <a:pt x="907090" y="1976922"/>
                  </a:lnTo>
                  <a:cubicBezTo>
                    <a:pt x="915302" y="1973449"/>
                    <a:pt x="924331" y="1971528"/>
                    <a:pt x="933809" y="1971528"/>
                  </a:cubicBezTo>
                  <a:cubicBezTo>
                    <a:pt x="943286" y="1971528"/>
                    <a:pt x="952315" y="1973449"/>
                    <a:pt x="960528" y="1976922"/>
                  </a:cubicBezTo>
                  <a:lnTo>
                    <a:pt x="964699" y="1979735"/>
                  </a:lnTo>
                  <a:lnTo>
                    <a:pt x="1718163" y="1537628"/>
                  </a:lnTo>
                  <a:lnTo>
                    <a:pt x="1717866" y="1536156"/>
                  </a:lnTo>
                  <a:cubicBezTo>
                    <a:pt x="1717866" y="1517201"/>
                    <a:pt x="1725549" y="1500040"/>
                    <a:pt x="1737971" y="1487618"/>
                  </a:cubicBezTo>
                  <a:lnTo>
                    <a:pt x="1745981" y="1482218"/>
                  </a:lnTo>
                  <a:lnTo>
                    <a:pt x="1739569" y="568449"/>
                  </a:lnTo>
                  <a:lnTo>
                    <a:pt x="965295" y="128677"/>
                  </a:lnTo>
                  <a:lnTo>
                    <a:pt x="960528" y="131891"/>
                  </a:lnTo>
                  <a:cubicBezTo>
                    <a:pt x="952315" y="135364"/>
                    <a:pt x="943286" y="137285"/>
                    <a:pt x="933809" y="137285"/>
                  </a:cubicBezTo>
                  <a:cubicBezTo>
                    <a:pt x="914854" y="137285"/>
                    <a:pt x="897693" y="129602"/>
                    <a:pt x="885271" y="117180"/>
                  </a:cubicBezTo>
                  <a:close/>
                  <a:moveTo>
                    <a:pt x="933809" y="0"/>
                  </a:moveTo>
                  <a:cubicBezTo>
                    <a:pt x="971719" y="0"/>
                    <a:pt x="1002451" y="30732"/>
                    <a:pt x="1002451" y="68643"/>
                  </a:cubicBezTo>
                  <a:lnTo>
                    <a:pt x="999208" y="84708"/>
                  </a:lnTo>
                  <a:lnTo>
                    <a:pt x="1730125" y="499913"/>
                  </a:lnTo>
                  <a:lnTo>
                    <a:pt x="1744530" y="478548"/>
                  </a:lnTo>
                  <a:cubicBezTo>
                    <a:pt x="1756952" y="466126"/>
                    <a:pt x="1774112" y="458443"/>
                    <a:pt x="1793067" y="458443"/>
                  </a:cubicBezTo>
                  <a:cubicBezTo>
                    <a:pt x="1830977" y="458443"/>
                    <a:pt x="1861709" y="489175"/>
                    <a:pt x="1861709" y="527085"/>
                  </a:cubicBezTo>
                  <a:cubicBezTo>
                    <a:pt x="1861709" y="555518"/>
                    <a:pt x="1844422" y="579912"/>
                    <a:pt x="1819786" y="590333"/>
                  </a:cubicBezTo>
                  <a:lnTo>
                    <a:pt x="1794661" y="595405"/>
                  </a:lnTo>
                  <a:lnTo>
                    <a:pt x="1800828" y="1470404"/>
                  </a:lnTo>
                  <a:lnTo>
                    <a:pt x="1813228" y="1472907"/>
                  </a:lnTo>
                  <a:cubicBezTo>
                    <a:pt x="1837864" y="1483328"/>
                    <a:pt x="1855151" y="1507723"/>
                    <a:pt x="1855151" y="1536156"/>
                  </a:cubicBezTo>
                  <a:cubicBezTo>
                    <a:pt x="1855151" y="1574066"/>
                    <a:pt x="1824419" y="1604798"/>
                    <a:pt x="1786509" y="1604798"/>
                  </a:cubicBezTo>
                  <a:cubicBezTo>
                    <a:pt x="1777031" y="1604798"/>
                    <a:pt x="1768002" y="1602878"/>
                    <a:pt x="1759790" y="1599404"/>
                  </a:cubicBezTo>
                  <a:lnTo>
                    <a:pt x="1741991" y="1587404"/>
                  </a:lnTo>
                  <a:lnTo>
                    <a:pt x="999052" y="2023332"/>
                  </a:lnTo>
                  <a:lnTo>
                    <a:pt x="1002451" y="2040171"/>
                  </a:lnTo>
                  <a:cubicBezTo>
                    <a:pt x="1002451" y="2078081"/>
                    <a:pt x="971719" y="2108813"/>
                    <a:pt x="933809" y="2108813"/>
                  </a:cubicBezTo>
                  <a:cubicBezTo>
                    <a:pt x="895898" y="2108813"/>
                    <a:pt x="865166" y="2078081"/>
                    <a:pt x="865166" y="2040171"/>
                  </a:cubicBezTo>
                  <a:lnTo>
                    <a:pt x="866489" y="2033621"/>
                  </a:lnTo>
                  <a:lnTo>
                    <a:pt x="98444" y="1597326"/>
                  </a:lnTo>
                  <a:lnTo>
                    <a:pt x="95361" y="1599404"/>
                  </a:lnTo>
                  <a:cubicBezTo>
                    <a:pt x="87149" y="1602878"/>
                    <a:pt x="78120" y="1604798"/>
                    <a:pt x="68642" y="1604798"/>
                  </a:cubicBezTo>
                  <a:cubicBezTo>
                    <a:pt x="30732" y="1604798"/>
                    <a:pt x="0" y="1574066"/>
                    <a:pt x="0" y="1536156"/>
                  </a:cubicBezTo>
                  <a:cubicBezTo>
                    <a:pt x="0" y="1517201"/>
                    <a:pt x="7683" y="1500041"/>
                    <a:pt x="20105" y="1487619"/>
                  </a:cubicBezTo>
                  <a:lnTo>
                    <a:pt x="40715" y="1473723"/>
                  </a:lnTo>
                  <a:lnTo>
                    <a:pt x="34411" y="579397"/>
                  </a:lnTo>
                  <a:lnTo>
                    <a:pt x="28813" y="575622"/>
                  </a:lnTo>
                  <a:cubicBezTo>
                    <a:pt x="16391" y="563200"/>
                    <a:pt x="8708" y="546040"/>
                    <a:pt x="8708" y="527085"/>
                  </a:cubicBezTo>
                  <a:cubicBezTo>
                    <a:pt x="8708" y="489174"/>
                    <a:pt x="39440" y="458442"/>
                    <a:pt x="77351" y="458442"/>
                  </a:cubicBezTo>
                  <a:cubicBezTo>
                    <a:pt x="96306" y="458442"/>
                    <a:pt x="113466" y="466125"/>
                    <a:pt x="125888" y="478547"/>
                  </a:cubicBezTo>
                  <a:lnTo>
                    <a:pt x="133809" y="490296"/>
                  </a:lnTo>
                  <a:lnTo>
                    <a:pt x="866890" y="60102"/>
                  </a:lnTo>
                  <a:lnTo>
                    <a:pt x="870561" y="41924"/>
                  </a:lnTo>
                  <a:cubicBezTo>
                    <a:pt x="880981" y="17287"/>
                    <a:pt x="905376" y="0"/>
                    <a:pt x="933809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4D1A01C-0B65-4F96-B418-397BFFA49841}"/>
                </a:ext>
              </a:extLst>
            </p:cNvPr>
            <p:cNvSpPr/>
            <p:nvPr/>
          </p:nvSpPr>
          <p:spPr>
            <a:xfrm>
              <a:off x="5518243" y="4192133"/>
              <a:ext cx="1123231" cy="1274464"/>
            </a:xfrm>
            <a:custGeom>
              <a:avLst/>
              <a:gdLst>
                <a:gd name="connsiteX0" fmla="*/ 888594 w 1855599"/>
                <a:gd name="connsiteY0" fmla="*/ 119700 h 2105439"/>
                <a:gd name="connsiteX1" fmla="*/ 134265 w 1855599"/>
                <a:gd name="connsiteY1" fmla="*/ 555227 h 2105439"/>
                <a:gd name="connsiteX2" fmla="*/ 131891 w 1855599"/>
                <a:gd name="connsiteY2" fmla="*/ 566988 h 2105439"/>
                <a:gd name="connsiteX3" fmla="*/ 117180 w 1855599"/>
                <a:gd name="connsiteY3" fmla="*/ 588806 h 2105439"/>
                <a:gd name="connsiteX4" fmla="*/ 96375 w 1855599"/>
                <a:gd name="connsiteY4" fmla="*/ 602834 h 2105439"/>
                <a:gd name="connsiteX5" fmla="*/ 96375 w 1855599"/>
                <a:gd name="connsiteY5" fmla="*/ 1474068 h 2105439"/>
                <a:gd name="connsiteX6" fmla="*/ 117180 w 1855599"/>
                <a:gd name="connsiteY6" fmla="*/ 1488095 h 2105439"/>
                <a:gd name="connsiteX7" fmla="*/ 137285 w 1855599"/>
                <a:gd name="connsiteY7" fmla="*/ 1536633 h 2105439"/>
                <a:gd name="connsiteX8" fmla="*/ 134239 w 1855599"/>
                <a:gd name="connsiteY8" fmla="*/ 1551721 h 2105439"/>
                <a:gd name="connsiteX9" fmla="*/ 887376 w 1855599"/>
                <a:gd name="connsiteY9" fmla="*/ 1986561 h 2105439"/>
                <a:gd name="connsiteX10" fmla="*/ 906675 w 1855599"/>
                <a:gd name="connsiteY10" fmla="*/ 1973549 h 2105439"/>
                <a:gd name="connsiteX11" fmla="*/ 933393 w 1855599"/>
                <a:gd name="connsiteY11" fmla="*/ 1968155 h 2105439"/>
                <a:gd name="connsiteX12" fmla="*/ 960112 w 1855599"/>
                <a:gd name="connsiteY12" fmla="*/ 1973549 h 2105439"/>
                <a:gd name="connsiteX13" fmla="*/ 968397 w 1855599"/>
                <a:gd name="connsiteY13" fmla="*/ 1979135 h 2105439"/>
                <a:gd name="connsiteX14" fmla="*/ 1720036 w 1855599"/>
                <a:gd name="connsiteY14" fmla="*/ 1545161 h 2105439"/>
                <a:gd name="connsiteX15" fmla="*/ 1718314 w 1855599"/>
                <a:gd name="connsiteY15" fmla="*/ 1536633 h 2105439"/>
                <a:gd name="connsiteX16" fmla="*/ 1738419 w 1855599"/>
                <a:gd name="connsiteY16" fmla="*/ 1488095 h 2105439"/>
                <a:gd name="connsiteX17" fmla="*/ 1746537 w 1855599"/>
                <a:gd name="connsiteY17" fmla="*/ 1482622 h 2105439"/>
                <a:gd name="connsiteX18" fmla="*/ 1746537 w 1855599"/>
                <a:gd name="connsiteY18" fmla="*/ 592877 h 2105439"/>
                <a:gd name="connsiteX19" fmla="*/ 1737046 w 1855599"/>
                <a:gd name="connsiteY19" fmla="*/ 586478 h 2105439"/>
                <a:gd name="connsiteX20" fmla="*/ 1722335 w 1855599"/>
                <a:gd name="connsiteY20" fmla="*/ 564659 h 2105439"/>
                <a:gd name="connsiteX21" fmla="*/ 1721986 w 1855599"/>
                <a:gd name="connsiteY21" fmla="*/ 562929 h 2105439"/>
                <a:gd name="connsiteX22" fmla="*/ 967179 w 1855599"/>
                <a:gd name="connsiteY22" fmla="*/ 127125 h 2105439"/>
                <a:gd name="connsiteX23" fmla="*/ 960112 w 1855599"/>
                <a:gd name="connsiteY23" fmla="*/ 131890 h 2105439"/>
                <a:gd name="connsiteX24" fmla="*/ 933393 w 1855599"/>
                <a:gd name="connsiteY24" fmla="*/ 137284 h 2105439"/>
                <a:gd name="connsiteX25" fmla="*/ 906675 w 1855599"/>
                <a:gd name="connsiteY25" fmla="*/ 131890 h 2105439"/>
                <a:gd name="connsiteX26" fmla="*/ 933393 w 1855599"/>
                <a:gd name="connsiteY26" fmla="*/ 0 h 2105439"/>
                <a:gd name="connsiteX27" fmla="*/ 1002035 w 1855599"/>
                <a:gd name="connsiteY27" fmla="*/ 68642 h 2105439"/>
                <a:gd name="connsiteX28" fmla="*/ 999295 w 1855599"/>
                <a:gd name="connsiteY28" fmla="*/ 82214 h 2105439"/>
                <a:gd name="connsiteX29" fmla="*/ 1727956 w 1855599"/>
                <a:gd name="connsiteY29" fmla="*/ 502885 h 2105439"/>
                <a:gd name="connsiteX30" fmla="*/ 1737046 w 1855599"/>
                <a:gd name="connsiteY30" fmla="*/ 489403 h 2105439"/>
                <a:gd name="connsiteX31" fmla="*/ 1785584 w 1855599"/>
                <a:gd name="connsiteY31" fmla="*/ 469298 h 2105439"/>
                <a:gd name="connsiteX32" fmla="*/ 1854226 w 1855599"/>
                <a:gd name="connsiteY32" fmla="*/ 537941 h 2105439"/>
                <a:gd name="connsiteX33" fmla="*/ 1812302 w 1855599"/>
                <a:gd name="connsiteY33" fmla="*/ 601189 h 2105439"/>
                <a:gd name="connsiteX34" fmla="*/ 1801510 w 1855599"/>
                <a:gd name="connsiteY34" fmla="*/ 603368 h 2105439"/>
                <a:gd name="connsiteX35" fmla="*/ 1801510 w 1855599"/>
                <a:gd name="connsiteY35" fmla="*/ 1470929 h 2105439"/>
                <a:gd name="connsiteX36" fmla="*/ 1813676 w 1855599"/>
                <a:gd name="connsiteY36" fmla="*/ 1473385 h 2105439"/>
                <a:gd name="connsiteX37" fmla="*/ 1855599 w 1855599"/>
                <a:gd name="connsiteY37" fmla="*/ 1536633 h 2105439"/>
                <a:gd name="connsiteX38" fmla="*/ 1786957 w 1855599"/>
                <a:gd name="connsiteY38" fmla="*/ 1605275 h 2105439"/>
                <a:gd name="connsiteX39" fmla="*/ 1760238 w 1855599"/>
                <a:gd name="connsiteY39" fmla="*/ 1599881 h 2105439"/>
                <a:gd name="connsiteX40" fmla="*/ 1748653 w 1855599"/>
                <a:gd name="connsiteY40" fmla="*/ 1592070 h 2105439"/>
                <a:gd name="connsiteX41" fmla="*/ 999560 w 1855599"/>
                <a:gd name="connsiteY41" fmla="*/ 2024536 h 2105439"/>
                <a:gd name="connsiteX42" fmla="*/ 1002035 w 1855599"/>
                <a:gd name="connsiteY42" fmla="*/ 2036797 h 2105439"/>
                <a:gd name="connsiteX43" fmla="*/ 933393 w 1855599"/>
                <a:gd name="connsiteY43" fmla="*/ 2105439 h 2105439"/>
                <a:gd name="connsiteX44" fmla="*/ 870146 w 1855599"/>
                <a:gd name="connsiteY44" fmla="*/ 2063516 h 2105439"/>
                <a:gd name="connsiteX45" fmla="*/ 864773 w 1855599"/>
                <a:gd name="connsiteY45" fmla="*/ 2036903 h 2105439"/>
                <a:gd name="connsiteX46" fmla="*/ 101094 w 1855599"/>
                <a:gd name="connsiteY46" fmla="*/ 1596016 h 2105439"/>
                <a:gd name="connsiteX47" fmla="*/ 95362 w 1855599"/>
                <a:gd name="connsiteY47" fmla="*/ 1599881 h 2105439"/>
                <a:gd name="connsiteX48" fmla="*/ 68643 w 1855599"/>
                <a:gd name="connsiteY48" fmla="*/ 1605275 h 2105439"/>
                <a:gd name="connsiteX49" fmla="*/ 0 w 1855599"/>
                <a:gd name="connsiteY49" fmla="*/ 1536633 h 2105439"/>
                <a:gd name="connsiteX50" fmla="*/ 20105 w 1855599"/>
                <a:gd name="connsiteY50" fmla="*/ 1488095 h 2105439"/>
                <a:gd name="connsiteX51" fmla="*/ 41401 w 1855599"/>
                <a:gd name="connsiteY51" fmla="*/ 1473737 h 2105439"/>
                <a:gd name="connsiteX52" fmla="*/ 41401 w 1855599"/>
                <a:gd name="connsiteY52" fmla="*/ 603165 h 2105439"/>
                <a:gd name="connsiteX53" fmla="*/ 20105 w 1855599"/>
                <a:gd name="connsiteY53" fmla="*/ 588806 h 2105439"/>
                <a:gd name="connsiteX54" fmla="*/ 0 w 1855599"/>
                <a:gd name="connsiteY54" fmla="*/ 540269 h 2105439"/>
                <a:gd name="connsiteX55" fmla="*/ 68643 w 1855599"/>
                <a:gd name="connsiteY55" fmla="*/ 471626 h 2105439"/>
                <a:gd name="connsiteX56" fmla="*/ 117180 w 1855599"/>
                <a:gd name="connsiteY56" fmla="*/ 491731 h 2105439"/>
                <a:gd name="connsiteX57" fmla="*/ 121970 w 1855599"/>
                <a:gd name="connsiteY57" fmla="*/ 498835 h 2105439"/>
                <a:gd name="connsiteX58" fmla="*/ 864999 w 1855599"/>
                <a:gd name="connsiteY58" fmla="*/ 69870 h 2105439"/>
                <a:gd name="connsiteX59" fmla="*/ 864751 w 1855599"/>
                <a:gd name="connsiteY59" fmla="*/ 68642 h 2105439"/>
                <a:gd name="connsiteX60" fmla="*/ 933393 w 1855599"/>
                <a:gd name="connsiteY60" fmla="*/ 0 h 210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5599" h="2105439">
                  <a:moveTo>
                    <a:pt x="888594" y="119700"/>
                  </a:moveTo>
                  <a:lnTo>
                    <a:pt x="134265" y="555227"/>
                  </a:lnTo>
                  <a:lnTo>
                    <a:pt x="131891" y="566988"/>
                  </a:lnTo>
                  <a:cubicBezTo>
                    <a:pt x="128418" y="575200"/>
                    <a:pt x="123391" y="582596"/>
                    <a:pt x="117180" y="588806"/>
                  </a:cubicBezTo>
                  <a:lnTo>
                    <a:pt x="96375" y="602834"/>
                  </a:lnTo>
                  <a:lnTo>
                    <a:pt x="96375" y="1474068"/>
                  </a:lnTo>
                  <a:lnTo>
                    <a:pt x="117180" y="1488095"/>
                  </a:lnTo>
                  <a:cubicBezTo>
                    <a:pt x="129602" y="1500517"/>
                    <a:pt x="137285" y="1517678"/>
                    <a:pt x="137285" y="1536633"/>
                  </a:cubicBezTo>
                  <a:lnTo>
                    <a:pt x="134239" y="1551721"/>
                  </a:lnTo>
                  <a:lnTo>
                    <a:pt x="887376" y="1986561"/>
                  </a:lnTo>
                  <a:lnTo>
                    <a:pt x="906675" y="1973549"/>
                  </a:lnTo>
                  <a:cubicBezTo>
                    <a:pt x="914887" y="1970076"/>
                    <a:pt x="923916" y="1968155"/>
                    <a:pt x="933393" y="1968155"/>
                  </a:cubicBezTo>
                  <a:cubicBezTo>
                    <a:pt x="942871" y="1968155"/>
                    <a:pt x="951900" y="1970076"/>
                    <a:pt x="960112" y="1973549"/>
                  </a:cubicBezTo>
                  <a:lnTo>
                    <a:pt x="968397" y="1979135"/>
                  </a:lnTo>
                  <a:lnTo>
                    <a:pt x="1720036" y="1545161"/>
                  </a:lnTo>
                  <a:lnTo>
                    <a:pt x="1718314" y="1536633"/>
                  </a:lnTo>
                  <a:cubicBezTo>
                    <a:pt x="1718314" y="1517678"/>
                    <a:pt x="1725998" y="1500517"/>
                    <a:pt x="1738419" y="1488095"/>
                  </a:cubicBezTo>
                  <a:lnTo>
                    <a:pt x="1746537" y="1482622"/>
                  </a:lnTo>
                  <a:lnTo>
                    <a:pt x="1746537" y="592877"/>
                  </a:lnTo>
                  <a:lnTo>
                    <a:pt x="1737046" y="586478"/>
                  </a:lnTo>
                  <a:cubicBezTo>
                    <a:pt x="1730835" y="580267"/>
                    <a:pt x="1725809" y="572871"/>
                    <a:pt x="1722335" y="564659"/>
                  </a:cubicBezTo>
                  <a:lnTo>
                    <a:pt x="1721986" y="562929"/>
                  </a:lnTo>
                  <a:lnTo>
                    <a:pt x="967179" y="127125"/>
                  </a:lnTo>
                  <a:lnTo>
                    <a:pt x="960112" y="131890"/>
                  </a:lnTo>
                  <a:cubicBezTo>
                    <a:pt x="951900" y="135364"/>
                    <a:pt x="942871" y="137284"/>
                    <a:pt x="933393" y="137284"/>
                  </a:cubicBezTo>
                  <a:cubicBezTo>
                    <a:pt x="923916" y="137284"/>
                    <a:pt x="914887" y="135364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999295" y="82214"/>
                  </a:lnTo>
                  <a:lnTo>
                    <a:pt x="1727956" y="502885"/>
                  </a:lnTo>
                  <a:lnTo>
                    <a:pt x="1737046" y="489403"/>
                  </a:lnTo>
                  <a:cubicBezTo>
                    <a:pt x="1749468" y="476981"/>
                    <a:pt x="1766629" y="469298"/>
                    <a:pt x="1785584" y="469298"/>
                  </a:cubicBezTo>
                  <a:cubicBezTo>
                    <a:pt x="1823493" y="469298"/>
                    <a:pt x="1854226" y="500030"/>
                    <a:pt x="1854226" y="537941"/>
                  </a:cubicBezTo>
                  <a:cubicBezTo>
                    <a:pt x="1854226" y="566373"/>
                    <a:pt x="1836939" y="590768"/>
                    <a:pt x="1812302" y="601189"/>
                  </a:cubicBezTo>
                  <a:lnTo>
                    <a:pt x="1801510" y="603368"/>
                  </a:lnTo>
                  <a:lnTo>
                    <a:pt x="1801510" y="1470929"/>
                  </a:lnTo>
                  <a:lnTo>
                    <a:pt x="1813676" y="1473385"/>
                  </a:lnTo>
                  <a:cubicBezTo>
                    <a:pt x="1838313" y="1483805"/>
                    <a:pt x="1855599" y="1508201"/>
                    <a:pt x="1855599" y="1536633"/>
                  </a:cubicBezTo>
                  <a:cubicBezTo>
                    <a:pt x="1855599" y="1574543"/>
                    <a:pt x="1824867" y="1605275"/>
                    <a:pt x="1786957" y="1605275"/>
                  </a:cubicBezTo>
                  <a:cubicBezTo>
                    <a:pt x="1777479" y="1605275"/>
                    <a:pt x="1768451" y="1603355"/>
                    <a:pt x="1760238" y="1599881"/>
                  </a:cubicBezTo>
                  <a:lnTo>
                    <a:pt x="1748653" y="1592070"/>
                  </a:lnTo>
                  <a:lnTo>
                    <a:pt x="999560" y="2024536"/>
                  </a:lnTo>
                  <a:lnTo>
                    <a:pt x="1002035" y="2036797"/>
                  </a:lnTo>
                  <a:cubicBezTo>
                    <a:pt x="1002035" y="2074707"/>
                    <a:pt x="971303" y="2105439"/>
                    <a:pt x="933393" y="2105439"/>
                  </a:cubicBezTo>
                  <a:cubicBezTo>
                    <a:pt x="904961" y="2105439"/>
                    <a:pt x="880566" y="2088152"/>
                    <a:pt x="870146" y="2063516"/>
                  </a:cubicBezTo>
                  <a:lnTo>
                    <a:pt x="864773" y="2036903"/>
                  </a:lnTo>
                  <a:lnTo>
                    <a:pt x="101094" y="1596016"/>
                  </a:lnTo>
                  <a:lnTo>
                    <a:pt x="95362" y="1599881"/>
                  </a:lnTo>
                  <a:cubicBezTo>
                    <a:pt x="87149" y="1603354"/>
                    <a:pt x="78120" y="1605275"/>
                    <a:pt x="68643" y="1605275"/>
                  </a:cubicBezTo>
                  <a:cubicBezTo>
                    <a:pt x="30732" y="1605275"/>
                    <a:pt x="0" y="1574542"/>
                    <a:pt x="0" y="1536633"/>
                  </a:cubicBezTo>
                  <a:cubicBezTo>
                    <a:pt x="0" y="1517678"/>
                    <a:pt x="7683" y="1500517"/>
                    <a:pt x="20105" y="1488095"/>
                  </a:cubicBezTo>
                  <a:lnTo>
                    <a:pt x="41401" y="1473737"/>
                  </a:lnTo>
                  <a:lnTo>
                    <a:pt x="41401" y="603165"/>
                  </a:lnTo>
                  <a:lnTo>
                    <a:pt x="20105" y="588806"/>
                  </a:lnTo>
                  <a:cubicBezTo>
                    <a:pt x="7683" y="576385"/>
                    <a:pt x="0" y="559224"/>
                    <a:pt x="0" y="540269"/>
                  </a:cubicBezTo>
                  <a:cubicBezTo>
                    <a:pt x="0" y="502358"/>
                    <a:pt x="30732" y="471626"/>
                    <a:pt x="68643" y="471626"/>
                  </a:cubicBezTo>
                  <a:cubicBezTo>
                    <a:pt x="87598" y="471626"/>
                    <a:pt x="104759" y="479309"/>
                    <a:pt x="117180" y="491731"/>
                  </a:cubicBezTo>
                  <a:lnTo>
                    <a:pt x="121970" y="498835"/>
                  </a:lnTo>
                  <a:lnTo>
                    <a:pt x="864999" y="69870"/>
                  </a:lnTo>
                  <a:lnTo>
                    <a:pt x="864751" y="68642"/>
                  </a:lnTo>
                  <a:cubicBezTo>
                    <a:pt x="864751" y="30732"/>
                    <a:pt x="895483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2690DD-A464-4A27-806A-C34EAD6B09D3}"/>
              </a:ext>
            </a:extLst>
          </p:cNvPr>
          <p:cNvSpPr/>
          <p:nvPr/>
        </p:nvSpPr>
        <p:spPr>
          <a:xfrm>
            <a:off x="2595393" y="3785969"/>
            <a:ext cx="2095685" cy="476814"/>
          </a:xfrm>
          <a:custGeom>
            <a:avLst/>
            <a:gdLst/>
            <a:ahLst/>
            <a:cxnLst/>
            <a:rect l="l" t="t" r="r" b="b"/>
            <a:pathLst>
              <a:path w="1903511" h="433090">
                <a:moveTo>
                  <a:pt x="105668" y="252413"/>
                </a:moveTo>
                <a:lnTo>
                  <a:pt x="105668" y="338138"/>
                </a:lnTo>
                <a:lnTo>
                  <a:pt x="129113" y="338138"/>
                </a:lnTo>
                <a:cubicBezTo>
                  <a:pt x="156016" y="338138"/>
                  <a:pt x="174811" y="334963"/>
                  <a:pt x="185495" y="328613"/>
                </a:cubicBezTo>
                <a:cubicBezTo>
                  <a:pt x="197563" y="321469"/>
                  <a:pt x="203596" y="310555"/>
                  <a:pt x="203596" y="295870"/>
                </a:cubicBezTo>
                <a:cubicBezTo>
                  <a:pt x="203596" y="272256"/>
                  <a:pt x="191430" y="258366"/>
                  <a:pt x="167096" y="254198"/>
                </a:cubicBezTo>
                <a:cubicBezTo>
                  <a:pt x="159379" y="253008"/>
                  <a:pt x="146124" y="252413"/>
                  <a:pt x="127331" y="252413"/>
                </a:cubicBezTo>
                <a:close/>
                <a:moveTo>
                  <a:pt x="873323" y="102394"/>
                </a:moveTo>
                <a:cubicBezTo>
                  <a:pt x="849052" y="102394"/>
                  <a:pt x="827068" y="109208"/>
                  <a:pt x="807371" y="122837"/>
                </a:cubicBezTo>
                <a:cubicBezTo>
                  <a:pt x="787675" y="136465"/>
                  <a:pt x="773648" y="154620"/>
                  <a:pt x="765292" y="177301"/>
                </a:cubicBezTo>
                <a:cubicBezTo>
                  <a:pt x="760518" y="190233"/>
                  <a:pt x="758130" y="203364"/>
                  <a:pt x="758130" y="216694"/>
                </a:cubicBezTo>
                <a:cubicBezTo>
                  <a:pt x="758130" y="244149"/>
                  <a:pt x="767282" y="268720"/>
                  <a:pt x="785584" y="290406"/>
                </a:cubicBezTo>
                <a:cubicBezTo>
                  <a:pt x="808265" y="317266"/>
                  <a:pt x="837511" y="330696"/>
                  <a:pt x="873323" y="330696"/>
                </a:cubicBezTo>
                <a:cubicBezTo>
                  <a:pt x="909135" y="330696"/>
                  <a:pt x="938480" y="317367"/>
                  <a:pt x="961359" y="290708"/>
                </a:cubicBezTo>
                <a:cubicBezTo>
                  <a:pt x="979662" y="269419"/>
                  <a:pt x="988814" y="244748"/>
                  <a:pt x="988814" y="216694"/>
                </a:cubicBezTo>
                <a:cubicBezTo>
                  <a:pt x="988814" y="188044"/>
                  <a:pt x="979662" y="163274"/>
                  <a:pt x="961359" y="142382"/>
                </a:cubicBezTo>
                <a:cubicBezTo>
                  <a:pt x="937882" y="115723"/>
                  <a:pt x="908536" y="102394"/>
                  <a:pt x="873323" y="102394"/>
                </a:cubicBezTo>
                <a:close/>
                <a:moveTo>
                  <a:pt x="105668" y="92571"/>
                </a:moveTo>
                <a:lnTo>
                  <a:pt x="105668" y="172045"/>
                </a:lnTo>
                <a:lnTo>
                  <a:pt x="124932" y="172045"/>
                </a:lnTo>
                <a:cubicBezTo>
                  <a:pt x="143107" y="172045"/>
                  <a:pt x="156147" y="167581"/>
                  <a:pt x="164050" y="158651"/>
                </a:cubicBezTo>
                <a:cubicBezTo>
                  <a:pt x="170372" y="151507"/>
                  <a:pt x="173533" y="142677"/>
                  <a:pt x="173533" y="132159"/>
                </a:cubicBezTo>
                <a:cubicBezTo>
                  <a:pt x="173533" y="113705"/>
                  <a:pt x="165234" y="101501"/>
                  <a:pt x="148637" y="95548"/>
                </a:cubicBezTo>
                <a:cubicBezTo>
                  <a:pt x="142712" y="93563"/>
                  <a:pt x="134810" y="92571"/>
                  <a:pt x="124932" y="92571"/>
                </a:cubicBezTo>
                <a:close/>
                <a:moveTo>
                  <a:pt x="1524000" y="12204"/>
                </a:moveTo>
                <a:lnTo>
                  <a:pt x="1629667" y="12204"/>
                </a:lnTo>
                <a:lnTo>
                  <a:pt x="1629667" y="179784"/>
                </a:lnTo>
                <a:lnTo>
                  <a:pt x="1758553" y="12204"/>
                </a:lnTo>
                <a:lnTo>
                  <a:pt x="1888628" y="12204"/>
                </a:lnTo>
                <a:lnTo>
                  <a:pt x="1727596" y="204490"/>
                </a:lnTo>
                <a:lnTo>
                  <a:pt x="1903511" y="418505"/>
                </a:lnTo>
                <a:lnTo>
                  <a:pt x="1766887" y="418505"/>
                </a:lnTo>
                <a:lnTo>
                  <a:pt x="1629667" y="242292"/>
                </a:lnTo>
                <a:lnTo>
                  <a:pt x="1629667" y="418505"/>
                </a:lnTo>
                <a:lnTo>
                  <a:pt x="1524000" y="418505"/>
                </a:lnTo>
                <a:close/>
                <a:moveTo>
                  <a:pt x="381000" y="12204"/>
                </a:moveTo>
                <a:lnTo>
                  <a:pt x="486668" y="12204"/>
                </a:lnTo>
                <a:lnTo>
                  <a:pt x="486668" y="330398"/>
                </a:lnTo>
                <a:lnTo>
                  <a:pt x="613469" y="330398"/>
                </a:lnTo>
                <a:lnTo>
                  <a:pt x="613469" y="418505"/>
                </a:lnTo>
                <a:lnTo>
                  <a:pt x="381000" y="418505"/>
                </a:lnTo>
                <a:close/>
                <a:moveTo>
                  <a:pt x="0" y="12204"/>
                </a:moveTo>
                <a:lnTo>
                  <a:pt x="157162" y="12204"/>
                </a:lnTo>
                <a:cubicBezTo>
                  <a:pt x="233362" y="12204"/>
                  <a:pt x="271462" y="47526"/>
                  <a:pt x="271462" y="118170"/>
                </a:cubicBezTo>
                <a:cubicBezTo>
                  <a:pt x="271462" y="139402"/>
                  <a:pt x="267295" y="157163"/>
                  <a:pt x="258961" y="171450"/>
                </a:cubicBezTo>
                <a:cubicBezTo>
                  <a:pt x="252015" y="183555"/>
                  <a:pt x="241300" y="193873"/>
                  <a:pt x="226814" y="202406"/>
                </a:cubicBezTo>
                <a:cubicBezTo>
                  <a:pt x="259240" y="209153"/>
                  <a:pt x="281384" y="222151"/>
                  <a:pt x="293247" y="241399"/>
                </a:cubicBezTo>
                <a:cubicBezTo>
                  <a:pt x="303925" y="259060"/>
                  <a:pt x="309264" y="279598"/>
                  <a:pt x="309264" y="303014"/>
                </a:cubicBezTo>
                <a:cubicBezTo>
                  <a:pt x="309264" y="333375"/>
                  <a:pt x="300632" y="358080"/>
                  <a:pt x="283368" y="377130"/>
                </a:cubicBezTo>
                <a:cubicBezTo>
                  <a:pt x="258365" y="404713"/>
                  <a:pt x="220265" y="418505"/>
                  <a:pt x="169068" y="418505"/>
                </a:cubicBezTo>
                <a:lnTo>
                  <a:pt x="0" y="418505"/>
                </a:lnTo>
                <a:close/>
                <a:moveTo>
                  <a:pt x="1359693" y="3572"/>
                </a:moveTo>
                <a:cubicBezTo>
                  <a:pt x="1387871" y="3572"/>
                  <a:pt x="1419522" y="10418"/>
                  <a:pt x="1454646" y="24110"/>
                </a:cubicBezTo>
                <a:lnTo>
                  <a:pt x="1454646" y="150614"/>
                </a:lnTo>
                <a:cubicBezTo>
                  <a:pt x="1444708" y="138429"/>
                  <a:pt x="1434572" y="129239"/>
                  <a:pt x="1424238" y="123044"/>
                </a:cubicBezTo>
                <a:cubicBezTo>
                  <a:pt x="1405359" y="111658"/>
                  <a:pt x="1385089" y="105966"/>
                  <a:pt x="1363428" y="105966"/>
                </a:cubicBezTo>
                <a:cubicBezTo>
                  <a:pt x="1336003" y="105966"/>
                  <a:pt x="1312155" y="114223"/>
                  <a:pt x="1291883" y="130736"/>
                </a:cubicBezTo>
                <a:cubicBezTo>
                  <a:pt x="1266248" y="151628"/>
                  <a:pt x="1253430" y="180281"/>
                  <a:pt x="1253430" y="216694"/>
                </a:cubicBezTo>
                <a:cubicBezTo>
                  <a:pt x="1253430" y="252909"/>
                  <a:pt x="1266248" y="281462"/>
                  <a:pt x="1291883" y="302354"/>
                </a:cubicBezTo>
                <a:cubicBezTo>
                  <a:pt x="1312155" y="318867"/>
                  <a:pt x="1336003" y="327124"/>
                  <a:pt x="1363428" y="327124"/>
                </a:cubicBezTo>
                <a:cubicBezTo>
                  <a:pt x="1385089" y="327124"/>
                  <a:pt x="1405359" y="321432"/>
                  <a:pt x="1424238" y="310046"/>
                </a:cubicBezTo>
                <a:cubicBezTo>
                  <a:pt x="1434374" y="304053"/>
                  <a:pt x="1444510" y="294863"/>
                  <a:pt x="1454646" y="282476"/>
                </a:cubicBezTo>
                <a:lnTo>
                  <a:pt x="1454646" y="408980"/>
                </a:lnTo>
                <a:cubicBezTo>
                  <a:pt x="1420117" y="422672"/>
                  <a:pt x="1388169" y="429518"/>
                  <a:pt x="1358800" y="429518"/>
                </a:cubicBezTo>
                <a:cubicBezTo>
                  <a:pt x="1307603" y="429518"/>
                  <a:pt x="1261764" y="413147"/>
                  <a:pt x="1221283" y="380405"/>
                </a:cubicBezTo>
                <a:cubicBezTo>
                  <a:pt x="1169689" y="338534"/>
                  <a:pt x="1143892" y="283964"/>
                  <a:pt x="1143892" y="216694"/>
                </a:cubicBezTo>
                <a:cubicBezTo>
                  <a:pt x="1143892" y="149225"/>
                  <a:pt x="1169689" y="94556"/>
                  <a:pt x="1221283" y="52685"/>
                </a:cubicBezTo>
                <a:cubicBezTo>
                  <a:pt x="1261764" y="19943"/>
                  <a:pt x="1307901" y="3572"/>
                  <a:pt x="1359693" y="3572"/>
                </a:cubicBezTo>
                <a:close/>
                <a:moveTo>
                  <a:pt x="873323" y="0"/>
                </a:moveTo>
                <a:cubicBezTo>
                  <a:pt x="944760" y="0"/>
                  <a:pt x="1001414" y="23713"/>
                  <a:pt x="1043285" y="71140"/>
                </a:cubicBezTo>
                <a:cubicBezTo>
                  <a:pt x="1079996" y="112812"/>
                  <a:pt x="1098351" y="161330"/>
                  <a:pt x="1098351" y="216694"/>
                </a:cubicBezTo>
                <a:cubicBezTo>
                  <a:pt x="1098351" y="271859"/>
                  <a:pt x="1079996" y="320278"/>
                  <a:pt x="1043285" y="361950"/>
                </a:cubicBezTo>
                <a:cubicBezTo>
                  <a:pt x="1001414" y="409377"/>
                  <a:pt x="944760" y="433090"/>
                  <a:pt x="873323" y="433090"/>
                </a:cubicBezTo>
                <a:cubicBezTo>
                  <a:pt x="802084" y="433090"/>
                  <a:pt x="745529" y="409377"/>
                  <a:pt x="703659" y="361950"/>
                </a:cubicBezTo>
                <a:cubicBezTo>
                  <a:pt x="666948" y="320278"/>
                  <a:pt x="648593" y="271859"/>
                  <a:pt x="648593" y="216694"/>
                </a:cubicBezTo>
                <a:cubicBezTo>
                  <a:pt x="648593" y="191492"/>
                  <a:pt x="653554" y="165646"/>
                  <a:pt x="663475" y="139154"/>
                </a:cubicBezTo>
                <a:cubicBezTo>
                  <a:pt x="673397" y="112663"/>
                  <a:pt x="686693" y="89991"/>
                  <a:pt x="703361" y="71140"/>
                </a:cubicBezTo>
                <a:cubicBezTo>
                  <a:pt x="745232" y="23713"/>
                  <a:pt x="801885" y="0"/>
                  <a:pt x="873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50E58B8-8744-499E-8B43-8A243C330344}"/>
              </a:ext>
            </a:extLst>
          </p:cNvPr>
          <p:cNvSpPr/>
          <p:nvPr/>
        </p:nvSpPr>
        <p:spPr>
          <a:xfrm>
            <a:off x="7556959" y="3784374"/>
            <a:ext cx="2039648" cy="468949"/>
          </a:xfrm>
          <a:custGeom>
            <a:avLst/>
            <a:gdLst/>
            <a:ahLst/>
            <a:cxnLst/>
            <a:rect l="l" t="t" r="r" b="b"/>
            <a:pathLst>
              <a:path w="1852613" h="425946">
                <a:moveTo>
                  <a:pt x="1002507" y="134243"/>
                </a:moveTo>
                <a:lnTo>
                  <a:pt x="958156" y="263723"/>
                </a:lnTo>
                <a:lnTo>
                  <a:pt x="1046262" y="263723"/>
                </a:lnTo>
                <a:close/>
                <a:moveTo>
                  <a:pt x="1446907" y="8632"/>
                </a:moveTo>
                <a:lnTo>
                  <a:pt x="1552575" y="8632"/>
                </a:lnTo>
                <a:lnTo>
                  <a:pt x="1746945" y="257175"/>
                </a:lnTo>
                <a:lnTo>
                  <a:pt x="1746945" y="8632"/>
                </a:lnTo>
                <a:lnTo>
                  <a:pt x="1852613" y="8632"/>
                </a:lnTo>
                <a:lnTo>
                  <a:pt x="1852613" y="414933"/>
                </a:lnTo>
                <a:lnTo>
                  <a:pt x="1746945" y="414933"/>
                </a:lnTo>
                <a:lnTo>
                  <a:pt x="1552575" y="166092"/>
                </a:lnTo>
                <a:lnTo>
                  <a:pt x="1552575" y="414933"/>
                </a:lnTo>
                <a:lnTo>
                  <a:pt x="1446907" y="414933"/>
                </a:lnTo>
                <a:close/>
                <a:moveTo>
                  <a:pt x="1256407" y="8632"/>
                </a:moveTo>
                <a:lnTo>
                  <a:pt x="1362075" y="8632"/>
                </a:lnTo>
                <a:lnTo>
                  <a:pt x="1362075" y="414933"/>
                </a:lnTo>
                <a:lnTo>
                  <a:pt x="1256407" y="414933"/>
                </a:lnTo>
                <a:close/>
                <a:moveTo>
                  <a:pt x="945654" y="8632"/>
                </a:moveTo>
                <a:lnTo>
                  <a:pt x="1060847" y="8632"/>
                </a:lnTo>
                <a:lnTo>
                  <a:pt x="1213843" y="414933"/>
                </a:lnTo>
                <a:lnTo>
                  <a:pt x="1101031" y="414933"/>
                </a:lnTo>
                <a:lnTo>
                  <a:pt x="1074837" y="344091"/>
                </a:lnTo>
                <a:lnTo>
                  <a:pt x="928985" y="344091"/>
                </a:lnTo>
                <a:lnTo>
                  <a:pt x="901006" y="414933"/>
                </a:lnTo>
                <a:lnTo>
                  <a:pt x="789385" y="414933"/>
                </a:lnTo>
                <a:close/>
                <a:moveTo>
                  <a:pt x="380107" y="8632"/>
                </a:moveTo>
                <a:lnTo>
                  <a:pt x="485775" y="8632"/>
                </a:lnTo>
                <a:lnTo>
                  <a:pt x="485775" y="165497"/>
                </a:lnTo>
                <a:lnTo>
                  <a:pt x="638175" y="165497"/>
                </a:lnTo>
                <a:lnTo>
                  <a:pt x="638175" y="8632"/>
                </a:lnTo>
                <a:lnTo>
                  <a:pt x="743843" y="8632"/>
                </a:lnTo>
                <a:lnTo>
                  <a:pt x="743843" y="414933"/>
                </a:lnTo>
                <a:lnTo>
                  <a:pt x="638175" y="414933"/>
                </a:lnTo>
                <a:lnTo>
                  <a:pt x="638175" y="245864"/>
                </a:lnTo>
                <a:lnTo>
                  <a:pt x="485775" y="245864"/>
                </a:lnTo>
                <a:lnTo>
                  <a:pt x="485775" y="414933"/>
                </a:lnTo>
                <a:lnTo>
                  <a:pt x="380107" y="414933"/>
                </a:lnTo>
                <a:close/>
                <a:moveTo>
                  <a:pt x="215801" y="0"/>
                </a:moveTo>
                <a:cubicBezTo>
                  <a:pt x="243979" y="0"/>
                  <a:pt x="275630" y="6846"/>
                  <a:pt x="310753" y="20538"/>
                </a:cubicBezTo>
                <a:lnTo>
                  <a:pt x="310753" y="147042"/>
                </a:lnTo>
                <a:cubicBezTo>
                  <a:pt x="300816" y="134857"/>
                  <a:pt x="290680" y="125667"/>
                  <a:pt x="280346" y="119472"/>
                </a:cubicBezTo>
                <a:cubicBezTo>
                  <a:pt x="261467" y="108086"/>
                  <a:pt x="241196" y="102394"/>
                  <a:pt x="219536" y="102394"/>
                </a:cubicBezTo>
                <a:cubicBezTo>
                  <a:pt x="192111" y="102394"/>
                  <a:pt x="168263" y="110651"/>
                  <a:pt x="147991" y="127164"/>
                </a:cubicBezTo>
                <a:cubicBezTo>
                  <a:pt x="122356" y="148056"/>
                  <a:pt x="109538" y="176709"/>
                  <a:pt x="109538" y="213122"/>
                </a:cubicBezTo>
                <a:cubicBezTo>
                  <a:pt x="109538" y="249337"/>
                  <a:pt x="122356" y="277890"/>
                  <a:pt x="147991" y="298782"/>
                </a:cubicBezTo>
                <a:cubicBezTo>
                  <a:pt x="168263" y="315295"/>
                  <a:pt x="192111" y="323552"/>
                  <a:pt x="219536" y="323552"/>
                </a:cubicBezTo>
                <a:cubicBezTo>
                  <a:pt x="241196" y="323552"/>
                  <a:pt x="261467" y="317860"/>
                  <a:pt x="280346" y="306474"/>
                </a:cubicBezTo>
                <a:cubicBezTo>
                  <a:pt x="290482" y="300481"/>
                  <a:pt x="300618" y="291291"/>
                  <a:pt x="310753" y="278904"/>
                </a:cubicBezTo>
                <a:lnTo>
                  <a:pt x="310753" y="405408"/>
                </a:lnTo>
                <a:cubicBezTo>
                  <a:pt x="276225" y="419100"/>
                  <a:pt x="244277" y="425946"/>
                  <a:pt x="214908" y="425946"/>
                </a:cubicBezTo>
                <a:cubicBezTo>
                  <a:pt x="163711" y="425946"/>
                  <a:pt x="117872" y="409575"/>
                  <a:pt x="77391" y="376833"/>
                </a:cubicBezTo>
                <a:cubicBezTo>
                  <a:pt x="25797" y="334962"/>
                  <a:pt x="0" y="280392"/>
                  <a:pt x="0" y="213122"/>
                </a:cubicBezTo>
                <a:cubicBezTo>
                  <a:pt x="0" y="145653"/>
                  <a:pt x="25797" y="90984"/>
                  <a:pt x="77391" y="49113"/>
                </a:cubicBezTo>
                <a:cubicBezTo>
                  <a:pt x="117872" y="16371"/>
                  <a:pt x="164009" y="0"/>
                  <a:pt x="215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D537266-0090-406E-A176-E261FEA4F005}"/>
              </a:ext>
            </a:extLst>
          </p:cNvPr>
          <p:cNvGrpSpPr/>
          <p:nvPr/>
        </p:nvGrpSpPr>
        <p:grpSpPr>
          <a:xfrm>
            <a:off x="6544518" y="5627968"/>
            <a:ext cx="3680309" cy="709281"/>
            <a:chOff x="1199735" y="1275606"/>
            <a:chExt cx="1962585" cy="70928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73CA77-2AE0-4346-9D8D-5C3BC401DEE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7EC4DE8-2C14-4BBC-835D-921AB39A173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A63F58-CF6F-4C41-A5C2-20C0909E97D7}"/>
              </a:ext>
            </a:extLst>
          </p:cNvPr>
          <p:cNvGrpSpPr/>
          <p:nvPr/>
        </p:nvGrpSpPr>
        <p:grpSpPr>
          <a:xfrm>
            <a:off x="7685963" y="2599573"/>
            <a:ext cx="3680309" cy="709281"/>
            <a:chOff x="1199735" y="1275606"/>
            <a:chExt cx="1962585" cy="70928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8DD3F0A-9C3D-4972-99D9-BBF77DD5EA3A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F9E00-077C-400E-9494-E0E33E09C83A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F06E661-FD14-403C-9151-5D0F3B25CFCC}"/>
              </a:ext>
            </a:extLst>
          </p:cNvPr>
          <p:cNvGrpSpPr/>
          <p:nvPr/>
        </p:nvGrpSpPr>
        <p:grpSpPr>
          <a:xfrm>
            <a:off x="7802542" y="4689827"/>
            <a:ext cx="3680309" cy="709281"/>
            <a:chOff x="1199735" y="1275606"/>
            <a:chExt cx="1962585" cy="70928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3ADF2C0-9880-43F2-9637-50E16DDA6EA6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C3DA37-6FE2-47F3-94D8-2B27AF87575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716C46A-9941-43C3-B3CB-1E983078E7F7}"/>
              </a:ext>
            </a:extLst>
          </p:cNvPr>
          <p:cNvGrpSpPr/>
          <p:nvPr/>
        </p:nvGrpSpPr>
        <p:grpSpPr>
          <a:xfrm>
            <a:off x="709150" y="2599573"/>
            <a:ext cx="3680309" cy="709281"/>
            <a:chOff x="1199735" y="1275606"/>
            <a:chExt cx="1962585" cy="709281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B3CE8E3-218F-4F4F-BFBA-B731A69B78EC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EB557E7-7BF8-400F-B1AE-28369F948C6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92B919E-56A9-4CE9-98BA-F91FE211470D}"/>
              </a:ext>
            </a:extLst>
          </p:cNvPr>
          <p:cNvGrpSpPr/>
          <p:nvPr/>
        </p:nvGrpSpPr>
        <p:grpSpPr>
          <a:xfrm>
            <a:off x="825729" y="4689827"/>
            <a:ext cx="3680309" cy="709281"/>
            <a:chOff x="1199735" y="1275606"/>
            <a:chExt cx="1962585" cy="70928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C1689C9-041C-4A7F-A16B-B4557E74CA43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58999B5-358B-44FA-AD2B-4E3202F8CC64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4003EAC-6E2D-4960-A3EA-73FCC39973F7}"/>
              </a:ext>
            </a:extLst>
          </p:cNvPr>
          <p:cNvGrpSpPr/>
          <p:nvPr/>
        </p:nvGrpSpPr>
        <p:grpSpPr>
          <a:xfrm>
            <a:off x="2279883" y="1670779"/>
            <a:ext cx="3680309" cy="709281"/>
            <a:chOff x="1199735" y="1275606"/>
            <a:chExt cx="1962585" cy="70928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6B66437-D02C-4F99-A487-65BA921C265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40E824D-1D4E-4DDB-9308-7DE8A5777FA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5602731" y="292981"/>
            <a:ext cx="4265784" cy="103437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C39D8-212D-4F66-9D42-245A10F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90" y="1461395"/>
            <a:ext cx="10435385" cy="1086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D9F49-733D-41DF-ACF6-2B77054EE682}"/>
              </a:ext>
            </a:extLst>
          </p:cNvPr>
          <p:cNvSpPr txBox="1"/>
          <p:nvPr/>
        </p:nvSpPr>
        <p:spPr>
          <a:xfrm>
            <a:off x="4533900" y="2547811"/>
            <a:ext cx="462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Image, Content</a:t>
            </a:r>
            <a:endParaRPr lang="en-GB" sz="4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00ECC3-0D50-4A35-B1AC-44844B67F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05" y="3157917"/>
            <a:ext cx="8190271" cy="37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2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4722424" y="652239"/>
            <a:ext cx="4265784" cy="103437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Comment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56D90-E639-4624-B559-3A2A9414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6" y="1821665"/>
            <a:ext cx="8220074" cy="464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1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4722424" y="652239"/>
            <a:ext cx="4265784" cy="103437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Another post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2D7A6-3BE1-4092-99A5-521FB16A7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571625"/>
            <a:ext cx="10620376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6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4722424" y="652239"/>
            <a:ext cx="4265784" cy="103437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Another post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E3D91-D2D8-4B86-BF3C-1FC4F6F4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276355"/>
            <a:ext cx="9682881" cy="20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36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183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 Web (West European)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Lê Hoàng Thùy Na</cp:lastModifiedBy>
  <cp:revision>95</cp:revision>
  <dcterms:created xsi:type="dcterms:W3CDTF">2020-01-20T05:08:25Z</dcterms:created>
  <dcterms:modified xsi:type="dcterms:W3CDTF">2021-05-16T16:59:24Z</dcterms:modified>
</cp:coreProperties>
</file>