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650" r:id="rId2"/>
    <p:sldMasterId id="2147483651" r:id="rId3"/>
    <p:sldMasterId id="2147483652" r:id="rId4"/>
    <p:sldMasterId id="2147483710" r:id="rId5"/>
  </p:sldMasterIdLst>
  <p:notesMasterIdLst>
    <p:notesMasterId r:id="rId56"/>
  </p:notesMasterIdLst>
  <p:sldIdLst>
    <p:sldId id="306" r:id="rId6"/>
    <p:sldId id="257" r:id="rId7"/>
    <p:sldId id="258" r:id="rId8"/>
    <p:sldId id="259" r:id="rId9"/>
    <p:sldId id="304" r:id="rId10"/>
    <p:sldId id="305" r:id="rId11"/>
    <p:sldId id="309" r:id="rId12"/>
    <p:sldId id="308"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307"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310" r:id="rId51"/>
    <p:sldId id="311" r:id="rId52"/>
    <p:sldId id="312" r:id="rId53"/>
    <p:sldId id="313" r:id="rId54"/>
    <p:sldId id="303" r:id="rId55"/>
  </p:sldIdLst>
  <p:sldSz cx="12193588" cy="6858000"/>
  <p:notesSz cx="6858000" cy="91440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charset="0"/>
      <a:defRPr kern="1200">
        <a:solidFill>
          <a:srgbClr val="000000"/>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charset="0"/>
      <a:defRPr kern="1200">
        <a:solidFill>
          <a:srgbClr val="000000"/>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rgbClr val="000000"/>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rgbClr val="000000"/>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charset="0"/>
      <a:defRPr kern="1200">
        <a:solidFill>
          <a:srgbClr val="000000"/>
        </a:solidFill>
        <a:latin typeface="Arial" charset="0"/>
        <a:ea typeface="+mn-ea"/>
        <a:cs typeface="+mn-cs"/>
      </a:defRPr>
    </a:lvl5pPr>
    <a:lvl6pPr marL="2286000" algn="l" defTabSz="914400" rtl="0" eaLnBrk="1" latinLnBrk="0" hangingPunct="1">
      <a:defRPr kern="1200">
        <a:solidFill>
          <a:srgbClr val="000000"/>
        </a:solidFill>
        <a:latin typeface="Arial" charset="0"/>
        <a:ea typeface="+mn-ea"/>
        <a:cs typeface="+mn-cs"/>
      </a:defRPr>
    </a:lvl6pPr>
    <a:lvl7pPr marL="2743200" algn="l" defTabSz="914400" rtl="0" eaLnBrk="1" latinLnBrk="0" hangingPunct="1">
      <a:defRPr kern="1200">
        <a:solidFill>
          <a:srgbClr val="000000"/>
        </a:solidFill>
        <a:latin typeface="Arial" charset="0"/>
        <a:ea typeface="+mn-ea"/>
        <a:cs typeface="+mn-cs"/>
      </a:defRPr>
    </a:lvl7pPr>
    <a:lvl8pPr marL="3200400" algn="l" defTabSz="914400" rtl="0" eaLnBrk="1" latinLnBrk="0" hangingPunct="1">
      <a:defRPr kern="1200">
        <a:solidFill>
          <a:srgbClr val="000000"/>
        </a:solidFill>
        <a:latin typeface="Arial" charset="0"/>
        <a:ea typeface="+mn-ea"/>
        <a:cs typeface="+mn-cs"/>
      </a:defRPr>
    </a:lvl8pPr>
    <a:lvl9pPr marL="3657600" algn="l" defTabSz="914400" rtl="0" eaLnBrk="1" latinLnBrk="0" hangingPunct="1">
      <a:defRPr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1"/>
    <p:restoredTop sz="94643"/>
  </p:normalViewPr>
  <p:slideViewPr>
    <p:cSldViewPr>
      <p:cViewPr>
        <p:scale>
          <a:sx n="108" d="100"/>
          <a:sy n="108" d="100"/>
        </p:scale>
        <p:origin x="544" y="44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notesMaster" Target="notesMasters/notes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p:cNvSpPr>
          <p:nvPr>
            <p:ph type="sldImg"/>
          </p:nvPr>
        </p:nvSpPr>
        <p:spPr bwMode="auto">
          <a:xfrm>
            <a:off x="1003300" y="695325"/>
            <a:ext cx="4845050" cy="342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8194" name="Rectangle 2"/>
          <p:cNvSpPr>
            <a:spLocks noGrp="1" noChangeArrowheads="1"/>
          </p:cNvSpPr>
          <p:nvPr>
            <p:ph type="body"/>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en-US" altLang="en-US"/>
          </a:p>
        </p:txBody>
      </p:sp>
      <p:sp>
        <p:nvSpPr>
          <p:cNvPr id="8195" name="Rectangle 3"/>
          <p:cNvSpPr>
            <a:spLocks noGrp="1" noChangeArrowheads="1"/>
          </p:cNvSpPr>
          <p:nvPr>
            <p:ph type="hdr"/>
          </p:nvPr>
        </p:nvSpPr>
        <p:spPr bwMode="auto">
          <a:xfrm>
            <a:off x="0" y="0"/>
            <a:ext cx="29733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ea typeface="Lucida Sans Unicode" charset="0"/>
                <a:cs typeface="Lucida Sans Unicode" charset="0"/>
              </a:defRPr>
            </a:lvl1pPr>
          </a:lstStyle>
          <a:p>
            <a:endParaRPr lang="en-AU" altLang="en-US"/>
          </a:p>
        </p:txBody>
      </p:sp>
      <p:sp>
        <p:nvSpPr>
          <p:cNvPr id="8196" name="Rectangle 4"/>
          <p:cNvSpPr>
            <a:spLocks noGrp="1" noChangeArrowheads="1"/>
          </p:cNvSpPr>
          <p:nvPr>
            <p:ph type="dt"/>
          </p:nvPr>
        </p:nvSpPr>
        <p:spPr bwMode="auto">
          <a:xfrm>
            <a:off x="3881438" y="0"/>
            <a:ext cx="297338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ea typeface="Lucida Sans Unicode" charset="0"/>
                <a:cs typeface="Lucida Sans Unicode" charset="0"/>
              </a:defRPr>
            </a:lvl1pPr>
          </a:lstStyle>
          <a:p>
            <a:endParaRPr lang="en-AU" altLang="en-US"/>
          </a:p>
        </p:txBody>
      </p:sp>
      <p:sp>
        <p:nvSpPr>
          <p:cNvPr id="8197" name="Rectangle 5"/>
          <p:cNvSpPr>
            <a:spLocks noGrp="1" noChangeArrowheads="1"/>
          </p:cNvSpPr>
          <p:nvPr>
            <p:ph type="ftr"/>
          </p:nvPr>
        </p:nvSpPr>
        <p:spPr bwMode="auto">
          <a:xfrm>
            <a:off x="0" y="8686800"/>
            <a:ext cx="29733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ea typeface="Lucida Sans Unicode" charset="0"/>
                <a:cs typeface="Lucida Sans Unicode" charset="0"/>
              </a:defRPr>
            </a:lvl1pPr>
          </a:lstStyle>
          <a:p>
            <a:endParaRPr lang="en-AU" altLang="en-US"/>
          </a:p>
        </p:txBody>
      </p:sp>
      <p:sp>
        <p:nvSpPr>
          <p:cNvPr id="8198" name="Rectangle 6"/>
          <p:cNvSpPr>
            <a:spLocks noGrp="1" noChangeArrowheads="1"/>
          </p:cNvSpPr>
          <p:nvPr>
            <p:ph type="sldNum"/>
          </p:nvPr>
        </p:nvSpPr>
        <p:spPr bwMode="auto">
          <a:xfrm>
            <a:off x="3881438" y="8686800"/>
            <a:ext cx="297338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ea typeface="Lucida Sans Unicode" charset="0"/>
                <a:cs typeface="Lucida Sans Unicode" charset="0"/>
              </a:defRPr>
            </a:lvl1pPr>
          </a:lstStyle>
          <a:p>
            <a:fld id="{561DD4A8-B4B1-9C40-BF87-075183763A15}" type="slidenum">
              <a:rPr lang="en-AU" altLang="en-US"/>
              <a:pPr/>
              <a:t>‹#›</a:t>
            </a:fld>
            <a:endParaRPr lang="en-AU" altLang="en-US"/>
          </a:p>
        </p:txBody>
      </p:sp>
    </p:spTree>
    <p:extLst>
      <p:ext uri="{BB962C8B-B14F-4D97-AF65-F5344CB8AC3E}">
        <p14:creationId xmlns:p14="http://schemas.microsoft.com/office/powerpoint/2010/main" val="36453149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95325"/>
            <a:ext cx="6091238" cy="3427413"/>
          </a:xfrm>
        </p:spPr>
      </p:sp>
      <p:sp>
        <p:nvSpPr>
          <p:cNvPr id="3" name="Notes Placeholder 2"/>
          <p:cNvSpPr>
            <a:spLocks noGrp="1"/>
          </p:cNvSpPr>
          <p:nvPr>
            <p:ph type="body" idx="1"/>
          </p:nvPr>
        </p:nvSpPr>
        <p:spPr/>
        <p:txBody>
          <a:bodyPr/>
          <a:lstStyle/>
          <a:p>
            <a:pPr defTabSz="914400" eaLnBrk="1" fontAlgn="auto" hangingPunct="1">
              <a:spcBef>
                <a:spcPts val="0"/>
              </a:spcBef>
              <a:spcAft>
                <a:spcPts val="0"/>
              </a:spcAft>
              <a:buClrTx/>
              <a:buSzTx/>
              <a:buFontTx/>
              <a:buNone/>
              <a:defRPr/>
            </a:pPr>
            <a:endParaRPr lang="en-US" dirty="0"/>
          </a:p>
        </p:txBody>
      </p:sp>
      <p:sp>
        <p:nvSpPr>
          <p:cNvPr id="4" name="Slide Number Placeholder 3"/>
          <p:cNvSpPr>
            <a:spLocks noGrp="1"/>
          </p:cNvSpPr>
          <p:nvPr>
            <p:ph type="sldNum" sz="quarter"/>
          </p:nvPr>
        </p:nvSpPr>
        <p:spPr/>
        <p:txBody>
          <a:bodyPr/>
          <a:lstStyle>
            <a:lvl1pPr>
              <a:tabLst>
                <a:tab pos="723900" algn="l"/>
                <a:tab pos="1447800" algn="l"/>
                <a:tab pos="2171700" algn="l"/>
                <a:tab pos="2895600" algn="l"/>
              </a:tabLst>
              <a:defRPr>
                <a:solidFill>
                  <a:srgbClr val="000000"/>
                </a:solidFill>
                <a:latin typeface="Arial" charset="0"/>
                <a:ea typeface="MS Gothic" charset="-128"/>
                <a:cs typeface="MS Gothic" charset="-128"/>
              </a:defRPr>
            </a:lvl1pPr>
            <a:lvl2pPr>
              <a:tabLst>
                <a:tab pos="723900" algn="l"/>
                <a:tab pos="1447800" algn="l"/>
                <a:tab pos="2171700" algn="l"/>
                <a:tab pos="2895600" algn="l"/>
              </a:tabLst>
              <a:defRPr>
                <a:solidFill>
                  <a:srgbClr val="000000"/>
                </a:solidFill>
                <a:latin typeface="Arial" charset="0"/>
                <a:ea typeface="MS Gothic" charset="-128"/>
                <a:cs typeface="MS Gothic" charset="-128"/>
              </a:defRPr>
            </a:lvl2pPr>
            <a:lvl3pPr>
              <a:tabLst>
                <a:tab pos="723900" algn="l"/>
                <a:tab pos="1447800" algn="l"/>
                <a:tab pos="2171700" algn="l"/>
                <a:tab pos="2895600" algn="l"/>
              </a:tabLst>
              <a:defRPr>
                <a:solidFill>
                  <a:srgbClr val="000000"/>
                </a:solidFill>
                <a:latin typeface="Arial" charset="0"/>
                <a:ea typeface="MS Gothic" charset="-128"/>
                <a:cs typeface="MS Gothic" charset="-128"/>
              </a:defRPr>
            </a:lvl3pPr>
            <a:lvl4pPr>
              <a:tabLst>
                <a:tab pos="723900" algn="l"/>
                <a:tab pos="1447800" algn="l"/>
                <a:tab pos="2171700" algn="l"/>
                <a:tab pos="2895600" algn="l"/>
              </a:tabLst>
              <a:defRPr>
                <a:solidFill>
                  <a:srgbClr val="000000"/>
                </a:solidFill>
                <a:latin typeface="Arial" charset="0"/>
                <a:ea typeface="MS Gothic" charset="-128"/>
                <a:cs typeface="MS Gothic" charset="-128"/>
              </a:defRPr>
            </a:lvl4pPr>
            <a:lvl5pPr>
              <a:tabLst>
                <a:tab pos="723900" algn="l"/>
                <a:tab pos="1447800" algn="l"/>
                <a:tab pos="2171700" algn="l"/>
                <a:tab pos="2895600"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9pPr>
          </a:lstStyle>
          <a:p>
            <a:fld id="{D4E8B117-14B1-B74E-86D2-240C92325615}" type="slidenum">
              <a:rPr lang="en-US" altLang="en-US">
                <a:ea typeface="Lucida Sans Unicode" charset="0"/>
                <a:cs typeface="Lucida Sans Unicode" charset="0"/>
              </a:rPr>
              <a:pPr/>
              <a:t>1</a:t>
            </a:fld>
            <a:endParaRPr lang="en-US" altLang="en-US">
              <a:ea typeface="Lucida Sans Unicode" charset="0"/>
              <a:cs typeface="Lucida Sans Unicode" charset="0"/>
            </a:endParaRPr>
          </a:p>
        </p:txBody>
      </p:sp>
    </p:spTree>
    <p:extLst>
      <p:ext uri="{BB962C8B-B14F-4D97-AF65-F5344CB8AC3E}">
        <p14:creationId xmlns:p14="http://schemas.microsoft.com/office/powerpoint/2010/main" val="870305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7CB3AC60-8046-3C46-B5D6-2ED4C0F32EBB}" type="slidenum">
              <a:rPr lang="en-AU" altLang="en-US"/>
              <a:pPr/>
              <a:t>11</a:t>
            </a:fld>
            <a:endParaRPr lang="en-AU" altLang="en-US"/>
          </a:p>
        </p:txBody>
      </p:sp>
      <p:sp>
        <p:nvSpPr>
          <p:cNvPr id="65537"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24481351-5353-2D40-96C2-CFC70DA056E5}" type="slidenum">
              <a:rPr lang="en-AU" altLang="en-US" sz="1400">
                <a:ea typeface="Lucida Sans Unicode" charset="0"/>
                <a:cs typeface="Lucida Sans Unicode" charset="0"/>
              </a:rPr>
              <a:pPr algn="r">
                <a:lnSpc>
                  <a:spcPct val="87000"/>
                </a:lnSpc>
                <a:buClrTx/>
                <a:buFontTx/>
                <a:buNone/>
              </a:pPr>
              <a:t>11</a:t>
            </a:fld>
            <a:endParaRPr lang="en-AU" altLang="en-US" sz="1400">
              <a:ea typeface="Lucida Sans Unicode" charset="0"/>
              <a:cs typeface="Lucida Sans Unicode" charset="0"/>
            </a:endParaRPr>
          </a:p>
        </p:txBody>
      </p:sp>
      <p:sp>
        <p:nvSpPr>
          <p:cNvPr id="65538"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539"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5540"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4416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707434ED-996A-544E-A65F-05D07ABB51F5}" type="slidenum">
              <a:rPr lang="en-AU" altLang="en-US"/>
              <a:pPr/>
              <a:t>12</a:t>
            </a:fld>
            <a:endParaRPr lang="en-AU" altLang="en-US"/>
          </a:p>
        </p:txBody>
      </p:sp>
      <p:sp>
        <p:nvSpPr>
          <p:cNvPr id="66561"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2F33CCD7-C46A-DC43-8621-B207280E5D62}" type="slidenum">
              <a:rPr lang="en-AU" altLang="en-US" sz="1400">
                <a:ea typeface="Lucida Sans Unicode" charset="0"/>
                <a:cs typeface="Lucida Sans Unicode" charset="0"/>
              </a:rPr>
              <a:pPr algn="r">
                <a:lnSpc>
                  <a:spcPct val="87000"/>
                </a:lnSpc>
                <a:buClrTx/>
                <a:buFontTx/>
                <a:buNone/>
              </a:pPr>
              <a:t>12</a:t>
            </a:fld>
            <a:endParaRPr lang="en-AU" altLang="en-US" sz="1400">
              <a:ea typeface="Lucida Sans Unicode" charset="0"/>
              <a:cs typeface="Lucida Sans Unicode" charset="0"/>
            </a:endParaRPr>
          </a:p>
        </p:txBody>
      </p:sp>
      <p:sp>
        <p:nvSpPr>
          <p:cNvPr id="66562"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563"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6564"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4138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D95FDD4A-4ED9-134E-BB09-251D2E5655B0}" type="slidenum">
              <a:rPr lang="en-AU" altLang="en-US"/>
              <a:pPr/>
              <a:t>13</a:t>
            </a:fld>
            <a:endParaRPr lang="en-AU" altLang="en-US"/>
          </a:p>
        </p:txBody>
      </p:sp>
      <p:sp>
        <p:nvSpPr>
          <p:cNvPr id="6758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EA7B6ADB-334A-A74E-B593-6CE65C4363BE}" type="slidenum">
              <a:rPr lang="en-AU" altLang="en-US" sz="1400">
                <a:ea typeface="Lucida Sans Unicode" charset="0"/>
                <a:cs typeface="Lucida Sans Unicode" charset="0"/>
              </a:rPr>
              <a:pPr algn="r">
                <a:lnSpc>
                  <a:spcPct val="87000"/>
                </a:lnSpc>
                <a:buClrTx/>
                <a:buFontTx/>
                <a:buNone/>
              </a:pPr>
              <a:t>13</a:t>
            </a:fld>
            <a:endParaRPr lang="en-AU" altLang="en-US" sz="1400">
              <a:ea typeface="Lucida Sans Unicode" charset="0"/>
              <a:cs typeface="Lucida Sans Unicode" charset="0"/>
            </a:endParaRPr>
          </a:p>
        </p:txBody>
      </p:sp>
      <p:sp>
        <p:nvSpPr>
          <p:cNvPr id="67586"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587"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7588"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5862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AD629BED-3E89-204C-AC4F-FD56ABE17D30}" type="slidenum">
              <a:rPr lang="en-AU" altLang="en-US"/>
              <a:pPr/>
              <a:t>14</a:t>
            </a:fld>
            <a:endParaRPr lang="en-AU" altLang="en-US"/>
          </a:p>
        </p:txBody>
      </p:sp>
      <p:sp>
        <p:nvSpPr>
          <p:cNvPr id="68609"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5A0589E7-B548-1E41-A23F-8CF9F92A945F}" type="slidenum">
              <a:rPr lang="en-AU" altLang="en-US" sz="1400">
                <a:ea typeface="Lucida Sans Unicode" charset="0"/>
                <a:cs typeface="Lucida Sans Unicode" charset="0"/>
              </a:rPr>
              <a:pPr algn="r">
                <a:lnSpc>
                  <a:spcPct val="87000"/>
                </a:lnSpc>
                <a:buClrTx/>
                <a:buFontTx/>
                <a:buNone/>
              </a:pPr>
              <a:t>14</a:t>
            </a:fld>
            <a:endParaRPr lang="en-AU" altLang="en-US" sz="1400">
              <a:ea typeface="Lucida Sans Unicode" charset="0"/>
              <a:cs typeface="Lucida Sans Unicode" charset="0"/>
            </a:endParaRPr>
          </a:p>
        </p:txBody>
      </p:sp>
      <p:sp>
        <p:nvSpPr>
          <p:cNvPr id="68610"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611"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8612"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7627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A81AD936-FFFD-0543-BD72-FCB6C521F132}" type="slidenum">
              <a:rPr lang="en-AU" altLang="en-US"/>
              <a:pPr/>
              <a:t>15</a:t>
            </a:fld>
            <a:endParaRPr lang="en-AU" altLang="en-US"/>
          </a:p>
        </p:txBody>
      </p:sp>
      <p:sp>
        <p:nvSpPr>
          <p:cNvPr id="69633"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074C44DC-2F63-A848-AD63-0182BA774EB7}" type="slidenum">
              <a:rPr lang="en-AU" altLang="en-US" sz="1400">
                <a:ea typeface="Lucida Sans Unicode" charset="0"/>
                <a:cs typeface="Lucida Sans Unicode" charset="0"/>
              </a:rPr>
              <a:pPr algn="r">
                <a:lnSpc>
                  <a:spcPct val="87000"/>
                </a:lnSpc>
                <a:buClrTx/>
                <a:buFontTx/>
                <a:buNone/>
              </a:pPr>
              <a:t>15</a:t>
            </a:fld>
            <a:endParaRPr lang="en-AU" altLang="en-US" sz="1400">
              <a:ea typeface="Lucida Sans Unicode" charset="0"/>
              <a:cs typeface="Lucida Sans Unicode" charset="0"/>
            </a:endParaRPr>
          </a:p>
        </p:txBody>
      </p:sp>
      <p:sp>
        <p:nvSpPr>
          <p:cNvPr id="69634"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635"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9636"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9121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400DF215-416C-5C44-A8A4-2E15FF719346}" type="slidenum">
              <a:rPr lang="en-AU" altLang="en-US"/>
              <a:pPr/>
              <a:t>16</a:t>
            </a:fld>
            <a:endParaRPr lang="en-AU" altLang="en-US"/>
          </a:p>
        </p:txBody>
      </p:sp>
      <p:sp>
        <p:nvSpPr>
          <p:cNvPr id="70657"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30663F46-8F61-9B48-9C30-C8975E8140C7}" type="slidenum">
              <a:rPr lang="en-AU" altLang="en-US" sz="1400">
                <a:ea typeface="Lucida Sans Unicode" charset="0"/>
                <a:cs typeface="Lucida Sans Unicode" charset="0"/>
              </a:rPr>
              <a:pPr algn="r">
                <a:lnSpc>
                  <a:spcPct val="87000"/>
                </a:lnSpc>
                <a:buClrTx/>
                <a:buFontTx/>
                <a:buNone/>
              </a:pPr>
              <a:t>16</a:t>
            </a:fld>
            <a:endParaRPr lang="en-AU" altLang="en-US" sz="1400">
              <a:ea typeface="Lucida Sans Unicode" charset="0"/>
              <a:cs typeface="Lucida Sans Unicode" charset="0"/>
            </a:endParaRPr>
          </a:p>
        </p:txBody>
      </p:sp>
      <p:sp>
        <p:nvSpPr>
          <p:cNvPr id="70658"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659"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0660"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70796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AB86812E-0C33-3640-92E6-16DE87BA8A18}" type="slidenum">
              <a:rPr lang="en-AU" altLang="en-US"/>
              <a:pPr/>
              <a:t>17</a:t>
            </a:fld>
            <a:endParaRPr lang="en-AU" altLang="en-US"/>
          </a:p>
        </p:txBody>
      </p:sp>
      <p:sp>
        <p:nvSpPr>
          <p:cNvPr id="71681"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B19567CF-173D-554A-B317-12C5ED11EF13}" type="slidenum">
              <a:rPr lang="en-AU" altLang="en-US" sz="1400">
                <a:ea typeface="Lucida Sans Unicode" charset="0"/>
                <a:cs typeface="Lucida Sans Unicode" charset="0"/>
              </a:rPr>
              <a:pPr algn="r">
                <a:lnSpc>
                  <a:spcPct val="87000"/>
                </a:lnSpc>
                <a:buClrTx/>
                <a:buFontTx/>
                <a:buNone/>
              </a:pPr>
              <a:t>17</a:t>
            </a:fld>
            <a:endParaRPr lang="en-AU" altLang="en-US" sz="1400">
              <a:ea typeface="Lucida Sans Unicode" charset="0"/>
              <a:cs typeface="Lucida Sans Unicode" charset="0"/>
            </a:endParaRPr>
          </a:p>
        </p:txBody>
      </p:sp>
      <p:sp>
        <p:nvSpPr>
          <p:cNvPr id="71682"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683"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1684"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0341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49C04B90-8ADF-2749-B41D-87D3278192E5}" type="slidenum">
              <a:rPr lang="en-AU" altLang="en-US"/>
              <a:pPr/>
              <a:t>18</a:t>
            </a:fld>
            <a:endParaRPr lang="en-AU" altLang="en-US"/>
          </a:p>
        </p:txBody>
      </p:sp>
      <p:sp>
        <p:nvSpPr>
          <p:cNvPr id="7270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F6528ABE-F218-5D44-893E-58C30762ABCF}" type="slidenum">
              <a:rPr lang="en-AU" altLang="en-US" sz="1400">
                <a:ea typeface="Lucida Sans Unicode" charset="0"/>
                <a:cs typeface="Lucida Sans Unicode" charset="0"/>
              </a:rPr>
              <a:pPr algn="r">
                <a:lnSpc>
                  <a:spcPct val="87000"/>
                </a:lnSpc>
                <a:buClrTx/>
                <a:buFontTx/>
                <a:buNone/>
              </a:pPr>
              <a:t>18</a:t>
            </a:fld>
            <a:endParaRPr lang="en-AU" altLang="en-US" sz="1400">
              <a:ea typeface="Lucida Sans Unicode" charset="0"/>
              <a:cs typeface="Lucida Sans Unicode" charset="0"/>
            </a:endParaRPr>
          </a:p>
        </p:txBody>
      </p:sp>
      <p:sp>
        <p:nvSpPr>
          <p:cNvPr id="72706"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707"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2708"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21376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4F978D1-5C1D-5F4B-BCF7-8A9594C3BE12}" type="slidenum">
              <a:rPr lang="en-AU" altLang="en-US"/>
              <a:pPr/>
              <a:t>19</a:t>
            </a:fld>
            <a:endParaRPr lang="en-AU" altLang="en-US"/>
          </a:p>
        </p:txBody>
      </p:sp>
      <p:sp>
        <p:nvSpPr>
          <p:cNvPr id="73729"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489696F9-703B-4643-B0AA-289714CCBEDD}" type="slidenum">
              <a:rPr lang="en-AU" altLang="en-US" sz="1400">
                <a:ea typeface="Lucida Sans Unicode" charset="0"/>
                <a:cs typeface="Lucida Sans Unicode" charset="0"/>
              </a:rPr>
              <a:pPr algn="r">
                <a:lnSpc>
                  <a:spcPct val="87000"/>
                </a:lnSpc>
                <a:buClrTx/>
                <a:buFontTx/>
                <a:buNone/>
              </a:pPr>
              <a:t>19</a:t>
            </a:fld>
            <a:endParaRPr lang="en-AU" altLang="en-US" sz="1400">
              <a:ea typeface="Lucida Sans Unicode" charset="0"/>
              <a:cs typeface="Lucida Sans Unicode" charset="0"/>
            </a:endParaRPr>
          </a:p>
        </p:txBody>
      </p:sp>
      <p:sp>
        <p:nvSpPr>
          <p:cNvPr id="73730"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731"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3732"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59436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32468B0D-6BDF-6243-9810-BC5C5AA9082A}" type="slidenum">
              <a:rPr lang="en-AU" altLang="en-US"/>
              <a:pPr/>
              <a:t>20</a:t>
            </a:fld>
            <a:endParaRPr lang="en-AU" altLang="en-US"/>
          </a:p>
        </p:txBody>
      </p:sp>
      <p:sp>
        <p:nvSpPr>
          <p:cNvPr id="74753"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6C3BE252-3960-4D4C-9911-09E3D53D5C69}" type="slidenum">
              <a:rPr lang="en-AU" altLang="en-US" sz="1400">
                <a:ea typeface="Lucida Sans Unicode" charset="0"/>
                <a:cs typeface="Lucida Sans Unicode" charset="0"/>
              </a:rPr>
              <a:pPr algn="r">
                <a:lnSpc>
                  <a:spcPct val="87000"/>
                </a:lnSpc>
                <a:buClrTx/>
                <a:buFontTx/>
                <a:buNone/>
              </a:pPr>
              <a:t>20</a:t>
            </a:fld>
            <a:endParaRPr lang="en-AU" altLang="en-US" sz="1400">
              <a:ea typeface="Lucida Sans Unicode" charset="0"/>
              <a:cs typeface="Lucida Sans Unicode" charset="0"/>
            </a:endParaRPr>
          </a:p>
        </p:txBody>
      </p:sp>
      <p:sp>
        <p:nvSpPr>
          <p:cNvPr id="74754" name="Text Box 2"/>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4755" name="Text Box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2505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5193349-7175-8749-84FC-771B35EE92B1}" type="slidenum">
              <a:rPr lang="en-AU" altLang="en-US"/>
              <a:pPr/>
              <a:t>2</a:t>
            </a:fld>
            <a:endParaRPr lang="en-AU" altLang="en-US"/>
          </a:p>
        </p:txBody>
      </p:sp>
      <p:sp>
        <p:nvSpPr>
          <p:cNvPr id="59393"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9D838FC0-7AE0-E247-A252-0E5B702DE265}" type="slidenum">
              <a:rPr lang="en-AU" altLang="en-US" sz="1400">
                <a:ea typeface="Lucida Sans Unicode" charset="0"/>
                <a:cs typeface="Lucida Sans Unicode" charset="0"/>
              </a:rPr>
              <a:pPr algn="r">
                <a:lnSpc>
                  <a:spcPct val="87000"/>
                </a:lnSpc>
                <a:buClrTx/>
                <a:buFontTx/>
                <a:buNone/>
              </a:pPr>
              <a:t>2</a:t>
            </a:fld>
            <a:endParaRPr lang="en-AU" altLang="en-US" sz="1400">
              <a:ea typeface="Lucida Sans Unicode" charset="0"/>
              <a:cs typeface="Lucida Sans Unicode" charset="0"/>
            </a:endParaRPr>
          </a:p>
        </p:txBody>
      </p:sp>
      <p:sp>
        <p:nvSpPr>
          <p:cNvPr id="59394" name="Text Box 2"/>
          <p:cNvSpPr txBox="1">
            <a:spLocks noGrp="1" noRot="1" noChangeAspect="1" noChangeArrowheads="1"/>
          </p:cNvSpPr>
          <p:nvPr>
            <p:ph type="sldImg"/>
          </p:nvPr>
        </p:nvSpPr>
        <p:spPr bwMode="auto">
          <a:xfrm>
            <a:off x="379413"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9395" name="Text Box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5308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BA246C2-EE61-3748-8D6D-CDBBAB000DFD}" type="slidenum">
              <a:rPr lang="en-AU" altLang="en-US"/>
              <a:pPr/>
              <a:t>21</a:t>
            </a:fld>
            <a:endParaRPr lang="en-AU" altLang="en-US"/>
          </a:p>
        </p:txBody>
      </p:sp>
      <p:sp>
        <p:nvSpPr>
          <p:cNvPr id="75777"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A9D99788-CEA0-5C42-AF64-C43C659E7D15}" type="slidenum">
              <a:rPr lang="en-AU" altLang="en-US" sz="1400">
                <a:ea typeface="Lucida Sans Unicode" charset="0"/>
                <a:cs typeface="Lucida Sans Unicode" charset="0"/>
              </a:rPr>
              <a:pPr algn="r">
                <a:lnSpc>
                  <a:spcPct val="87000"/>
                </a:lnSpc>
                <a:buClrTx/>
                <a:buFontTx/>
                <a:buNone/>
              </a:pPr>
              <a:t>21</a:t>
            </a:fld>
            <a:endParaRPr lang="en-AU" altLang="en-US" sz="1400">
              <a:ea typeface="Lucida Sans Unicode" charset="0"/>
              <a:cs typeface="Lucida Sans Unicode" charset="0"/>
            </a:endParaRPr>
          </a:p>
        </p:txBody>
      </p:sp>
      <p:sp>
        <p:nvSpPr>
          <p:cNvPr id="75778" name="Text Box 2"/>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5779" name="Text Box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17038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7D54774E-F636-6C43-BFEF-982A8157E600}" type="slidenum">
              <a:rPr lang="en-AU" altLang="en-US"/>
              <a:pPr/>
              <a:t>22</a:t>
            </a:fld>
            <a:endParaRPr lang="en-AU" altLang="en-US"/>
          </a:p>
        </p:txBody>
      </p:sp>
      <p:sp>
        <p:nvSpPr>
          <p:cNvPr id="76801"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211FAD5E-1D49-EE45-BBEE-EBFBB52FB721}" type="slidenum">
              <a:rPr lang="en-AU" altLang="en-US" sz="1400">
                <a:ea typeface="Lucida Sans Unicode" charset="0"/>
                <a:cs typeface="Lucida Sans Unicode" charset="0"/>
              </a:rPr>
              <a:pPr algn="r">
                <a:lnSpc>
                  <a:spcPct val="87000"/>
                </a:lnSpc>
                <a:buClrTx/>
                <a:buFontTx/>
                <a:buNone/>
              </a:pPr>
              <a:t>22</a:t>
            </a:fld>
            <a:endParaRPr lang="en-AU" altLang="en-US" sz="1400">
              <a:ea typeface="Lucida Sans Unicode" charset="0"/>
              <a:cs typeface="Lucida Sans Unicode" charset="0"/>
            </a:endParaRPr>
          </a:p>
        </p:txBody>
      </p:sp>
      <p:sp>
        <p:nvSpPr>
          <p:cNvPr id="76802"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803"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6804"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20634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94C20E1-D995-D547-B40D-8DB3390CF328}" type="slidenum">
              <a:rPr lang="en-AU" altLang="en-US"/>
              <a:pPr/>
              <a:t>23</a:t>
            </a:fld>
            <a:endParaRPr lang="en-AU" altLang="en-US"/>
          </a:p>
        </p:txBody>
      </p:sp>
      <p:sp>
        <p:nvSpPr>
          <p:cNvPr id="7782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E3DB2C5C-2F96-2143-9FEC-331693B77607}" type="slidenum">
              <a:rPr lang="en-AU" altLang="en-US" sz="1400">
                <a:ea typeface="Lucida Sans Unicode" charset="0"/>
                <a:cs typeface="Lucida Sans Unicode" charset="0"/>
              </a:rPr>
              <a:pPr algn="r">
                <a:lnSpc>
                  <a:spcPct val="87000"/>
                </a:lnSpc>
                <a:buClrTx/>
                <a:buFontTx/>
                <a:buNone/>
              </a:pPr>
              <a:t>23</a:t>
            </a:fld>
            <a:endParaRPr lang="en-AU" altLang="en-US" sz="1400">
              <a:ea typeface="Lucida Sans Unicode" charset="0"/>
              <a:cs typeface="Lucida Sans Unicode" charset="0"/>
            </a:endParaRPr>
          </a:p>
        </p:txBody>
      </p:sp>
      <p:sp>
        <p:nvSpPr>
          <p:cNvPr id="77826" name="Text Box 2"/>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7827" name="Text Box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4438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94C20E1-D995-D547-B40D-8DB3390CF328}" type="slidenum">
              <a:rPr lang="en-AU" altLang="en-US"/>
              <a:pPr/>
              <a:t>24</a:t>
            </a:fld>
            <a:endParaRPr lang="en-AU" altLang="en-US"/>
          </a:p>
        </p:txBody>
      </p:sp>
      <p:sp>
        <p:nvSpPr>
          <p:cNvPr id="7782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E3DB2C5C-2F96-2143-9FEC-331693B77607}" type="slidenum">
              <a:rPr lang="en-AU" altLang="en-US" sz="1400">
                <a:ea typeface="Lucida Sans Unicode" charset="0"/>
                <a:cs typeface="Lucida Sans Unicode" charset="0"/>
              </a:rPr>
              <a:pPr algn="r">
                <a:lnSpc>
                  <a:spcPct val="87000"/>
                </a:lnSpc>
                <a:buClrTx/>
                <a:buFontTx/>
                <a:buNone/>
              </a:pPr>
              <a:t>24</a:t>
            </a:fld>
            <a:endParaRPr lang="en-AU" altLang="en-US" sz="1400">
              <a:ea typeface="Lucida Sans Unicode" charset="0"/>
              <a:cs typeface="Lucida Sans Unicode" charset="0"/>
            </a:endParaRPr>
          </a:p>
        </p:txBody>
      </p:sp>
      <p:sp>
        <p:nvSpPr>
          <p:cNvPr id="77826" name="Text Box 2"/>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7827" name="Text Box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56139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F04D936-1D4F-7F4D-9DC0-1556A702147C}" type="slidenum">
              <a:rPr lang="en-AU" altLang="en-US"/>
              <a:pPr/>
              <a:t>25</a:t>
            </a:fld>
            <a:endParaRPr lang="en-AU" altLang="en-US"/>
          </a:p>
        </p:txBody>
      </p:sp>
      <p:sp>
        <p:nvSpPr>
          <p:cNvPr id="78849"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029FA541-09C2-8C45-A985-BB488C1ED0A7}" type="slidenum">
              <a:rPr lang="en-AU" altLang="en-US" sz="1400">
                <a:ea typeface="Lucida Sans Unicode" charset="0"/>
                <a:cs typeface="Lucida Sans Unicode" charset="0"/>
              </a:rPr>
              <a:pPr algn="r">
                <a:lnSpc>
                  <a:spcPct val="87000"/>
                </a:lnSpc>
                <a:buClrTx/>
                <a:buFontTx/>
                <a:buNone/>
              </a:pPr>
              <a:t>25</a:t>
            </a:fld>
            <a:endParaRPr lang="en-AU" altLang="en-US" sz="1400">
              <a:ea typeface="Lucida Sans Unicode" charset="0"/>
              <a:cs typeface="Lucida Sans Unicode" charset="0"/>
            </a:endParaRPr>
          </a:p>
        </p:txBody>
      </p:sp>
      <p:sp>
        <p:nvSpPr>
          <p:cNvPr id="78850" name="Text Box 2"/>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8851" name="Text Box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2830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F653393F-D87F-9C42-BDE4-CF20E1548254}" type="slidenum">
              <a:rPr lang="en-AU" altLang="en-US"/>
              <a:pPr/>
              <a:t>26</a:t>
            </a:fld>
            <a:endParaRPr lang="en-AU" altLang="en-US"/>
          </a:p>
        </p:txBody>
      </p:sp>
      <p:sp>
        <p:nvSpPr>
          <p:cNvPr id="79873"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E0FA8DF3-9E33-CA41-A2E8-8F6F92E17019}" type="slidenum">
              <a:rPr lang="en-AU" altLang="en-US" sz="1400">
                <a:ea typeface="Lucida Sans Unicode" charset="0"/>
                <a:cs typeface="Lucida Sans Unicode" charset="0"/>
              </a:rPr>
              <a:pPr algn="r">
                <a:lnSpc>
                  <a:spcPct val="87000"/>
                </a:lnSpc>
                <a:buClrTx/>
                <a:buFontTx/>
                <a:buNone/>
              </a:pPr>
              <a:t>26</a:t>
            </a:fld>
            <a:endParaRPr lang="en-AU" altLang="en-US" sz="1400">
              <a:ea typeface="Lucida Sans Unicode" charset="0"/>
              <a:cs typeface="Lucida Sans Unicode" charset="0"/>
            </a:endParaRPr>
          </a:p>
        </p:txBody>
      </p:sp>
      <p:sp>
        <p:nvSpPr>
          <p:cNvPr id="79874"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9875"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9876"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5798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9F5E8FB7-859F-2343-A5C1-8BC43C666023}" type="slidenum">
              <a:rPr lang="en-AU" altLang="en-US"/>
              <a:pPr/>
              <a:t>27</a:t>
            </a:fld>
            <a:endParaRPr lang="en-AU" altLang="en-US"/>
          </a:p>
        </p:txBody>
      </p:sp>
      <p:sp>
        <p:nvSpPr>
          <p:cNvPr id="80897"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FE16B91B-B65A-8C4E-869A-A49E9AA3FAFF}" type="slidenum">
              <a:rPr lang="en-AU" altLang="en-US" sz="1400">
                <a:ea typeface="Lucida Sans Unicode" charset="0"/>
                <a:cs typeface="Lucida Sans Unicode" charset="0"/>
              </a:rPr>
              <a:pPr algn="r">
                <a:lnSpc>
                  <a:spcPct val="87000"/>
                </a:lnSpc>
                <a:buClrTx/>
                <a:buFontTx/>
                <a:buNone/>
              </a:pPr>
              <a:t>27</a:t>
            </a:fld>
            <a:endParaRPr lang="en-AU" altLang="en-US" sz="1400">
              <a:ea typeface="Lucida Sans Unicode" charset="0"/>
              <a:cs typeface="Lucida Sans Unicode" charset="0"/>
            </a:endParaRPr>
          </a:p>
        </p:txBody>
      </p:sp>
      <p:sp>
        <p:nvSpPr>
          <p:cNvPr id="80898"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899"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0900"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91251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E9C0591E-0FA8-9F4C-92F7-5C831FF8A4C7}" type="slidenum">
              <a:rPr lang="en-AU" altLang="en-US"/>
              <a:pPr/>
              <a:t>28</a:t>
            </a:fld>
            <a:endParaRPr lang="en-AU" altLang="en-US"/>
          </a:p>
        </p:txBody>
      </p:sp>
      <p:sp>
        <p:nvSpPr>
          <p:cNvPr id="81921"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A3C62F16-A4AF-084C-AE89-6E2AA785AAA8}" type="slidenum">
              <a:rPr lang="en-AU" altLang="en-US" sz="1400">
                <a:ea typeface="Lucida Sans Unicode" charset="0"/>
                <a:cs typeface="Lucida Sans Unicode" charset="0"/>
              </a:rPr>
              <a:pPr algn="r">
                <a:lnSpc>
                  <a:spcPct val="87000"/>
                </a:lnSpc>
                <a:buClrTx/>
                <a:buFontTx/>
                <a:buNone/>
              </a:pPr>
              <a:t>28</a:t>
            </a:fld>
            <a:endParaRPr lang="en-AU" altLang="en-US" sz="1400">
              <a:ea typeface="Lucida Sans Unicode" charset="0"/>
              <a:cs typeface="Lucida Sans Unicode" charset="0"/>
            </a:endParaRPr>
          </a:p>
        </p:txBody>
      </p:sp>
      <p:sp>
        <p:nvSpPr>
          <p:cNvPr id="81922"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923"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24"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59310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46C72AB3-4CC6-9B4F-85DD-4A25571BF7AF}" type="slidenum">
              <a:rPr lang="en-AU" altLang="en-US"/>
              <a:pPr/>
              <a:t>29</a:t>
            </a:fld>
            <a:endParaRPr lang="en-AU" altLang="en-US"/>
          </a:p>
        </p:txBody>
      </p:sp>
      <p:sp>
        <p:nvSpPr>
          <p:cNvPr id="8294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D20A27CB-EF37-E647-9845-C0A9F47F61B4}" type="slidenum">
              <a:rPr lang="en-AU" altLang="en-US" sz="1400">
                <a:ea typeface="Lucida Sans Unicode" charset="0"/>
                <a:cs typeface="Lucida Sans Unicode" charset="0"/>
              </a:rPr>
              <a:pPr algn="r">
                <a:lnSpc>
                  <a:spcPct val="87000"/>
                </a:lnSpc>
                <a:buClrTx/>
                <a:buFontTx/>
                <a:buNone/>
              </a:pPr>
              <a:t>29</a:t>
            </a:fld>
            <a:endParaRPr lang="en-AU" altLang="en-US" sz="1400">
              <a:ea typeface="Lucida Sans Unicode" charset="0"/>
              <a:cs typeface="Lucida Sans Unicode" charset="0"/>
            </a:endParaRPr>
          </a:p>
        </p:txBody>
      </p:sp>
      <p:sp>
        <p:nvSpPr>
          <p:cNvPr id="82946"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947"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2948"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54844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7B8A1F04-D112-0C4C-8248-E633C953DD98}" type="slidenum">
              <a:rPr lang="en-AU" altLang="en-US"/>
              <a:pPr/>
              <a:t>30</a:t>
            </a:fld>
            <a:endParaRPr lang="en-AU" altLang="en-US"/>
          </a:p>
        </p:txBody>
      </p:sp>
      <p:sp>
        <p:nvSpPr>
          <p:cNvPr id="83969"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488F627D-042A-B740-8765-5E52DBE81A87}" type="slidenum">
              <a:rPr lang="en-AU" altLang="en-US" sz="1400">
                <a:ea typeface="Lucida Sans Unicode" charset="0"/>
                <a:cs typeface="Lucida Sans Unicode" charset="0"/>
              </a:rPr>
              <a:pPr algn="r">
                <a:lnSpc>
                  <a:spcPct val="87000"/>
                </a:lnSpc>
                <a:buClrTx/>
                <a:buFontTx/>
                <a:buNone/>
              </a:pPr>
              <a:t>30</a:t>
            </a:fld>
            <a:endParaRPr lang="en-AU" altLang="en-US" sz="1400">
              <a:ea typeface="Lucida Sans Unicode" charset="0"/>
              <a:cs typeface="Lucida Sans Unicode" charset="0"/>
            </a:endParaRPr>
          </a:p>
        </p:txBody>
      </p:sp>
      <p:sp>
        <p:nvSpPr>
          <p:cNvPr id="83970"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971"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3972"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9509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AD1DC694-484E-E040-BCEE-5064DDEDDCF1}" type="slidenum">
              <a:rPr lang="en-AU" altLang="en-US"/>
              <a:pPr/>
              <a:t>3</a:t>
            </a:fld>
            <a:endParaRPr lang="en-AU" altLang="en-US"/>
          </a:p>
        </p:txBody>
      </p:sp>
      <p:sp>
        <p:nvSpPr>
          <p:cNvPr id="60417"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A77AC824-9EF9-BE49-B8EC-92522F7779F9}" type="slidenum">
              <a:rPr lang="en-AU" altLang="en-US" sz="1400">
                <a:ea typeface="Lucida Sans Unicode" charset="0"/>
                <a:cs typeface="Lucida Sans Unicode" charset="0"/>
              </a:rPr>
              <a:pPr algn="r">
                <a:lnSpc>
                  <a:spcPct val="87000"/>
                </a:lnSpc>
                <a:buClrTx/>
                <a:buFontTx/>
                <a:buNone/>
              </a:pPr>
              <a:t>3</a:t>
            </a:fld>
            <a:endParaRPr lang="en-AU" altLang="en-US" sz="1400">
              <a:ea typeface="Lucida Sans Unicode" charset="0"/>
              <a:cs typeface="Lucida Sans Unicode" charset="0"/>
            </a:endParaRPr>
          </a:p>
        </p:txBody>
      </p:sp>
      <p:sp>
        <p:nvSpPr>
          <p:cNvPr id="60418" name="Text Box 2"/>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0419" name="Text Box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31900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672E23E6-CD84-F247-A8B5-081F70215D30}" type="slidenum">
              <a:rPr lang="en-AU" altLang="en-US"/>
              <a:pPr/>
              <a:t>31</a:t>
            </a:fld>
            <a:endParaRPr lang="en-AU" altLang="en-US"/>
          </a:p>
        </p:txBody>
      </p:sp>
      <p:sp>
        <p:nvSpPr>
          <p:cNvPr id="84993"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4D54BF00-8E66-6744-9251-D1DA1FD1868C}" type="slidenum">
              <a:rPr lang="en-AU" altLang="en-US" sz="1400">
                <a:ea typeface="Lucida Sans Unicode" charset="0"/>
                <a:cs typeface="Lucida Sans Unicode" charset="0"/>
              </a:rPr>
              <a:pPr algn="r">
                <a:lnSpc>
                  <a:spcPct val="87000"/>
                </a:lnSpc>
                <a:buClrTx/>
                <a:buFontTx/>
                <a:buNone/>
              </a:pPr>
              <a:t>31</a:t>
            </a:fld>
            <a:endParaRPr lang="en-AU" altLang="en-US" sz="1400">
              <a:ea typeface="Lucida Sans Unicode" charset="0"/>
              <a:cs typeface="Lucida Sans Unicode" charset="0"/>
            </a:endParaRPr>
          </a:p>
        </p:txBody>
      </p:sp>
      <p:sp>
        <p:nvSpPr>
          <p:cNvPr id="84994"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995"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4996"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55320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9D1DD9A-C961-2F46-9BCF-58B864A8DA5D}" type="slidenum">
              <a:rPr lang="en-AU" altLang="en-US"/>
              <a:pPr/>
              <a:t>32</a:t>
            </a:fld>
            <a:endParaRPr lang="en-AU" altLang="en-US"/>
          </a:p>
        </p:txBody>
      </p:sp>
      <p:sp>
        <p:nvSpPr>
          <p:cNvPr id="86017"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DEC2D41D-BC6B-8D47-90D8-697ED64B8A7E}" type="slidenum">
              <a:rPr lang="en-AU" altLang="en-US" sz="1400">
                <a:ea typeface="Lucida Sans Unicode" charset="0"/>
                <a:cs typeface="Lucida Sans Unicode" charset="0"/>
              </a:rPr>
              <a:pPr algn="r">
                <a:lnSpc>
                  <a:spcPct val="87000"/>
                </a:lnSpc>
                <a:buClrTx/>
                <a:buFontTx/>
                <a:buNone/>
              </a:pPr>
              <a:t>32</a:t>
            </a:fld>
            <a:endParaRPr lang="en-AU" altLang="en-US" sz="1400">
              <a:ea typeface="Lucida Sans Unicode" charset="0"/>
              <a:cs typeface="Lucida Sans Unicode" charset="0"/>
            </a:endParaRPr>
          </a:p>
        </p:txBody>
      </p:sp>
      <p:sp>
        <p:nvSpPr>
          <p:cNvPr id="86018" name="Text Box 2"/>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6019" name="Text Box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3369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9498444D-E845-5148-B6BC-F8A664D90A8D}" type="slidenum">
              <a:rPr lang="en-AU" altLang="en-US"/>
              <a:pPr/>
              <a:t>33</a:t>
            </a:fld>
            <a:endParaRPr lang="en-AU" altLang="en-US"/>
          </a:p>
        </p:txBody>
      </p:sp>
      <p:sp>
        <p:nvSpPr>
          <p:cNvPr id="87041"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250B5F71-532C-EF4D-A651-57D56D4A4C02}" type="slidenum">
              <a:rPr lang="en-AU" altLang="en-US" sz="1400">
                <a:ea typeface="Lucida Sans Unicode" charset="0"/>
                <a:cs typeface="Lucida Sans Unicode" charset="0"/>
              </a:rPr>
              <a:pPr algn="r">
                <a:lnSpc>
                  <a:spcPct val="87000"/>
                </a:lnSpc>
                <a:buClrTx/>
                <a:buFontTx/>
                <a:buNone/>
              </a:pPr>
              <a:t>33</a:t>
            </a:fld>
            <a:endParaRPr lang="en-AU" altLang="en-US" sz="1400">
              <a:ea typeface="Lucida Sans Unicode" charset="0"/>
              <a:cs typeface="Lucida Sans Unicode" charset="0"/>
            </a:endParaRPr>
          </a:p>
        </p:txBody>
      </p:sp>
      <p:sp>
        <p:nvSpPr>
          <p:cNvPr id="87042"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043"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7044"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35077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0E091262-FEEB-2048-8218-FD864D6370E1}" type="slidenum">
              <a:rPr lang="en-AU" altLang="en-US"/>
              <a:pPr/>
              <a:t>34</a:t>
            </a:fld>
            <a:endParaRPr lang="en-AU" altLang="en-US"/>
          </a:p>
        </p:txBody>
      </p:sp>
      <p:sp>
        <p:nvSpPr>
          <p:cNvPr id="8806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0BBFCCDE-63E0-1047-9DF2-9DC9044A2E6B}" type="slidenum">
              <a:rPr lang="en-AU" altLang="en-US" sz="1400">
                <a:ea typeface="Lucida Sans Unicode" charset="0"/>
                <a:cs typeface="Lucida Sans Unicode" charset="0"/>
              </a:rPr>
              <a:pPr algn="r">
                <a:lnSpc>
                  <a:spcPct val="87000"/>
                </a:lnSpc>
                <a:buClrTx/>
                <a:buFontTx/>
                <a:buNone/>
              </a:pPr>
              <a:t>34</a:t>
            </a:fld>
            <a:endParaRPr lang="en-AU" altLang="en-US" sz="1400">
              <a:ea typeface="Lucida Sans Unicode" charset="0"/>
              <a:cs typeface="Lucida Sans Unicode" charset="0"/>
            </a:endParaRPr>
          </a:p>
        </p:txBody>
      </p:sp>
      <p:sp>
        <p:nvSpPr>
          <p:cNvPr id="88066"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067"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8068"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70707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8B3BE4FD-29FC-7E43-B7B7-EDB7C3D2524C}" type="slidenum">
              <a:rPr lang="en-AU" altLang="en-US"/>
              <a:pPr/>
              <a:t>35</a:t>
            </a:fld>
            <a:endParaRPr lang="en-AU" altLang="en-US"/>
          </a:p>
        </p:txBody>
      </p:sp>
      <p:sp>
        <p:nvSpPr>
          <p:cNvPr id="89089"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4E43E393-EC0C-454E-9D15-1B13FC52C4A6}" type="slidenum">
              <a:rPr lang="en-AU" altLang="en-US" sz="1400">
                <a:ea typeface="Lucida Sans Unicode" charset="0"/>
                <a:cs typeface="Lucida Sans Unicode" charset="0"/>
              </a:rPr>
              <a:pPr algn="r">
                <a:lnSpc>
                  <a:spcPct val="87000"/>
                </a:lnSpc>
                <a:buClrTx/>
                <a:buFontTx/>
                <a:buNone/>
              </a:pPr>
              <a:t>35</a:t>
            </a:fld>
            <a:endParaRPr lang="en-AU" altLang="en-US" sz="1400">
              <a:ea typeface="Lucida Sans Unicode" charset="0"/>
              <a:cs typeface="Lucida Sans Unicode" charset="0"/>
            </a:endParaRPr>
          </a:p>
        </p:txBody>
      </p:sp>
      <p:sp>
        <p:nvSpPr>
          <p:cNvPr id="89090"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091"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9092"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4868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877647D1-BA1B-FF40-879E-38775DF10C3D}" type="slidenum">
              <a:rPr lang="en-AU" altLang="en-US"/>
              <a:pPr/>
              <a:t>36</a:t>
            </a:fld>
            <a:endParaRPr lang="en-AU" altLang="en-US"/>
          </a:p>
        </p:txBody>
      </p:sp>
      <p:sp>
        <p:nvSpPr>
          <p:cNvPr id="90113"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D35100CA-56D0-B848-95C9-FA90BEB3B88B}" type="slidenum">
              <a:rPr lang="en-AU" altLang="en-US" sz="1400">
                <a:ea typeface="Lucida Sans Unicode" charset="0"/>
                <a:cs typeface="Lucida Sans Unicode" charset="0"/>
              </a:rPr>
              <a:pPr algn="r">
                <a:lnSpc>
                  <a:spcPct val="87000"/>
                </a:lnSpc>
                <a:buClrTx/>
                <a:buFontTx/>
                <a:buNone/>
              </a:pPr>
              <a:t>36</a:t>
            </a:fld>
            <a:endParaRPr lang="en-AU" altLang="en-US" sz="1400">
              <a:ea typeface="Lucida Sans Unicode" charset="0"/>
              <a:cs typeface="Lucida Sans Unicode" charset="0"/>
            </a:endParaRPr>
          </a:p>
        </p:txBody>
      </p:sp>
      <p:sp>
        <p:nvSpPr>
          <p:cNvPr id="90114"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115"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0116"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21948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A65AF18B-406C-D341-A7DC-05F648B7301D}" type="slidenum">
              <a:rPr lang="en-AU" altLang="en-US"/>
              <a:pPr/>
              <a:t>37</a:t>
            </a:fld>
            <a:endParaRPr lang="en-AU" altLang="en-US"/>
          </a:p>
        </p:txBody>
      </p:sp>
      <p:sp>
        <p:nvSpPr>
          <p:cNvPr id="91137"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34EEC211-BA48-2D49-A327-44A5CC285ABC}" type="slidenum">
              <a:rPr lang="en-AU" altLang="en-US" sz="1400">
                <a:ea typeface="Lucida Sans Unicode" charset="0"/>
                <a:cs typeface="Lucida Sans Unicode" charset="0"/>
              </a:rPr>
              <a:pPr algn="r">
                <a:lnSpc>
                  <a:spcPct val="87000"/>
                </a:lnSpc>
                <a:buClrTx/>
                <a:buFontTx/>
                <a:buNone/>
              </a:pPr>
              <a:t>37</a:t>
            </a:fld>
            <a:endParaRPr lang="en-AU" altLang="en-US" sz="1400">
              <a:ea typeface="Lucida Sans Unicode" charset="0"/>
              <a:cs typeface="Lucida Sans Unicode" charset="0"/>
            </a:endParaRPr>
          </a:p>
        </p:txBody>
      </p:sp>
      <p:sp>
        <p:nvSpPr>
          <p:cNvPr id="91138"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139"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1140"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08532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BEBC17C6-D717-3C41-A44A-8F6183253490}" type="slidenum">
              <a:rPr lang="en-AU" altLang="en-US"/>
              <a:pPr/>
              <a:t>38</a:t>
            </a:fld>
            <a:endParaRPr lang="en-AU" altLang="en-US"/>
          </a:p>
        </p:txBody>
      </p:sp>
      <p:sp>
        <p:nvSpPr>
          <p:cNvPr id="92161"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6248CEB6-8A56-D54B-B09C-06C000D8EA32}" type="slidenum">
              <a:rPr lang="en-AU" altLang="en-US" sz="1400">
                <a:ea typeface="Lucida Sans Unicode" charset="0"/>
                <a:cs typeface="Lucida Sans Unicode" charset="0"/>
              </a:rPr>
              <a:pPr algn="r">
                <a:lnSpc>
                  <a:spcPct val="87000"/>
                </a:lnSpc>
                <a:buClrTx/>
                <a:buFontTx/>
                <a:buNone/>
              </a:pPr>
              <a:t>38</a:t>
            </a:fld>
            <a:endParaRPr lang="en-AU" altLang="en-US" sz="1400">
              <a:ea typeface="Lucida Sans Unicode" charset="0"/>
              <a:cs typeface="Lucida Sans Unicode" charset="0"/>
            </a:endParaRPr>
          </a:p>
        </p:txBody>
      </p:sp>
      <p:sp>
        <p:nvSpPr>
          <p:cNvPr id="92162"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163"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2164"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167684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37D30AA1-0403-744B-8C13-6FA70C1BD342}" type="slidenum">
              <a:rPr lang="en-AU" altLang="en-US"/>
              <a:pPr/>
              <a:t>39</a:t>
            </a:fld>
            <a:endParaRPr lang="en-AU" altLang="en-US"/>
          </a:p>
        </p:txBody>
      </p:sp>
      <p:sp>
        <p:nvSpPr>
          <p:cNvPr id="9318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34532414-70C7-0841-B77A-C4216720B29F}" type="slidenum">
              <a:rPr lang="en-AU" altLang="en-US" sz="1400">
                <a:ea typeface="Lucida Sans Unicode" charset="0"/>
                <a:cs typeface="Lucida Sans Unicode" charset="0"/>
              </a:rPr>
              <a:pPr algn="r">
                <a:lnSpc>
                  <a:spcPct val="87000"/>
                </a:lnSpc>
                <a:buClrTx/>
                <a:buFontTx/>
                <a:buNone/>
              </a:pPr>
              <a:t>39</a:t>
            </a:fld>
            <a:endParaRPr lang="en-AU" altLang="en-US" sz="1400">
              <a:ea typeface="Lucida Sans Unicode" charset="0"/>
              <a:cs typeface="Lucida Sans Unicode" charset="0"/>
            </a:endParaRPr>
          </a:p>
        </p:txBody>
      </p:sp>
      <p:sp>
        <p:nvSpPr>
          <p:cNvPr id="93186"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187"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3188"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68632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FAE7E965-F274-7842-A3DD-366487B52ED2}" type="slidenum">
              <a:rPr lang="en-AU" altLang="en-US"/>
              <a:pPr/>
              <a:t>40</a:t>
            </a:fld>
            <a:endParaRPr lang="en-AU" altLang="en-US"/>
          </a:p>
        </p:txBody>
      </p:sp>
      <p:sp>
        <p:nvSpPr>
          <p:cNvPr id="94209"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4508BCC1-FACA-3B46-AE60-EDB524E89F3C}" type="slidenum">
              <a:rPr lang="en-AU" altLang="en-US" sz="1400">
                <a:ea typeface="Lucida Sans Unicode" charset="0"/>
                <a:cs typeface="Lucida Sans Unicode" charset="0"/>
              </a:rPr>
              <a:pPr algn="r">
                <a:lnSpc>
                  <a:spcPct val="87000"/>
                </a:lnSpc>
                <a:buClrTx/>
                <a:buFontTx/>
                <a:buNone/>
              </a:pPr>
              <a:t>40</a:t>
            </a:fld>
            <a:endParaRPr lang="en-AU" altLang="en-US" sz="1400">
              <a:ea typeface="Lucida Sans Unicode" charset="0"/>
              <a:cs typeface="Lucida Sans Unicode" charset="0"/>
            </a:endParaRPr>
          </a:p>
        </p:txBody>
      </p:sp>
      <p:sp>
        <p:nvSpPr>
          <p:cNvPr id="94210"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211"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4212"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537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6A7E0E1A-4900-E746-898B-0012527A8283}" type="slidenum">
              <a:rPr lang="en-AU" altLang="en-US"/>
              <a:pPr/>
              <a:t>4</a:t>
            </a:fld>
            <a:endParaRPr lang="en-AU" altLang="en-US"/>
          </a:p>
        </p:txBody>
      </p:sp>
      <p:sp>
        <p:nvSpPr>
          <p:cNvPr id="61441"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98E2F833-6843-C54F-BADB-B29AA96BF57D}" type="slidenum">
              <a:rPr lang="en-AU" altLang="en-US" sz="1400">
                <a:ea typeface="Lucida Sans Unicode" charset="0"/>
                <a:cs typeface="Lucida Sans Unicode" charset="0"/>
              </a:rPr>
              <a:pPr algn="r">
                <a:lnSpc>
                  <a:spcPct val="87000"/>
                </a:lnSpc>
                <a:buClrTx/>
                <a:buFontTx/>
                <a:buNone/>
              </a:pPr>
              <a:t>4</a:t>
            </a:fld>
            <a:endParaRPr lang="en-AU" altLang="en-US" sz="1400">
              <a:ea typeface="Lucida Sans Unicode" charset="0"/>
              <a:cs typeface="Lucida Sans Unicode" charset="0"/>
            </a:endParaRPr>
          </a:p>
        </p:txBody>
      </p:sp>
      <p:sp>
        <p:nvSpPr>
          <p:cNvPr id="61442"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443"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44"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6437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F0ACE82E-0F24-0144-A606-FB31B6411FC4}" type="slidenum">
              <a:rPr lang="en-AU" altLang="en-US"/>
              <a:pPr/>
              <a:t>41</a:t>
            </a:fld>
            <a:endParaRPr lang="en-AU" altLang="en-US"/>
          </a:p>
        </p:txBody>
      </p:sp>
      <p:sp>
        <p:nvSpPr>
          <p:cNvPr id="95233"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7C44FF6E-518E-6244-B6FE-6D20693EFACE}" type="slidenum">
              <a:rPr lang="en-AU" altLang="en-US" sz="1400">
                <a:ea typeface="Lucida Sans Unicode" charset="0"/>
                <a:cs typeface="Lucida Sans Unicode" charset="0"/>
              </a:rPr>
              <a:pPr algn="r">
                <a:lnSpc>
                  <a:spcPct val="87000"/>
                </a:lnSpc>
                <a:buClrTx/>
                <a:buFontTx/>
                <a:buNone/>
              </a:pPr>
              <a:t>41</a:t>
            </a:fld>
            <a:endParaRPr lang="en-AU" altLang="en-US" sz="1400">
              <a:ea typeface="Lucida Sans Unicode" charset="0"/>
              <a:cs typeface="Lucida Sans Unicode" charset="0"/>
            </a:endParaRPr>
          </a:p>
        </p:txBody>
      </p:sp>
      <p:sp>
        <p:nvSpPr>
          <p:cNvPr id="95234"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235"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5236"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7426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DB3354DD-2C75-DF4A-A24A-EE71AAA31E90}" type="slidenum">
              <a:rPr lang="en-AU" altLang="en-US"/>
              <a:pPr/>
              <a:t>42</a:t>
            </a:fld>
            <a:endParaRPr lang="en-AU" altLang="en-US"/>
          </a:p>
        </p:txBody>
      </p:sp>
      <p:sp>
        <p:nvSpPr>
          <p:cNvPr id="96257"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33413A89-9472-B24C-B152-061F3BB1F599}" type="slidenum">
              <a:rPr lang="en-AU" altLang="en-US" sz="1400">
                <a:ea typeface="Lucida Sans Unicode" charset="0"/>
                <a:cs typeface="Lucida Sans Unicode" charset="0"/>
              </a:rPr>
              <a:pPr algn="r">
                <a:lnSpc>
                  <a:spcPct val="87000"/>
                </a:lnSpc>
                <a:buClrTx/>
                <a:buFontTx/>
                <a:buNone/>
              </a:pPr>
              <a:t>42</a:t>
            </a:fld>
            <a:endParaRPr lang="en-AU" altLang="en-US" sz="1400">
              <a:ea typeface="Lucida Sans Unicode" charset="0"/>
              <a:cs typeface="Lucida Sans Unicode" charset="0"/>
            </a:endParaRPr>
          </a:p>
        </p:txBody>
      </p:sp>
      <p:sp>
        <p:nvSpPr>
          <p:cNvPr id="96258"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259"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6260"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1262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9DC7281F-37CF-9E4E-BD07-4D7C7C021BC3}" type="slidenum">
              <a:rPr lang="en-AU" altLang="en-US"/>
              <a:pPr/>
              <a:t>43</a:t>
            </a:fld>
            <a:endParaRPr lang="en-AU" altLang="en-US"/>
          </a:p>
        </p:txBody>
      </p:sp>
      <p:sp>
        <p:nvSpPr>
          <p:cNvPr id="97281"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1591ACF5-6126-E84B-975D-36799880697C}" type="slidenum">
              <a:rPr lang="en-AU" altLang="en-US" sz="1400">
                <a:ea typeface="Lucida Sans Unicode" charset="0"/>
                <a:cs typeface="Lucida Sans Unicode" charset="0"/>
              </a:rPr>
              <a:pPr algn="r">
                <a:lnSpc>
                  <a:spcPct val="87000"/>
                </a:lnSpc>
                <a:buClrTx/>
                <a:buFontTx/>
                <a:buNone/>
              </a:pPr>
              <a:t>43</a:t>
            </a:fld>
            <a:endParaRPr lang="en-AU" altLang="en-US" sz="1400">
              <a:ea typeface="Lucida Sans Unicode" charset="0"/>
              <a:cs typeface="Lucida Sans Unicode" charset="0"/>
            </a:endParaRPr>
          </a:p>
        </p:txBody>
      </p:sp>
      <p:sp>
        <p:nvSpPr>
          <p:cNvPr id="97282"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283"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7284"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89537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F70A69E7-EB37-D347-BD14-E12C65FABD69}" type="slidenum">
              <a:rPr lang="en-AU" altLang="en-US"/>
              <a:pPr/>
              <a:t>44</a:t>
            </a:fld>
            <a:endParaRPr lang="en-AU" altLang="en-US"/>
          </a:p>
        </p:txBody>
      </p:sp>
      <p:sp>
        <p:nvSpPr>
          <p:cNvPr id="9830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5C66C89D-7D39-3B46-BC09-A1F39D8A1667}" type="slidenum">
              <a:rPr lang="en-AU" altLang="en-US" sz="1400">
                <a:ea typeface="Lucida Sans Unicode" charset="0"/>
                <a:cs typeface="Lucida Sans Unicode" charset="0"/>
              </a:rPr>
              <a:pPr algn="r">
                <a:lnSpc>
                  <a:spcPct val="87000"/>
                </a:lnSpc>
                <a:buClrTx/>
                <a:buFontTx/>
                <a:buNone/>
              </a:pPr>
              <a:t>44</a:t>
            </a:fld>
            <a:endParaRPr lang="en-AU" altLang="en-US" sz="1400">
              <a:ea typeface="Lucida Sans Unicode" charset="0"/>
              <a:cs typeface="Lucida Sans Unicode" charset="0"/>
            </a:endParaRPr>
          </a:p>
        </p:txBody>
      </p:sp>
      <p:sp>
        <p:nvSpPr>
          <p:cNvPr id="98306"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307"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8308"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315652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17F323DC-B8E7-6A4A-B69D-EDCB45E4347F}" type="slidenum">
              <a:rPr lang="en-AU" altLang="en-US"/>
              <a:pPr/>
              <a:t>45</a:t>
            </a:fld>
            <a:endParaRPr lang="en-AU" altLang="en-US"/>
          </a:p>
        </p:txBody>
      </p:sp>
      <p:sp>
        <p:nvSpPr>
          <p:cNvPr id="99329"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04531DDE-7D79-E94D-A34F-615441CB0EEB}" type="slidenum">
              <a:rPr lang="en-AU" altLang="en-US" sz="1400">
                <a:ea typeface="Lucida Sans Unicode" charset="0"/>
                <a:cs typeface="Lucida Sans Unicode" charset="0"/>
              </a:rPr>
              <a:pPr algn="r">
                <a:lnSpc>
                  <a:spcPct val="87000"/>
                </a:lnSpc>
                <a:buClrTx/>
                <a:buFontTx/>
                <a:buNone/>
              </a:pPr>
              <a:t>45</a:t>
            </a:fld>
            <a:endParaRPr lang="en-AU" altLang="en-US" sz="1400">
              <a:ea typeface="Lucida Sans Unicode" charset="0"/>
              <a:cs typeface="Lucida Sans Unicode" charset="0"/>
            </a:endParaRPr>
          </a:p>
        </p:txBody>
      </p:sp>
      <p:sp>
        <p:nvSpPr>
          <p:cNvPr id="99330"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331"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99332"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67125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sz="quarter"/>
          </p:nvPr>
        </p:nvSpPr>
        <p:spPr/>
        <p:txBody>
          <a:bodyPr/>
          <a:lstStyle>
            <a:lvl1pPr>
              <a:tabLst>
                <a:tab pos="723900" algn="l"/>
                <a:tab pos="1447800" algn="l"/>
                <a:tab pos="2171700" algn="l"/>
                <a:tab pos="2895600" algn="l"/>
              </a:tabLst>
              <a:defRPr>
                <a:solidFill>
                  <a:srgbClr val="000000"/>
                </a:solidFill>
                <a:latin typeface="Arial" charset="0"/>
                <a:ea typeface="MS Gothic" charset="-128"/>
                <a:cs typeface="MS Gothic" charset="-128"/>
              </a:defRPr>
            </a:lvl1pPr>
            <a:lvl2pPr>
              <a:tabLst>
                <a:tab pos="723900" algn="l"/>
                <a:tab pos="1447800" algn="l"/>
                <a:tab pos="2171700" algn="l"/>
                <a:tab pos="2895600" algn="l"/>
              </a:tabLst>
              <a:defRPr>
                <a:solidFill>
                  <a:srgbClr val="000000"/>
                </a:solidFill>
                <a:latin typeface="Arial" charset="0"/>
                <a:ea typeface="MS Gothic" charset="-128"/>
                <a:cs typeface="MS Gothic" charset="-128"/>
              </a:defRPr>
            </a:lvl2pPr>
            <a:lvl3pPr>
              <a:tabLst>
                <a:tab pos="723900" algn="l"/>
                <a:tab pos="1447800" algn="l"/>
                <a:tab pos="2171700" algn="l"/>
                <a:tab pos="2895600" algn="l"/>
              </a:tabLst>
              <a:defRPr>
                <a:solidFill>
                  <a:srgbClr val="000000"/>
                </a:solidFill>
                <a:latin typeface="Arial" charset="0"/>
                <a:ea typeface="MS Gothic" charset="-128"/>
                <a:cs typeface="MS Gothic" charset="-128"/>
              </a:defRPr>
            </a:lvl3pPr>
            <a:lvl4pPr>
              <a:tabLst>
                <a:tab pos="723900" algn="l"/>
                <a:tab pos="1447800" algn="l"/>
                <a:tab pos="2171700" algn="l"/>
                <a:tab pos="2895600" algn="l"/>
              </a:tabLst>
              <a:defRPr>
                <a:solidFill>
                  <a:srgbClr val="000000"/>
                </a:solidFill>
                <a:latin typeface="Arial" charset="0"/>
                <a:ea typeface="MS Gothic" charset="-128"/>
                <a:cs typeface="MS Gothic" charset="-128"/>
              </a:defRPr>
            </a:lvl4pPr>
            <a:lvl5pPr>
              <a:tabLst>
                <a:tab pos="723900" algn="l"/>
                <a:tab pos="1447800" algn="l"/>
                <a:tab pos="2171700" algn="l"/>
                <a:tab pos="2895600"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9pPr>
          </a:lstStyle>
          <a:p>
            <a:fld id="{F60B3029-E0D6-3442-9595-A5FE13CB1F62}" type="slidenum">
              <a:rPr lang="en-AU" altLang="en-US">
                <a:ea typeface="Lucida Sans Unicode" charset="0"/>
                <a:cs typeface="Lucida Sans Unicode" charset="0"/>
              </a:rPr>
              <a:pPr/>
              <a:t>46</a:t>
            </a:fld>
            <a:endParaRPr lang="en-AU" altLang="en-US">
              <a:ea typeface="Lucida Sans Unicode" charset="0"/>
              <a:cs typeface="Lucida Sans Unicode" charset="0"/>
            </a:endParaRPr>
          </a:p>
        </p:txBody>
      </p:sp>
      <p:sp>
        <p:nvSpPr>
          <p:cNvPr id="102401"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pPr>
            <a:fld id="{47B2501C-7E47-6941-9DA9-9B64E9ED36F4}" type="slidenum">
              <a:rPr lang="en-AU" altLang="en-US" sz="1400">
                <a:ea typeface="Lucida Sans Unicode" charset="0"/>
                <a:cs typeface="Lucida Sans Unicode" charset="0"/>
              </a:rPr>
              <a:pPr algn="r">
                <a:lnSpc>
                  <a:spcPct val="87000"/>
                </a:lnSpc>
              </a:pPr>
              <a:t>46</a:t>
            </a:fld>
            <a:endParaRPr lang="en-AU" altLang="en-US" sz="1400">
              <a:ea typeface="Lucida Sans Unicode" charset="0"/>
              <a:cs typeface="Lucida Sans Unicode" charset="0"/>
            </a:endParaRPr>
          </a:p>
        </p:txBody>
      </p:sp>
      <p:sp>
        <p:nvSpPr>
          <p:cNvPr id="102402" name="Text Box 2"/>
          <p:cNvSpPr txBox="1">
            <a:spLocks noGrp="1" noRot="1" noChangeAspect="1" noChangeArrowheads="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2403" name="Text Box 3"/>
          <p:cNvSpPr txBox="1">
            <a:spLocks noGrp="1" noChangeArrowheads="1"/>
          </p:cNvSpPr>
          <p:nvPr>
            <p:ph type="body" idx="1"/>
          </p:nvPr>
        </p:nvSpPr>
        <p:spPr>
          <a:xfrm>
            <a:off x="685800" y="4343400"/>
            <a:ext cx="5484813"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ltLang="en-US"/>
          </a:p>
        </p:txBody>
      </p:sp>
    </p:spTree>
    <p:extLst>
      <p:ext uri="{BB962C8B-B14F-4D97-AF65-F5344CB8AC3E}">
        <p14:creationId xmlns:p14="http://schemas.microsoft.com/office/powerpoint/2010/main" val="5363595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sz="quarter"/>
          </p:nvPr>
        </p:nvSpPr>
        <p:spPr/>
        <p:txBody>
          <a:bodyPr/>
          <a:lstStyle>
            <a:lvl1pPr>
              <a:tabLst>
                <a:tab pos="723900" algn="l"/>
                <a:tab pos="1447800" algn="l"/>
                <a:tab pos="2171700" algn="l"/>
                <a:tab pos="2895600" algn="l"/>
              </a:tabLst>
              <a:defRPr>
                <a:solidFill>
                  <a:srgbClr val="000000"/>
                </a:solidFill>
                <a:latin typeface="Arial" charset="0"/>
                <a:ea typeface="MS Gothic" charset="-128"/>
                <a:cs typeface="MS Gothic" charset="-128"/>
              </a:defRPr>
            </a:lvl1pPr>
            <a:lvl2pPr>
              <a:tabLst>
                <a:tab pos="723900" algn="l"/>
                <a:tab pos="1447800" algn="l"/>
                <a:tab pos="2171700" algn="l"/>
                <a:tab pos="2895600" algn="l"/>
              </a:tabLst>
              <a:defRPr>
                <a:solidFill>
                  <a:srgbClr val="000000"/>
                </a:solidFill>
                <a:latin typeface="Arial" charset="0"/>
                <a:ea typeface="MS Gothic" charset="-128"/>
                <a:cs typeface="MS Gothic" charset="-128"/>
              </a:defRPr>
            </a:lvl2pPr>
            <a:lvl3pPr>
              <a:tabLst>
                <a:tab pos="723900" algn="l"/>
                <a:tab pos="1447800" algn="l"/>
                <a:tab pos="2171700" algn="l"/>
                <a:tab pos="2895600" algn="l"/>
              </a:tabLst>
              <a:defRPr>
                <a:solidFill>
                  <a:srgbClr val="000000"/>
                </a:solidFill>
                <a:latin typeface="Arial" charset="0"/>
                <a:ea typeface="MS Gothic" charset="-128"/>
                <a:cs typeface="MS Gothic" charset="-128"/>
              </a:defRPr>
            </a:lvl3pPr>
            <a:lvl4pPr>
              <a:tabLst>
                <a:tab pos="723900" algn="l"/>
                <a:tab pos="1447800" algn="l"/>
                <a:tab pos="2171700" algn="l"/>
                <a:tab pos="2895600" algn="l"/>
              </a:tabLst>
              <a:defRPr>
                <a:solidFill>
                  <a:srgbClr val="000000"/>
                </a:solidFill>
                <a:latin typeface="Arial" charset="0"/>
                <a:ea typeface="MS Gothic" charset="-128"/>
                <a:cs typeface="MS Gothic" charset="-128"/>
              </a:defRPr>
            </a:lvl4pPr>
            <a:lvl5pPr>
              <a:tabLst>
                <a:tab pos="723900" algn="l"/>
                <a:tab pos="1447800" algn="l"/>
                <a:tab pos="2171700" algn="l"/>
                <a:tab pos="2895600"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9pPr>
          </a:lstStyle>
          <a:p>
            <a:fld id="{DC0AAF4A-5840-E64D-B732-DB224147E99A}" type="slidenum">
              <a:rPr lang="en-AU" altLang="en-US">
                <a:ea typeface="Lucida Sans Unicode" charset="0"/>
                <a:cs typeface="Lucida Sans Unicode" charset="0"/>
              </a:rPr>
              <a:pPr/>
              <a:t>47</a:t>
            </a:fld>
            <a:endParaRPr lang="en-AU" altLang="en-US">
              <a:ea typeface="Lucida Sans Unicode" charset="0"/>
              <a:cs typeface="Lucida Sans Unicode" charset="0"/>
            </a:endParaRPr>
          </a:p>
        </p:txBody>
      </p:sp>
      <p:sp>
        <p:nvSpPr>
          <p:cNvPr id="105473"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pPr>
            <a:fld id="{5CDD35A6-EC12-CA43-B134-3610B8A1554F}" type="slidenum">
              <a:rPr lang="en-AU" altLang="en-US" sz="1400">
                <a:ea typeface="Lucida Sans Unicode" charset="0"/>
                <a:cs typeface="Lucida Sans Unicode" charset="0"/>
              </a:rPr>
              <a:pPr algn="r">
                <a:lnSpc>
                  <a:spcPct val="87000"/>
                </a:lnSpc>
              </a:pPr>
              <a:t>47</a:t>
            </a:fld>
            <a:endParaRPr lang="en-AU" altLang="en-US" sz="1400">
              <a:ea typeface="Lucida Sans Unicode" charset="0"/>
              <a:cs typeface="Lucida Sans Unicode" charset="0"/>
            </a:endParaRPr>
          </a:p>
        </p:txBody>
      </p:sp>
      <p:sp>
        <p:nvSpPr>
          <p:cNvPr id="105474" name="Text Box 2"/>
          <p:cNvSpPr txBox="1">
            <a:spLocks noGrp="1" noRot="1" noChangeAspect="1" noChangeArrowheads="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5475" name="Text Box 3"/>
          <p:cNvSpPr txBox="1">
            <a:spLocks noGrp="1" noChangeArrowheads="1"/>
          </p:cNvSpPr>
          <p:nvPr>
            <p:ph type="body" idx="1"/>
          </p:nvPr>
        </p:nvSpPr>
        <p:spPr>
          <a:xfrm>
            <a:off x="685800" y="4343400"/>
            <a:ext cx="5484813"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ltLang="en-US"/>
          </a:p>
        </p:txBody>
      </p:sp>
    </p:spTree>
    <p:extLst>
      <p:ext uri="{BB962C8B-B14F-4D97-AF65-F5344CB8AC3E}">
        <p14:creationId xmlns:p14="http://schemas.microsoft.com/office/powerpoint/2010/main" val="2128745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sz="quarter"/>
          </p:nvPr>
        </p:nvSpPr>
        <p:spPr/>
        <p:txBody>
          <a:bodyPr/>
          <a:lstStyle>
            <a:lvl1pPr>
              <a:tabLst>
                <a:tab pos="723900" algn="l"/>
                <a:tab pos="1447800" algn="l"/>
                <a:tab pos="2171700" algn="l"/>
                <a:tab pos="2895600" algn="l"/>
              </a:tabLst>
              <a:defRPr>
                <a:solidFill>
                  <a:srgbClr val="000000"/>
                </a:solidFill>
                <a:latin typeface="Arial" charset="0"/>
                <a:ea typeface="MS Gothic" charset="-128"/>
                <a:cs typeface="MS Gothic" charset="-128"/>
              </a:defRPr>
            </a:lvl1pPr>
            <a:lvl2pPr>
              <a:tabLst>
                <a:tab pos="723900" algn="l"/>
                <a:tab pos="1447800" algn="l"/>
                <a:tab pos="2171700" algn="l"/>
                <a:tab pos="2895600" algn="l"/>
              </a:tabLst>
              <a:defRPr>
                <a:solidFill>
                  <a:srgbClr val="000000"/>
                </a:solidFill>
                <a:latin typeface="Arial" charset="0"/>
                <a:ea typeface="MS Gothic" charset="-128"/>
                <a:cs typeface="MS Gothic" charset="-128"/>
              </a:defRPr>
            </a:lvl2pPr>
            <a:lvl3pPr>
              <a:tabLst>
                <a:tab pos="723900" algn="l"/>
                <a:tab pos="1447800" algn="l"/>
                <a:tab pos="2171700" algn="l"/>
                <a:tab pos="2895600" algn="l"/>
              </a:tabLst>
              <a:defRPr>
                <a:solidFill>
                  <a:srgbClr val="000000"/>
                </a:solidFill>
                <a:latin typeface="Arial" charset="0"/>
                <a:ea typeface="MS Gothic" charset="-128"/>
                <a:cs typeface="MS Gothic" charset="-128"/>
              </a:defRPr>
            </a:lvl3pPr>
            <a:lvl4pPr>
              <a:tabLst>
                <a:tab pos="723900" algn="l"/>
                <a:tab pos="1447800" algn="l"/>
                <a:tab pos="2171700" algn="l"/>
                <a:tab pos="2895600" algn="l"/>
              </a:tabLst>
              <a:defRPr>
                <a:solidFill>
                  <a:srgbClr val="000000"/>
                </a:solidFill>
                <a:latin typeface="Arial" charset="0"/>
                <a:ea typeface="MS Gothic" charset="-128"/>
                <a:cs typeface="MS Gothic" charset="-128"/>
              </a:defRPr>
            </a:lvl4pPr>
            <a:lvl5pPr>
              <a:tabLst>
                <a:tab pos="723900" algn="l"/>
                <a:tab pos="1447800" algn="l"/>
                <a:tab pos="2171700" algn="l"/>
                <a:tab pos="2895600"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9pPr>
          </a:lstStyle>
          <a:p>
            <a:fld id="{F4100C1E-AA3F-8B48-A19C-472D9B9F2D98}" type="slidenum">
              <a:rPr lang="en-AU" altLang="en-US">
                <a:ea typeface="Lucida Sans Unicode" charset="0"/>
                <a:cs typeface="Lucida Sans Unicode" charset="0"/>
              </a:rPr>
              <a:pPr/>
              <a:t>48</a:t>
            </a:fld>
            <a:endParaRPr lang="en-AU" altLang="en-US">
              <a:ea typeface="Lucida Sans Unicode" charset="0"/>
              <a:cs typeface="Lucida Sans Unicode" charset="0"/>
            </a:endParaRPr>
          </a:p>
        </p:txBody>
      </p:sp>
      <p:sp>
        <p:nvSpPr>
          <p:cNvPr id="10342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pPr>
            <a:fld id="{91978E19-B530-F64C-8136-464EB54BB854}" type="slidenum">
              <a:rPr lang="en-AU" altLang="en-US" sz="1400">
                <a:ea typeface="Lucida Sans Unicode" charset="0"/>
                <a:cs typeface="Lucida Sans Unicode" charset="0"/>
              </a:rPr>
              <a:pPr algn="r">
                <a:lnSpc>
                  <a:spcPct val="87000"/>
                </a:lnSpc>
              </a:pPr>
              <a:t>48</a:t>
            </a:fld>
            <a:endParaRPr lang="en-AU" altLang="en-US" sz="1400">
              <a:ea typeface="Lucida Sans Unicode" charset="0"/>
              <a:cs typeface="Lucida Sans Unicode" charset="0"/>
            </a:endParaRPr>
          </a:p>
        </p:txBody>
      </p:sp>
      <p:sp>
        <p:nvSpPr>
          <p:cNvPr id="103426" name="Text Box 2"/>
          <p:cNvSpPr txBox="1">
            <a:spLocks noGrp="1" noRot="1" noChangeAspect="1" noChangeArrowheads="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3427" name="Text Box 3"/>
          <p:cNvSpPr txBox="1">
            <a:spLocks noGrp="1" noChangeArrowheads="1"/>
          </p:cNvSpPr>
          <p:nvPr>
            <p:ph type="body" idx="1"/>
          </p:nvPr>
        </p:nvSpPr>
        <p:spPr>
          <a:xfrm>
            <a:off x="685800" y="4343400"/>
            <a:ext cx="5484813"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ltLang="en-US"/>
          </a:p>
        </p:txBody>
      </p:sp>
    </p:spTree>
    <p:extLst>
      <p:ext uri="{BB962C8B-B14F-4D97-AF65-F5344CB8AC3E}">
        <p14:creationId xmlns:p14="http://schemas.microsoft.com/office/powerpoint/2010/main" val="3343357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sz="quarter"/>
          </p:nvPr>
        </p:nvSpPr>
        <p:spPr/>
        <p:txBody>
          <a:bodyPr/>
          <a:lstStyle>
            <a:lvl1pPr>
              <a:tabLst>
                <a:tab pos="723900" algn="l"/>
                <a:tab pos="1447800" algn="l"/>
                <a:tab pos="2171700" algn="l"/>
                <a:tab pos="2895600" algn="l"/>
              </a:tabLst>
              <a:defRPr>
                <a:solidFill>
                  <a:srgbClr val="000000"/>
                </a:solidFill>
                <a:latin typeface="Arial" charset="0"/>
                <a:ea typeface="MS Gothic" charset="-128"/>
                <a:cs typeface="MS Gothic" charset="-128"/>
              </a:defRPr>
            </a:lvl1pPr>
            <a:lvl2pPr>
              <a:tabLst>
                <a:tab pos="723900" algn="l"/>
                <a:tab pos="1447800" algn="l"/>
                <a:tab pos="2171700" algn="l"/>
                <a:tab pos="2895600" algn="l"/>
              </a:tabLst>
              <a:defRPr>
                <a:solidFill>
                  <a:srgbClr val="000000"/>
                </a:solidFill>
                <a:latin typeface="Arial" charset="0"/>
                <a:ea typeface="MS Gothic" charset="-128"/>
                <a:cs typeface="MS Gothic" charset="-128"/>
              </a:defRPr>
            </a:lvl2pPr>
            <a:lvl3pPr>
              <a:tabLst>
                <a:tab pos="723900" algn="l"/>
                <a:tab pos="1447800" algn="l"/>
                <a:tab pos="2171700" algn="l"/>
                <a:tab pos="2895600" algn="l"/>
              </a:tabLst>
              <a:defRPr>
                <a:solidFill>
                  <a:srgbClr val="000000"/>
                </a:solidFill>
                <a:latin typeface="Arial" charset="0"/>
                <a:ea typeface="MS Gothic" charset="-128"/>
                <a:cs typeface="MS Gothic" charset="-128"/>
              </a:defRPr>
            </a:lvl3pPr>
            <a:lvl4pPr>
              <a:tabLst>
                <a:tab pos="723900" algn="l"/>
                <a:tab pos="1447800" algn="l"/>
                <a:tab pos="2171700" algn="l"/>
                <a:tab pos="2895600" algn="l"/>
              </a:tabLst>
              <a:defRPr>
                <a:solidFill>
                  <a:srgbClr val="000000"/>
                </a:solidFill>
                <a:latin typeface="Arial" charset="0"/>
                <a:ea typeface="MS Gothic" charset="-128"/>
                <a:cs typeface="MS Gothic" charset="-128"/>
              </a:defRPr>
            </a:lvl4pPr>
            <a:lvl5pPr>
              <a:tabLst>
                <a:tab pos="723900" algn="l"/>
                <a:tab pos="1447800" algn="l"/>
                <a:tab pos="2171700" algn="l"/>
                <a:tab pos="2895600"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723900" algn="l"/>
                <a:tab pos="1447800" algn="l"/>
                <a:tab pos="2171700" algn="l"/>
                <a:tab pos="2895600" algn="l"/>
              </a:tabLst>
              <a:defRPr>
                <a:solidFill>
                  <a:srgbClr val="000000"/>
                </a:solidFill>
                <a:latin typeface="Arial" charset="0"/>
                <a:ea typeface="MS Gothic" charset="-128"/>
                <a:cs typeface="MS Gothic" charset="-128"/>
              </a:defRPr>
            </a:lvl9pPr>
          </a:lstStyle>
          <a:p>
            <a:fld id="{87E18A60-8B61-1341-99E5-127DEAAB8A24}" type="slidenum">
              <a:rPr lang="en-AU" altLang="en-US">
                <a:ea typeface="Lucida Sans Unicode" charset="0"/>
                <a:cs typeface="Lucida Sans Unicode" charset="0"/>
              </a:rPr>
              <a:pPr/>
              <a:t>49</a:t>
            </a:fld>
            <a:endParaRPr lang="en-AU" altLang="en-US">
              <a:ea typeface="Lucida Sans Unicode" charset="0"/>
              <a:cs typeface="Lucida Sans Unicode" charset="0"/>
            </a:endParaRPr>
          </a:p>
        </p:txBody>
      </p:sp>
      <p:sp>
        <p:nvSpPr>
          <p:cNvPr id="104449"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pPr>
            <a:fld id="{F97A648E-49C8-5D48-9949-34F2AB808F4A}" type="slidenum">
              <a:rPr lang="en-AU" altLang="en-US" sz="1400">
                <a:ea typeface="Lucida Sans Unicode" charset="0"/>
                <a:cs typeface="Lucida Sans Unicode" charset="0"/>
              </a:rPr>
              <a:pPr algn="r">
                <a:lnSpc>
                  <a:spcPct val="87000"/>
                </a:lnSpc>
              </a:pPr>
              <a:t>49</a:t>
            </a:fld>
            <a:endParaRPr lang="en-AU" altLang="en-US" sz="1400">
              <a:ea typeface="Lucida Sans Unicode" charset="0"/>
              <a:cs typeface="Lucida Sans Unicode" charset="0"/>
            </a:endParaRPr>
          </a:p>
        </p:txBody>
      </p:sp>
      <p:sp>
        <p:nvSpPr>
          <p:cNvPr id="104450" name="Text Box 2"/>
          <p:cNvSpPr txBox="1">
            <a:spLocks noGrp="1" noRot="1" noChangeAspect="1" noChangeArrowheads="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4451" name="Text Box 3"/>
          <p:cNvSpPr txBox="1">
            <a:spLocks noGrp="1" noChangeArrowheads="1"/>
          </p:cNvSpPr>
          <p:nvPr>
            <p:ph type="body" idx="1"/>
          </p:nvPr>
        </p:nvSpPr>
        <p:spPr>
          <a:xfrm>
            <a:off x="685800" y="4343400"/>
            <a:ext cx="5484813"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ltLang="en-US"/>
          </a:p>
        </p:txBody>
      </p:sp>
    </p:spTree>
    <p:extLst>
      <p:ext uri="{BB962C8B-B14F-4D97-AF65-F5344CB8AC3E}">
        <p14:creationId xmlns:p14="http://schemas.microsoft.com/office/powerpoint/2010/main" val="1753753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5C11C20-461D-784D-92E9-B61368962591}" type="slidenum">
              <a:rPr lang="en-AU" altLang="en-US"/>
              <a:pPr/>
              <a:t>50</a:t>
            </a:fld>
            <a:endParaRPr lang="en-AU" altLang="en-US"/>
          </a:p>
        </p:txBody>
      </p:sp>
      <p:sp>
        <p:nvSpPr>
          <p:cNvPr id="106497"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87C7C399-1B94-7745-95AC-08AD5ADDE94C}" type="slidenum">
              <a:rPr lang="en-AU" altLang="en-US" sz="1400">
                <a:ea typeface="Lucida Sans Unicode" charset="0"/>
                <a:cs typeface="Lucida Sans Unicode" charset="0"/>
              </a:rPr>
              <a:pPr algn="r">
                <a:lnSpc>
                  <a:spcPct val="87000"/>
                </a:lnSpc>
                <a:buClrTx/>
                <a:buFontTx/>
                <a:buNone/>
              </a:pPr>
              <a:t>50</a:t>
            </a:fld>
            <a:endParaRPr lang="en-AU" altLang="en-US" sz="1400">
              <a:ea typeface="Lucida Sans Unicode" charset="0"/>
              <a:cs typeface="Lucida Sans Unicode" charset="0"/>
            </a:endParaRPr>
          </a:p>
        </p:txBody>
      </p:sp>
      <p:sp>
        <p:nvSpPr>
          <p:cNvPr id="106498" name="Text Box 2"/>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6499" name="Text Box 3"/>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624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MS Gothic" charset="-128"/>
                <a:cs typeface="MS Gothic" charset="-128"/>
              </a:defRPr>
            </a:lvl1pPr>
            <a:lvl2pPr>
              <a:lnSpc>
                <a:spcPct val="93000"/>
              </a:lnSpc>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MS Gothic" charset="-128"/>
                <a:cs typeface="MS Gothic" charset="-128"/>
              </a:defRPr>
            </a:lvl2pPr>
            <a:lvl3pPr>
              <a:lnSpc>
                <a:spcPct val="93000"/>
              </a:lnSpc>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MS Gothic" charset="-128"/>
                <a:cs typeface="MS Gothic" charset="-128"/>
              </a:defRPr>
            </a:lvl3pPr>
            <a:lvl4pPr>
              <a:lnSpc>
                <a:spcPct val="93000"/>
              </a:lnSpc>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MS Gothic" charset="-128"/>
                <a:cs typeface="MS Gothic" charset="-128"/>
              </a:defRPr>
            </a:lvl4pPr>
            <a:lvl5pPr>
              <a:lnSpc>
                <a:spcPct val="93000"/>
              </a:lnSpc>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MS Gothic" charset="-128"/>
                <a:cs typeface="MS Gothic"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MS Gothic" charset="-128"/>
                <a:cs typeface="MS Gothic"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MS Gothic" charset="-128"/>
                <a:cs typeface="MS Gothic"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MS Gothic" charset="-128"/>
                <a:cs typeface="MS Gothic"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MS Gothic" charset="-128"/>
                <a:cs typeface="MS Gothic" charset="-128"/>
              </a:defRPr>
            </a:lvl9pPr>
          </a:lstStyle>
          <a:p>
            <a:fld id="{E7CE8AB3-3F18-3E4D-9D71-18371C8B62E3}" type="slidenum">
              <a:rPr lang="en-AU" altLang="en-US">
                <a:ea typeface="Lucida Sans Unicode" charset="0"/>
                <a:cs typeface="Lucida Sans Unicode" charset="0"/>
              </a:rPr>
              <a:pPr/>
              <a:t>5</a:t>
            </a:fld>
            <a:endParaRPr lang="en-AU" altLang="en-US">
              <a:ea typeface="Lucida Sans Unicode" charset="0"/>
              <a:cs typeface="Lucida Sans Unicode" charset="0"/>
            </a:endParaRPr>
          </a:p>
        </p:txBody>
      </p:sp>
      <p:sp>
        <p:nvSpPr>
          <p:cNvPr id="33793" name="Text Box 1"/>
          <p:cNvSpPr txBox="1">
            <a:spLocks noGrp="1" noRot="1" noChangeAspect="1" noChangeArrowheads="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Grp="1" noChangeArrowheads="1"/>
          </p:cNvSpPr>
          <p:nvPr>
            <p:ph type="body" idx="1"/>
          </p:nvPr>
        </p:nvSpPr>
        <p:spPr>
          <a:xfrm>
            <a:off x="685800" y="4343400"/>
            <a:ext cx="5486400" cy="41148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ltLang="en-US" smtClean="0"/>
          </a:p>
        </p:txBody>
      </p:sp>
    </p:spTree>
    <p:extLst>
      <p:ext uri="{BB962C8B-B14F-4D97-AF65-F5344CB8AC3E}">
        <p14:creationId xmlns:p14="http://schemas.microsoft.com/office/powerpoint/2010/main" val="1480708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3E536A05-9D05-A742-BBF6-1389C3128872}" type="slidenum">
              <a:rPr lang="en-AU" altLang="en-US"/>
              <a:pPr/>
              <a:t>7</a:t>
            </a:fld>
            <a:endParaRPr lang="en-AU" altLang="en-US"/>
          </a:p>
        </p:txBody>
      </p:sp>
      <p:sp>
        <p:nvSpPr>
          <p:cNvPr id="6246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8A7950A9-D8A3-4949-BB19-D8BD3270D14D}" type="slidenum">
              <a:rPr lang="en-AU" altLang="en-US" sz="1400">
                <a:ea typeface="Lucida Sans Unicode" charset="0"/>
                <a:cs typeface="Lucida Sans Unicode" charset="0"/>
              </a:rPr>
              <a:pPr algn="r">
                <a:lnSpc>
                  <a:spcPct val="87000"/>
                </a:lnSpc>
                <a:buClrTx/>
                <a:buFontTx/>
                <a:buNone/>
              </a:pPr>
              <a:t>7</a:t>
            </a:fld>
            <a:endParaRPr lang="en-AU" altLang="en-US" sz="1400">
              <a:ea typeface="Lucida Sans Unicode" charset="0"/>
              <a:cs typeface="Lucida Sans Unicode" charset="0"/>
            </a:endParaRPr>
          </a:p>
        </p:txBody>
      </p:sp>
      <p:sp>
        <p:nvSpPr>
          <p:cNvPr id="62466"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467"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2468"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948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3E536A05-9D05-A742-BBF6-1389C3128872}" type="slidenum">
              <a:rPr lang="en-AU" altLang="en-US"/>
              <a:pPr/>
              <a:t>8</a:t>
            </a:fld>
            <a:endParaRPr lang="en-AU" altLang="en-US"/>
          </a:p>
        </p:txBody>
      </p:sp>
      <p:sp>
        <p:nvSpPr>
          <p:cNvPr id="62465"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8A7950A9-D8A3-4949-BB19-D8BD3270D14D}" type="slidenum">
              <a:rPr lang="en-AU" altLang="en-US" sz="1400">
                <a:ea typeface="Lucida Sans Unicode" charset="0"/>
                <a:cs typeface="Lucida Sans Unicode" charset="0"/>
              </a:rPr>
              <a:pPr algn="r">
                <a:lnSpc>
                  <a:spcPct val="87000"/>
                </a:lnSpc>
                <a:buClrTx/>
                <a:buFontTx/>
                <a:buNone/>
              </a:pPr>
              <a:t>8</a:t>
            </a:fld>
            <a:endParaRPr lang="en-AU" altLang="en-US" sz="1400">
              <a:ea typeface="Lucida Sans Unicode" charset="0"/>
              <a:cs typeface="Lucida Sans Unicode" charset="0"/>
            </a:endParaRPr>
          </a:p>
        </p:txBody>
      </p:sp>
      <p:sp>
        <p:nvSpPr>
          <p:cNvPr id="62466"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467"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2468"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8674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1D35406B-2F50-5A4D-BE42-89E8680A0D0B}" type="slidenum">
              <a:rPr lang="en-AU" altLang="en-US"/>
              <a:pPr/>
              <a:t>9</a:t>
            </a:fld>
            <a:endParaRPr lang="en-AU" altLang="en-US"/>
          </a:p>
        </p:txBody>
      </p:sp>
      <p:sp>
        <p:nvSpPr>
          <p:cNvPr id="63489"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D5B14A3E-3517-AF43-BB17-C4C22768D2A8}" type="slidenum">
              <a:rPr lang="en-AU" altLang="en-US" sz="1400">
                <a:ea typeface="Lucida Sans Unicode" charset="0"/>
                <a:cs typeface="Lucida Sans Unicode" charset="0"/>
              </a:rPr>
              <a:pPr algn="r">
                <a:lnSpc>
                  <a:spcPct val="87000"/>
                </a:lnSpc>
                <a:buClrTx/>
                <a:buFontTx/>
                <a:buNone/>
              </a:pPr>
              <a:t>9</a:t>
            </a:fld>
            <a:endParaRPr lang="en-AU" altLang="en-US" sz="1400">
              <a:ea typeface="Lucida Sans Unicode" charset="0"/>
              <a:cs typeface="Lucida Sans Unicode" charset="0"/>
            </a:endParaRPr>
          </a:p>
        </p:txBody>
      </p:sp>
      <p:sp>
        <p:nvSpPr>
          <p:cNvPr id="63490"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491"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3492"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658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sldNum"/>
          </p:nvPr>
        </p:nvSpPr>
        <p:spPr>
          <a:ln/>
        </p:spPr>
        <p:txBody>
          <a:bodyPr/>
          <a:lstStyle/>
          <a:p>
            <a:fld id="{0508AB2E-717B-1A4E-980F-12A2338A29BF}" type="slidenum">
              <a:rPr lang="en-AU" altLang="en-US"/>
              <a:pPr/>
              <a:t>10</a:t>
            </a:fld>
            <a:endParaRPr lang="en-AU" altLang="en-US"/>
          </a:p>
        </p:txBody>
      </p:sp>
      <p:sp>
        <p:nvSpPr>
          <p:cNvPr id="64513" name="Text Box 1"/>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44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a:lnSpc>
                <a:spcPct val="87000"/>
              </a:lnSpc>
              <a:buClrTx/>
              <a:buFontTx/>
              <a:buNone/>
            </a:pPr>
            <a:fld id="{BD8FD944-CDBB-A74C-947D-7BFE6CC8FC8D}" type="slidenum">
              <a:rPr lang="en-AU" altLang="en-US" sz="1400">
                <a:ea typeface="Lucida Sans Unicode" charset="0"/>
                <a:cs typeface="Lucida Sans Unicode" charset="0"/>
              </a:rPr>
              <a:pPr algn="r">
                <a:lnSpc>
                  <a:spcPct val="87000"/>
                </a:lnSpc>
                <a:buClrTx/>
                <a:buFontTx/>
                <a:buNone/>
              </a:pPr>
              <a:t>10</a:t>
            </a:fld>
            <a:endParaRPr lang="en-AU" altLang="en-US" sz="1400">
              <a:ea typeface="Lucida Sans Unicode" charset="0"/>
              <a:cs typeface="Lucida Sans Unicode" charset="0"/>
            </a:endParaRPr>
          </a:p>
        </p:txBody>
      </p:sp>
      <p:sp>
        <p:nvSpPr>
          <p:cNvPr id="64514" name="Text Box 2"/>
          <p:cNvSpPr txBox="1">
            <a:spLocks noChangeArrowheads="1"/>
          </p:cNvSpPr>
          <p:nvPr/>
        </p:nvSpPr>
        <p:spPr bwMode="auto">
          <a:xfrm>
            <a:off x="3881438" y="8686800"/>
            <a:ext cx="29749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515" name="Text Box 3"/>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4516" name="Text Box 4"/>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2629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AU" altLang="en-US"/>
          </a:p>
        </p:txBody>
      </p:sp>
      <p:sp>
        <p:nvSpPr>
          <p:cNvPr id="5" name="Footer Placeholder 4"/>
          <p:cNvSpPr>
            <a:spLocks noGrp="1"/>
          </p:cNvSpPr>
          <p:nvPr>
            <p:ph type="ftr" idx="11"/>
          </p:nvPr>
        </p:nvSpPr>
        <p:spPr/>
        <p:txBody>
          <a:bodyPr/>
          <a:lstStyle>
            <a:lvl1pPr>
              <a:defRPr/>
            </a:lvl1pPr>
          </a:lstStyle>
          <a:p>
            <a:endParaRPr lang="en-AU" altLang="en-US"/>
          </a:p>
        </p:txBody>
      </p:sp>
      <p:sp>
        <p:nvSpPr>
          <p:cNvPr id="6" name="Slide Number Placeholder 5"/>
          <p:cNvSpPr>
            <a:spLocks noGrp="1"/>
          </p:cNvSpPr>
          <p:nvPr>
            <p:ph type="sldNum" idx="12"/>
          </p:nvPr>
        </p:nvSpPr>
        <p:spPr/>
        <p:txBody>
          <a:bodyPr/>
          <a:lstStyle>
            <a:lvl1pPr>
              <a:defRPr/>
            </a:lvl1pPr>
          </a:lstStyle>
          <a:p>
            <a:fld id="{20D30050-91B6-A545-8148-EFF2F62D0471}" type="slidenum">
              <a:rPr lang="en-AU" altLang="en-US"/>
              <a:pPr/>
              <a:t>‹#›</a:t>
            </a:fld>
            <a:endParaRPr lang="en-AU" altLang="en-US"/>
          </a:p>
        </p:txBody>
      </p:sp>
    </p:spTree>
    <p:extLst>
      <p:ext uri="{BB962C8B-B14F-4D97-AF65-F5344CB8AC3E}">
        <p14:creationId xmlns:p14="http://schemas.microsoft.com/office/powerpoint/2010/main" val="23714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AU" altLang="en-US"/>
          </a:p>
        </p:txBody>
      </p:sp>
      <p:sp>
        <p:nvSpPr>
          <p:cNvPr id="5" name="Footer Placeholder 4"/>
          <p:cNvSpPr>
            <a:spLocks noGrp="1"/>
          </p:cNvSpPr>
          <p:nvPr>
            <p:ph type="ftr" idx="11"/>
          </p:nvPr>
        </p:nvSpPr>
        <p:spPr/>
        <p:txBody>
          <a:bodyPr/>
          <a:lstStyle>
            <a:lvl1pPr>
              <a:defRPr/>
            </a:lvl1pPr>
          </a:lstStyle>
          <a:p>
            <a:endParaRPr lang="en-AU" altLang="en-US"/>
          </a:p>
        </p:txBody>
      </p:sp>
      <p:sp>
        <p:nvSpPr>
          <p:cNvPr id="6" name="Slide Number Placeholder 5"/>
          <p:cNvSpPr>
            <a:spLocks noGrp="1"/>
          </p:cNvSpPr>
          <p:nvPr>
            <p:ph type="sldNum" idx="12"/>
          </p:nvPr>
        </p:nvSpPr>
        <p:spPr/>
        <p:txBody>
          <a:bodyPr/>
          <a:lstStyle>
            <a:lvl1pPr>
              <a:defRPr/>
            </a:lvl1pPr>
          </a:lstStyle>
          <a:p>
            <a:fld id="{9615AADB-EC33-3E4B-BBEA-A2D218305899}" type="slidenum">
              <a:rPr lang="en-AU" altLang="en-US"/>
              <a:pPr/>
              <a:t>‹#›</a:t>
            </a:fld>
            <a:endParaRPr lang="en-AU" altLang="en-US"/>
          </a:p>
        </p:txBody>
      </p:sp>
    </p:spTree>
    <p:extLst>
      <p:ext uri="{BB962C8B-B14F-4D97-AF65-F5344CB8AC3E}">
        <p14:creationId xmlns:p14="http://schemas.microsoft.com/office/powerpoint/2010/main" val="86174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3050"/>
            <a:ext cx="2741612" cy="585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3050"/>
            <a:ext cx="8075613" cy="585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AU" altLang="en-US"/>
          </a:p>
        </p:txBody>
      </p:sp>
      <p:sp>
        <p:nvSpPr>
          <p:cNvPr id="5" name="Footer Placeholder 4"/>
          <p:cNvSpPr>
            <a:spLocks noGrp="1"/>
          </p:cNvSpPr>
          <p:nvPr>
            <p:ph type="ftr" idx="11"/>
          </p:nvPr>
        </p:nvSpPr>
        <p:spPr/>
        <p:txBody>
          <a:bodyPr/>
          <a:lstStyle>
            <a:lvl1pPr>
              <a:defRPr/>
            </a:lvl1pPr>
          </a:lstStyle>
          <a:p>
            <a:endParaRPr lang="en-AU" altLang="en-US"/>
          </a:p>
        </p:txBody>
      </p:sp>
      <p:sp>
        <p:nvSpPr>
          <p:cNvPr id="6" name="Slide Number Placeholder 5"/>
          <p:cNvSpPr>
            <a:spLocks noGrp="1"/>
          </p:cNvSpPr>
          <p:nvPr>
            <p:ph type="sldNum" idx="12"/>
          </p:nvPr>
        </p:nvSpPr>
        <p:spPr/>
        <p:txBody>
          <a:bodyPr/>
          <a:lstStyle>
            <a:lvl1pPr>
              <a:defRPr/>
            </a:lvl1pPr>
          </a:lstStyle>
          <a:p>
            <a:fld id="{D2200A4B-9F71-1742-9172-71F7611CEA0E}" type="slidenum">
              <a:rPr lang="en-AU" altLang="en-US"/>
              <a:pPr/>
              <a:t>‹#›</a:t>
            </a:fld>
            <a:endParaRPr lang="en-AU" altLang="en-US"/>
          </a:p>
        </p:txBody>
      </p:sp>
    </p:spTree>
    <p:extLst>
      <p:ext uri="{BB962C8B-B14F-4D97-AF65-F5344CB8AC3E}">
        <p14:creationId xmlns:p14="http://schemas.microsoft.com/office/powerpoint/2010/main" val="1805816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F6AA5F9F-5D5C-444B-89B0-410C4F1AE45E}" type="slidenum">
              <a:rPr lang="en-US" altLang="en-US"/>
              <a:pPr/>
              <a:t>‹#›</a:t>
            </a:fld>
            <a:endParaRPr lang="en-US" altLang="en-US"/>
          </a:p>
        </p:txBody>
      </p:sp>
    </p:spTree>
    <p:extLst>
      <p:ext uri="{BB962C8B-B14F-4D97-AF65-F5344CB8AC3E}">
        <p14:creationId xmlns:p14="http://schemas.microsoft.com/office/powerpoint/2010/main" val="1602182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2A9E54AC-CC24-BF48-997D-A0C78503D31E}" type="slidenum">
              <a:rPr lang="en-US" altLang="en-US"/>
              <a:pPr/>
              <a:t>‹#›</a:t>
            </a:fld>
            <a:endParaRPr lang="en-US" altLang="en-US"/>
          </a:p>
        </p:txBody>
      </p:sp>
    </p:spTree>
    <p:extLst>
      <p:ext uri="{BB962C8B-B14F-4D97-AF65-F5344CB8AC3E}">
        <p14:creationId xmlns:p14="http://schemas.microsoft.com/office/powerpoint/2010/main" val="481387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FF9CD428-CF57-4446-80BB-701F279B9D3D}" type="slidenum">
              <a:rPr lang="en-US" altLang="en-US"/>
              <a:pPr/>
              <a:t>‹#›</a:t>
            </a:fld>
            <a:endParaRPr lang="en-US" altLang="en-US"/>
          </a:p>
        </p:txBody>
      </p:sp>
    </p:spTree>
    <p:extLst>
      <p:ext uri="{BB962C8B-B14F-4D97-AF65-F5344CB8AC3E}">
        <p14:creationId xmlns:p14="http://schemas.microsoft.com/office/powerpoint/2010/main" val="212414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9250" y="1873250"/>
            <a:ext cx="5626100" cy="4491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27750" y="1873250"/>
            <a:ext cx="5627688" cy="4491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01BE5E01-09E8-F94A-A6C6-8EA2658711CF}" type="slidenum">
              <a:rPr lang="en-US" altLang="en-US"/>
              <a:pPr/>
              <a:t>‹#›</a:t>
            </a:fld>
            <a:endParaRPr lang="en-US" altLang="en-US"/>
          </a:p>
        </p:txBody>
      </p:sp>
    </p:spTree>
    <p:extLst>
      <p:ext uri="{BB962C8B-B14F-4D97-AF65-F5344CB8AC3E}">
        <p14:creationId xmlns:p14="http://schemas.microsoft.com/office/powerpoint/2010/main" val="1135386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A786406F-86E1-204B-8A5D-BC70DD21782B}" type="slidenum">
              <a:rPr lang="en-US" altLang="en-US"/>
              <a:pPr/>
              <a:t>‹#›</a:t>
            </a:fld>
            <a:endParaRPr lang="en-US" altLang="en-US"/>
          </a:p>
        </p:txBody>
      </p:sp>
    </p:spTree>
    <p:extLst>
      <p:ext uri="{BB962C8B-B14F-4D97-AF65-F5344CB8AC3E}">
        <p14:creationId xmlns:p14="http://schemas.microsoft.com/office/powerpoint/2010/main" val="1571825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07E60B26-23F8-1F4B-B092-50AD6F7D1AE4}" type="slidenum">
              <a:rPr lang="en-US" altLang="en-US"/>
              <a:pPr/>
              <a:t>‹#›</a:t>
            </a:fld>
            <a:endParaRPr lang="en-US" altLang="en-US"/>
          </a:p>
        </p:txBody>
      </p:sp>
    </p:spTree>
    <p:extLst>
      <p:ext uri="{BB962C8B-B14F-4D97-AF65-F5344CB8AC3E}">
        <p14:creationId xmlns:p14="http://schemas.microsoft.com/office/powerpoint/2010/main" val="405341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604EEDC4-7C8D-574B-8477-E9AF4A4369A4}" type="slidenum">
              <a:rPr lang="en-US" altLang="en-US"/>
              <a:pPr/>
              <a:t>‹#›</a:t>
            </a:fld>
            <a:endParaRPr lang="en-US" altLang="en-US"/>
          </a:p>
        </p:txBody>
      </p:sp>
    </p:spTree>
    <p:extLst>
      <p:ext uri="{BB962C8B-B14F-4D97-AF65-F5344CB8AC3E}">
        <p14:creationId xmlns:p14="http://schemas.microsoft.com/office/powerpoint/2010/main" val="442482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A5777109-14E8-3B4E-A410-1EEBF5AFE86C}" type="slidenum">
              <a:rPr lang="en-US" altLang="en-US"/>
              <a:pPr/>
              <a:t>‹#›</a:t>
            </a:fld>
            <a:endParaRPr lang="en-US" altLang="en-US"/>
          </a:p>
        </p:txBody>
      </p:sp>
    </p:spTree>
    <p:extLst>
      <p:ext uri="{BB962C8B-B14F-4D97-AF65-F5344CB8AC3E}">
        <p14:creationId xmlns:p14="http://schemas.microsoft.com/office/powerpoint/2010/main" val="207421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AU" altLang="en-US"/>
          </a:p>
        </p:txBody>
      </p:sp>
      <p:sp>
        <p:nvSpPr>
          <p:cNvPr id="5" name="Footer Placeholder 4"/>
          <p:cNvSpPr>
            <a:spLocks noGrp="1"/>
          </p:cNvSpPr>
          <p:nvPr>
            <p:ph type="ftr" idx="11"/>
          </p:nvPr>
        </p:nvSpPr>
        <p:spPr/>
        <p:txBody>
          <a:bodyPr/>
          <a:lstStyle>
            <a:lvl1pPr>
              <a:defRPr/>
            </a:lvl1pPr>
          </a:lstStyle>
          <a:p>
            <a:endParaRPr lang="en-AU" altLang="en-US"/>
          </a:p>
        </p:txBody>
      </p:sp>
      <p:sp>
        <p:nvSpPr>
          <p:cNvPr id="6" name="Slide Number Placeholder 5"/>
          <p:cNvSpPr>
            <a:spLocks noGrp="1"/>
          </p:cNvSpPr>
          <p:nvPr>
            <p:ph type="sldNum" idx="12"/>
          </p:nvPr>
        </p:nvSpPr>
        <p:spPr/>
        <p:txBody>
          <a:bodyPr/>
          <a:lstStyle>
            <a:lvl1pPr>
              <a:defRPr/>
            </a:lvl1pPr>
          </a:lstStyle>
          <a:p>
            <a:fld id="{DB24F0D2-23BF-924E-84E7-92899B5FE879}" type="slidenum">
              <a:rPr lang="en-AU" altLang="en-US"/>
              <a:pPr/>
              <a:t>‹#›</a:t>
            </a:fld>
            <a:endParaRPr lang="en-AU" altLang="en-US"/>
          </a:p>
        </p:txBody>
      </p:sp>
    </p:spTree>
    <p:extLst>
      <p:ext uri="{BB962C8B-B14F-4D97-AF65-F5344CB8AC3E}">
        <p14:creationId xmlns:p14="http://schemas.microsoft.com/office/powerpoint/2010/main" val="20573372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13CD0CE5-0469-DA4F-8F76-7466FC2FAB40}" type="slidenum">
              <a:rPr lang="en-US" altLang="en-US"/>
              <a:pPr/>
              <a:t>‹#›</a:t>
            </a:fld>
            <a:endParaRPr lang="en-US" altLang="en-US"/>
          </a:p>
        </p:txBody>
      </p:sp>
    </p:spTree>
    <p:extLst>
      <p:ext uri="{BB962C8B-B14F-4D97-AF65-F5344CB8AC3E}">
        <p14:creationId xmlns:p14="http://schemas.microsoft.com/office/powerpoint/2010/main" val="511583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A964C60-2F16-634E-B807-AD3837869B8E}" type="slidenum">
              <a:rPr lang="en-US" altLang="en-US"/>
              <a:pPr/>
              <a:t>‹#›</a:t>
            </a:fld>
            <a:endParaRPr lang="en-US" altLang="en-US"/>
          </a:p>
        </p:txBody>
      </p:sp>
    </p:spTree>
    <p:extLst>
      <p:ext uri="{BB962C8B-B14F-4D97-AF65-F5344CB8AC3E}">
        <p14:creationId xmlns:p14="http://schemas.microsoft.com/office/powerpoint/2010/main" val="966618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4288" y="419100"/>
            <a:ext cx="2851150" cy="59451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7663" y="419100"/>
            <a:ext cx="8404225" cy="59451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B7B459E6-1541-834F-9D0B-C0BB05241E58}" type="slidenum">
              <a:rPr lang="en-US" altLang="en-US"/>
              <a:pPr/>
              <a:t>‹#›</a:t>
            </a:fld>
            <a:endParaRPr lang="en-US" altLang="en-US"/>
          </a:p>
        </p:txBody>
      </p:sp>
    </p:spTree>
    <p:extLst>
      <p:ext uri="{BB962C8B-B14F-4D97-AF65-F5344CB8AC3E}">
        <p14:creationId xmlns:p14="http://schemas.microsoft.com/office/powerpoint/2010/main" val="1749757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8EFC77A6-8731-3942-829F-96DD57D167C8}" type="slidenum">
              <a:rPr lang="en-AU" altLang="en-US"/>
              <a:pPr/>
              <a:t>‹#›</a:t>
            </a:fld>
            <a:endParaRPr lang="en-AU" altLang="en-US"/>
          </a:p>
        </p:txBody>
      </p:sp>
    </p:spTree>
    <p:extLst>
      <p:ext uri="{BB962C8B-B14F-4D97-AF65-F5344CB8AC3E}">
        <p14:creationId xmlns:p14="http://schemas.microsoft.com/office/powerpoint/2010/main" val="1922265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561612B9-B1F9-C94B-814E-DFCA99EFDB80}" type="slidenum">
              <a:rPr lang="en-AU" altLang="en-US"/>
              <a:pPr/>
              <a:t>‹#›</a:t>
            </a:fld>
            <a:endParaRPr lang="en-AU" altLang="en-US"/>
          </a:p>
        </p:txBody>
      </p:sp>
    </p:spTree>
    <p:extLst>
      <p:ext uri="{BB962C8B-B14F-4D97-AF65-F5344CB8AC3E}">
        <p14:creationId xmlns:p14="http://schemas.microsoft.com/office/powerpoint/2010/main" val="1386099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9465F8A6-24AA-C140-8099-C6C568140B29}" type="slidenum">
              <a:rPr lang="en-AU" altLang="en-US"/>
              <a:pPr/>
              <a:t>‹#›</a:t>
            </a:fld>
            <a:endParaRPr lang="en-AU" altLang="en-US"/>
          </a:p>
        </p:txBody>
      </p:sp>
    </p:spTree>
    <p:extLst>
      <p:ext uri="{BB962C8B-B14F-4D97-AF65-F5344CB8AC3E}">
        <p14:creationId xmlns:p14="http://schemas.microsoft.com/office/powerpoint/2010/main" val="2336145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9250" y="1873250"/>
            <a:ext cx="5626100" cy="4489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27750" y="1873250"/>
            <a:ext cx="5626100" cy="4489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83235A76-B340-0A44-8EE4-C571DF80AC07}" type="slidenum">
              <a:rPr lang="en-AU" altLang="en-US"/>
              <a:pPr/>
              <a:t>‹#›</a:t>
            </a:fld>
            <a:endParaRPr lang="en-AU" altLang="en-US"/>
          </a:p>
        </p:txBody>
      </p:sp>
    </p:spTree>
    <p:extLst>
      <p:ext uri="{BB962C8B-B14F-4D97-AF65-F5344CB8AC3E}">
        <p14:creationId xmlns:p14="http://schemas.microsoft.com/office/powerpoint/2010/main" val="19767146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19169207-CFC1-2C4A-9C18-C24EE08E934B}" type="slidenum">
              <a:rPr lang="en-AU" altLang="en-US"/>
              <a:pPr/>
              <a:t>‹#›</a:t>
            </a:fld>
            <a:endParaRPr lang="en-AU" altLang="en-US"/>
          </a:p>
        </p:txBody>
      </p:sp>
    </p:spTree>
    <p:extLst>
      <p:ext uri="{BB962C8B-B14F-4D97-AF65-F5344CB8AC3E}">
        <p14:creationId xmlns:p14="http://schemas.microsoft.com/office/powerpoint/2010/main" val="5174089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497763A5-757A-D44A-BE47-D075402F6DE1}" type="slidenum">
              <a:rPr lang="en-AU" altLang="en-US"/>
              <a:pPr/>
              <a:t>‹#›</a:t>
            </a:fld>
            <a:endParaRPr lang="en-AU" altLang="en-US"/>
          </a:p>
        </p:txBody>
      </p:sp>
    </p:spTree>
    <p:extLst>
      <p:ext uri="{BB962C8B-B14F-4D97-AF65-F5344CB8AC3E}">
        <p14:creationId xmlns:p14="http://schemas.microsoft.com/office/powerpoint/2010/main" val="372315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BCD380B1-366A-D34C-BE17-897C1EAB39B4}" type="slidenum">
              <a:rPr lang="en-AU" altLang="en-US"/>
              <a:pPr/>
              <a:t>‹#›</a:t>
            </a:fld>
            <a:endParaRPr lang="en-AU" altLang="en-US"/>
          </a:p>
        </p:txBody>
      </p:sp>
    </p:spTree>
    <p:extLst>
      <p:ext uri="{BB962C8B-B14F-4D97-AF65-F5344CB8AC3E}">
        <p14:creationId xmlns:p14="http://schemas.microsoft.com/office/powerpoint/2010/main" val="87877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AU" altLang="en-US"/>
          </a:p>
        </p:txBody>
      </p:sp>
      <p:sp>
        <p:nvSpPr>
          <p:cNvPr id="5" name="Footer Placeholder 4"/>
          <p:cNvSpPr>
            <a:spLocks noGrp="1"/>
          </p:cNvSpPr>
          <p:nvPr>
            <p:ph type="ftr" idx="11"/>
          </p:nvPr>
        </p:nvSpPr>
        <p:spPr/>
        <p:txBody>
          <a:bodyPr/>
          <a:lstStyle>
            <a:lvl1pPr>
              <a:defRPr/>
            </a:lvl1pPr>
          </a:lstStyle>
          <a:p>
            <a:endParaRPr lang="en-AU" altLang="en-US"/>
          </a:p>
        </p:txBody>
      </p:sp>
      <p:sp>
        <p:nvSpPr>
          <p:cNvPr id="6" name="Slide Number Placeholder 5"/>
          <p:cNvSpPr>
            <a:spLocks noGrp="1"/>
          </p:cNvSpPr>
          <p:nvPr>
            <p:ph type="sldNum" idx="12"/>
          </p:nvPr>
        </p:nvSpPr>
        <p:spPr/>
        <p:txBody>
          <a:bodyPr/>
          <a:lstStyle>
            <a:lvl1pPr>
              <a:defRPr/>
            </a:lvl1pPr>
          </a:lstStyle>
          <a:p>
            <a:fld id="{497F05B4-F493-004F-BCF7-CB33952FF3B0}" type="slidenum">
              <a:rPr lang="en-AU" altLang="en-US"/>
              <a:pPr/>
              <a:t>‹#›</a:t>
            </a:fld>
            <a:endParaRPr lang="en-AU" altLang="en-US"/>
          </a:p>
        </p:txBody>
      </p:sp>
    </p:spTree>
    <p:extLst>
      <p:ext uri="{BB962C8B-B14F-4D97-AF65-F5344CB8AC3E}">
        <p14:creationId xmlns:p14="http://schemas.microsoft.com/office/powerpoint/2010/main" val="5439061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BB42E4E8-1A29-4945-9A8A-8350B96DE980}" type="slidenum">
              <a:rPr lang="en-AU" altLang="en-US"/>
              <a:pPr/>
              <a:t>‹#›</a:t>
            </a:fld>
            <a:endParaRPr lang="en-AU" altLang="en-US"/>
          </a:p>
        </p:txBody>
      </p:sp>
    </p:spTree>
    <p:extLst>
      <p:ext uri="{BB962C8B-B14F-4D97-AF65-F5344CB8AC3E}">
        <p14:creationId xmlns:p14="http://schemas.microsoft.com/office/powerpoint/2010/main" val="504038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92DD6B2B-1C13-384F-89A9-09E3F07541A2}" type="slidenum">
              <a:rPr lang="en-AU" altLang="en-US"/>
              <a:pPr/>
              <a:t>‹#›</a:t>
            </a:fld>
            <a:endParaRPr lang="en-AU" altLang="en-US"/>
          </a:p>
        </p:txBody>
      </p:sp>
    </p:spTree>
    <p:extLst>
      <p:ext uri="{BB962C8B-B14F-4D97-AF65-F5344CB8AC3E}">
        <p14:creationId xmlns:p14="http://schemas.microsoft.com/office/powerpoint/2010/main" val="5313529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475740B7-B719-5E4B-8696-43016733FBE7}" type="slidenum">
              <a:rPr lang="en-AU" altLang="en-US"/>
              <a:pPr/>
              <a:t>‹#›</a:t>
            </a:fld>
            <a:endParaRPr lang="en-AU" altLang="en-US"/>
          </a:p>
        </p:txBody>
      </p:sp>
    </p:spTree>
    <p:extLst>
      <p:ext uri="{BB962C8B-B14F-4D97-AF65-F5344CB8AC3E}">
        <p14:creationId xmlns:p14="http://schemas.microsoft.com/office/powerpoint/2010/main" val="11159176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2700" y="419100"/>
            <a:ext cx="28511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7663" y="419100"/>
            <a:ext cx="8402637"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EF5E6866-208F-7E46-9C70-10E2B91E8E1F}" type="slidenum">
              <a:rPr lang="en-AU" altLang="en-US"/>
              <a:pPr/>
              <a:t>‹#›</a:t>
            </a:fld>
            <a:endParaRPr lang="en-AU" altLang="en-US"/>
          </a:p>
        </p:txBody>
      </p:sp>
    </p:spTree>
    <p:extLst>
      <p:ext uri="{BB962C8B-B14F-4D97-AF65-F5344CB8AC3E}">
        <p14:creationId xmlns:p14="http://schemas.microsoft.com/office/powerpoint/2010/main" val="4138921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62FD5A95-1785-8A4E-896E-072E62180861}" type="slidenum">
              <a:rPr lang="en-US" altLang="en-US"/>
              <a:pPr/>
              <a:t>‹#›</a:t>
            </a:fld>
            <a:endParaRPr lang="en-US" altLang="en-US"/>
          </a:p>
        </p:txBody>
      </p:sp>
    </p:spTree>
    <p:extLst>
      <p:ext uri="{BB962C8B-B14F-4D97-AF65-F5344CB8AC3E}">
        <p14:creationId xmlns:p14="http://schemas.microsoft.com/office/powerpoint/2010/main" val="10752591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4B72337E-1FB3-E640-A5F9-B86AE3B8245A}" type="slidenum">
              <a:rPr lang="en-US" altLang="en-US"/>
              <a:pPr/>
              <a:t>‹#›</a:t>
            </a:fld>
            <a:endParaRPr lang="en-US" altLang="en-US"/>
          </a:p>
        </p:txBody>
      </p:sp>
    </p:spTree>
    <p:extLst>
      <p:ext uri="{BB962C8B-B14F-4D97-AF65-F5344CB8AC3E}">
        <p14:creationId xmlns:p14="http://schemas.microsoft.com/office/powerpoint/2010/main" val="14552528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947759D9-DFB7-944A-9623-860BDE887511}" type="slidenum">
              <a:rPr lang="en-US" altLang="en-US"/>
              <a:pPr/>
              <a:t>‹#›</a:t>
            </a:fld>
            <a:endParaRPr lang="en-US" altLang="en-US"/>
          </a:p>
        </p:txBody>
      </p:sp>
    </p:spTree>
    <p:extLst>
      <p:ext uri="{BB962C8B-B14F-4D97-AF65-F5344CB8AC3E}">
        <p14:creationId xmlns:p14="http://schemas.microsoft.com/office/powerpoint/2010/main" val="1847945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9250" y="1873250"/>
            <a:ext cx="5626100" cy="4489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27750" y="1873250"/>
            <a:ext cx="5626100" cy="4489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2D46D16B-E19D-B747-8854-9D4AF473DEFD}" type="slidenum">
              <a:rPr lang="en-US" altLang="en-US"/>
              <a:pPr/>
              <a:t>‹#›</a:t>
            </a:fld>
            <a:endParaRPr lang="en-US" altLang="en-US"/>
          </a:p>
        </p:txBody>
      </p:sp>
    </p:spTree>
    <p:extLst>
      <p:ext uri="{BB962C8B-B14F-4D97-AF65-F5344CB8AC3E}">
        <p14:creationId xmlns:p14="http://schemas.microsoft.com/office/powerpoint/2010/main" val="3884501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76F43DB6-F31A-BF43-B792-6A44CDDAF689}" type="slidenum">
              <a:rPr lang="en-US" altLang="en-US"/>
              <a:pPr/>
              <a:t>‹#›</a:t>
            </a:fld>
            <a:endParaRPr lang="en-US" altLang="en-US"/>
          </a:p>
        </p:txBody>
      </p:sp>
    </p:spTree>
    <p:extLst>
      <p:ext uri="{BB962C8B-B14F-4D97-AF65-F5344CB8AC3E}">
        <p14:creationId xmlns:p14="http://schemas.microsoft.com/office/powerpoint/2010/main" val="9157369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5279A44C-FDFE-AA4A-8EFF-0FBA9D062E86}" type="slidenum">
              <a:rPr lang="en-US" altLang="en-US"/>
              <a:pPr/>
              <a:t>‹#›</a:t>
            </a:fld>
            <a:endParaRPr lang="en-US" altLang="en-US"/>
          </a:p>
        </p:txBody>
      </p:sp>
    </p:spTree>
    <p:extLst>
      <p:ext uri="{BB962C8B-B14F-4D97-AF65-F5344CB8AC3E}">
        <p14:creationId xmlns:p14="http://schemas.microsoft.com/office/powerpoint/2010/main" val="10107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408613"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4963"/>
            <a:ext cx="5408612" cy="4522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AU" altLang="en-US"/>
          </a:p>
        </p:txBody>
      </p:sp>
      <p:sp>
        <p:nvSpPr>
          <p:cNvPr id="6" name="Footer Placeholder 5"/>
          <p:cNvSpPr>
            <a:spLocks noGrp="1"/>
          </p:cNvSpPr>
          <p:nvPr>
            <p:ph type="ftr" idx="11"/>
          </p:nvPr>
        </p:nvSpPr>
        <p:spPr/>
        <p:txBody>
          <a:bodyPr/>
          <a:lstStyle>
            <a:lvl1pPr>
              <a:defRPr/>
            </a:lvl1pPr>
          </a:lstStyle>
          <a:p>
            <a:endParaRPr lang="en-AU" altLang="en-US"/>
          </a:p>
        </p:txBody>
      </p:sp>
      <p:sp>
        <p:nvSpPr>
          <p:cNvPr id="7" name="Slide Number Placeholder 6"/>
          <p:cNvSpPr>
            <a:spLocks noGrp="1"/>
          </p:cNvSpPr>
          <p:nvPr>
            <p:ph type="sldNum" idx="12"/>
          </p:nvPr>
        </p:nvSpPr>
        <p:spPr/>
        <p:txBody>
          <a:bodyPr/>
          <a:lstStyle>
            <a:lvl1pPr>
              <a:defRPr/>
            </a:lvl1pPr>
          </a:lstStyle>
          <a:p>
            <a:fld id="{7C83E9D4-7C68-4A40-95E0-4301EB345F0B}" type="slidenum">
              <a:rPr lang="en-AU" altLang="en-US"/>
              <a:pPr/>
              <a:t>‹#›</a:t>
            </a:fld>
            <a:endParaRPr lang="en-AU" altLang="en-US"/>
          </a:p>
        </p:txBody>
      </p:sp>
    </p:spTree>
    <p:extLst>
      <p:ext uri="{BB962C8B-B14F-4D97-AF65-F5344CB8AC3E}">
        <p14:creationId xmlns:p14="http://schemas.microsoft.com/office/powerpoint/2010/main" val="3393351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E9BDB993-D10C-D643-AC8D-956C86F2B889}" type="slidenum">
              <a:rPr lang="en-US" altLang="en-US"/>
              <a:pPr/>
              <a:t>‹#›</a:t>
            </a:fld>
            <a:endParaRPr lang="en-US" altLang="en-US"/>
          </a:p>
        </p:txBody>
      </p:sp>
    </p:spTree>
    <p:extLst>
      <p:ext uri="{BB962C8B-B14F-4D97-AF65-F5344CB8AC3E}">
        <p14:creationId xmlns:p14="http://schemas.microsoft.com/office/powerpoint/2010/main" val="659067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2FE49F99-8EAE-244D-9B1D-4A3098E188E6}" type="slidenum">
              <a:rPr lang="en-US" altLang="en-US"/>
              <a:pPr/>
              <a:t>‹#›</a:t>
            </a:fld>
            <a:endParaRPr lang="en-US" altLang="en-US"/>
          </a:p>
        </p:txBody>
      </p:sp>
    </p:spTree>
    <p:extLst>
      <p:ext uri="{BB962C8B-B14F-4D97-AF65-F5344CB8AC3E}">
        <p14:creationId xmlns:p14="http://schemas.microsoft.com/office/powerpoint/2010/main" val="17774833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80414847-36E4-AD4B-9D3C-A7DCFC5E64B5}" type="slidenum">
              <a:rPr lang="en-US" altLang="en-US"/>
              <a:pPr/>
              <a:t>‹#›</a:t>
            </a:fld>
            <a:endParaRPr lang="en-US" altLang="en-US"/>
          </a:p>
        </p:txBody>
      </p:sp>
    </p:spTree>
    <p:extLst>
      <p:ext uri="{BB962C8B-B14F-4D97-AF65-F5344CB8AC3E}">
        <p14:creationId xmlns:p14="http://schemas.microsoft.com/office/powerpoint/2010/main" val="1906889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FAEF5301-1A4F-CE4F-9EAE-258DFDAC2B66}" type="slidenum">
              <a:rPr lang="en-US" altLang="en-US"/>
              <a:pPr/>
              <a:t>‹#›</a:t>
            </a:fld>
            <a:endParaRPr lang="en-US" altLang="en-US"/>
          </a:p>
        </p:txBody>
      </p:sp>
    </p:spTree>
    <p:extLst>
      <p:ext uri="{BB962C8B-B14F-4D97-AF65-F5344CB8AC3E}">
        <p14:creationId xmlns:p14="http://schemas.microsoft.com/office/powerpoint/2010/main" val="1137668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02700" y="419100"/>
            <a:ext cx="28511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7663" y="419100"/>
            <a:ext cx="8402637"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7F4139A1-C142-5944-BCAD-0F44A879F30D}" type="slidenum">
              <a:rPr lang="en-US" altLang="en-US"/>
              <a:pPr/>
              <a:t>‹#›</a:t>
            </a:fld>
            <a:endParaRPr lang="en-US" altLang="en-US"/>
          </a:p>
        </p:txBody>
      </p:sp>
    </p:spTree>
    <p:extLst>
      <p:ext uri="{BB962C8B-B14F-4D97-AF65-F5344CB8AC3E}">
        <p14:creationId xmlns:p14="http://schemas.microsoft.com/office/powerpoint/2010/main" val="1113875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0" y="0"/>
            <a:ext cx="121935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rgbClr val="000000"/>
                </a:solidFill>
                <a:latin typeface="Arial" charset="0"/>
                <a:ea typeface="MS Gothic" charset="-128"/>
                <a:cs typeface="MS Gothic" charset="-128"/>
              </a:defRPr>
            </a:lvl1pPr>
            <a:lvl2pPr>
              <a:defRPr>
                <a:solidFill>
                  <a:srgbClr val="000000"/>
                </a:solidFill>
                <a:latin typeface="Arial" charset="0"/>
                <a:ea typeface="MS Gothic" charset="-128"/>
                <a:cs typeface="MS Gothic" charset="-128"/>
              </a:defRPr>
            </a:lvl2pPr>
            <a:lvl3pPr>
              <a:defRPr>
                <a:solidFill>
                  <a:srgbClr val="000000"/>
                </a:solidFill>
                <a:latin typeface="Arial" charset="0"/>
                <a:ea typeface="MS Gothic" charset="-128"/>
                <a:cs typeface="MS Gothic" charset="-128"/>
              </a:defRPr>
            </a:lvl3pPr>
            <a:lvl4pPr>
              <a:defRPr>
                <a:solidFill>
                  <a:srgbClr val="000000"/>
                </a:solidFill>
                <a:latin typeface="Arial" charset="0"/>
                <a:ea typeface="MS Gothic" charset="-128"/>
                <a:cs typeface="MS Gothic" charset="-128"/>
              </a:defRPr>
            </a:lvl4pPr>
            <a:lvl5pPr>
              <a:defRPr>
                <a:solidFill>
                  <a:srgbClr val="000000"/>
                </a:solidFill>
                <a:latin typeface="Arial" charset="0"/>
                <a:ea typeface="MS Gothic" charset="-128"/>
                <a:cs typeface="MS Gothic" charset="-128"/>
              </a:defRPr>
            </a:lvl5pPr>
            <a:lvl6pPr marL="2514600" indent="-228600" eaLnBrk="0" fontAlgn="base" hangingPunct="0">
              <a:spcBef>
                <a:spcPct val="0"/>
              </a:spcBef>
              <a:spcAft>
                <a:spcPct val="0"/>
              </a:spcAft>
              <a:defRPr>
                <a:solidFill>
                  <a:srgbClr val="000000"/>
                </a:solidFill>
                <a:latin typeface="Arial" charset="0"/>
                <a:ea typeface="MS Gothic" charset="-128"/>
                <a:cs typeface="MS Gothic" charset="-128"/>
              </a:defRPr>
            </a:lvl6pPr>
            <a:lvl7pPr marL="2971800" indent="-228600" eaLnBrk="0" fontAlgn="base" hangingPunct="0">
              <a:spcBef>
                <a:spcPct val="0"/>
              </a:spcBef>
              <a:spcAft>
                <a:spcPct val="0"/>
              </a:spcAft>
              <a:defRPr>
                <a:solidFill>
                  <a:srgbClr val="000000"/>
                </a:solidFill>
                <a:latin typeface="Arial" charset="0"/>
                <a:ea typeface="MS Gothic" charset="-128"/>
                <a:cs typeface="MS Gothic" charset="-128"/>
              </a:defRPr>
            </a:lvl7pPr>
            <a:lvl8pPr marL="3429000" indent="-228600" eaLnBrk="0" fontAlgn="base" hangingPunct="0">
              <a:spcBef>
                <a:spcPct val="0"/>
              </a:spcBef>
              <a:spcAft>
                <a:spcPct val="0"/>
              </a:spcAft>
              <a:defRPr>
                <a:solidFill>
                  <a:srgbClr val="000000"/>
                </a:solidFill>
                <a:latin typeface="Arial" charset="0"/>
                <a:ea typeface="MS Gothic" charset="-128"/>
                <a:cs typeface="MS Gothic" charset="-128"/>
              </a:defRPr>
            </a:lvl8pPr>
            <a:lvl9pPr marL="3886200" indent="-228600" eaLnBrk="0" fontAlgn="base" hangingPunct="0">
              <a:spcBef>
                <a:spcPct val="0"/>
              </a:spcBef>
              <a:spcAft>
                <a:spcPct val="0"/>
              </a:spcAft>
              <a:defRPr>
                <a:solidFill>
                  <a:srgbClr val="000000"/>
                </a:solidFill>
                <a:latin typeface="Arial" charset="0"/>
                <a:ea typeface="MS Gothic" charset="-128"/>
                <a:cs typeface="MS Gothic" charset="-128"/>
              </a:defRPr>
            </a:lvl9pPr>
          </a:lstStyle>
          <a:p>
            <a:pPr algn="ctr" defTabSz="914400" hangingPunct="1">
              <a:lnSpc>
                <a:spcPct val="100000"/>
              </a:lnSpc>
              <a:buClrTx/>
              <a:buSzTx/>
              <a:buFontTx/>
              <a:buNone/>
            </a:pPr>
            <a:endParaRPr lang="en-US" altLang="en-US" smtClean="0">
              <a:solidFill>
                <a:srgbClr val="FFFFFF"/>
              </a:solidFill>
            </a:endParaRPr>
          </a:p>
        </p:txBody>
      </p:sp>
      <p:sp>
        <p:nvSpPr>
          <p:cNvPr id="6" name="Rectangle 5"/>
          <p:cNvSpPr/>
          <p:nvPr userDrawn="1"/>
        </p:nvSpPr>
        <p:spPr>
          <a:xfrm>
            <a:off x="8535512" y="0"/>
            <a:ext cx="3658076"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rgbClr val="000000"/>
                </a:solidFill>
                <a:latin typeface="Arial" charset="0"/>
                <a:ea typeface="MS Gothic" charset="-128"/>
                <a:cs typeface="MS Gothic" charset="-128"/>
              </a:defRPr>
            </a:lvl1pPr>
            <a:lvl2pPr>
              <a:defRPr>
                <a:solidFill>
                  <a:srgbClr val="000000"/>
                </a:solidFill>
                <a:latin typeface="Arial" charset="0"/>
                <a:ea typeface="MS Gothic" charset="-128"/>
                <a:cs typeface="MS Gothic" charset="-128"/>
              </a:defRPr>
            </a:lvl2pPr>
            <a:lvl3pPr>
              <a:defRPr>
                <a:solidFill>
                  <a:srgbClr val="000000"/>
                </a:solidFill>
                <a:latin typeface="Arial" charset="0"/>
                <a:ea typeface="MS Gothic" charset="-128"/>
                <a:cs typeface="MS Gothic" charset="-128"/>
              </a:defRPr>
            </a:lvl3pPr>
            <a:lvl4pPr>
              <a:defRPr>
                <a:solidFill>
                  <a:srgbClr val="000000"/>
                </a:solidFill>
                <a:latin typeface="Arial" charset="0"/>
                <a:ea typeface="MS Gothic" charset="-128"/>
                <a:cs typeface="MS Gothic" charset="-128"/>
              </a:defRPr>
            </a:lvl4pPr>
            <a:lvl5pPr>
              <a:defRPr>
                <a:solidFill>
                  <a:srgbClr val="000000"/>
                </a:solidFill>
                <a:latin typeface="Arial" charset="0"/>
                <a:ea typeface="MS Gothic" charset="-128"/>
                <a:cs typeface="MS Gothic" charset="-128"/>
              </a:defRPr>
            </a:lvl5pPr>
            <a:lvl6pPr marL="2514600" indent="-228600" eaLnBrk="0" fontAlgn="base" hangingPunct="0">
              <a:spcBef>
                <a:spcPct val="0"/>
              </a:spcBef>
              <a:spcAft>
                <a:spcPct val="0"/>
              </a:spcAft>
              <a:defRPr>
                <a:solidFill>
                  <a:srgbClr val="000000"/>
                </a:solidFill>
                <a:latin typeface="Arial" charset="0"/>
                <a:ea typeface="MS Gothic" charset="-128"/>
                <a:cs typeface="MS Gothic" charset="-128"/>
              </a:defRPr>
            </a:lvl6pPr>
            <a:lvl7pPr marL="2971800" indent="-228600" eaLnBrk="0" fontAlgn="base" hangingPunct="0">
              <a:spcBef>
                <a:spcPct val="0"/>
              </a:spcBef>
              <a:spcAft>
                <a:spcPct val="0"/>
              </a:spcAft>
              <a:defRPr>
                <a:solidFill>
                  <a:srgbClr val="000000"/>
                </a:solidFill>
                <a:latin typeface="Arial" charset="0"/>
                <a:ea typeface="MS Gothic" charset="-128"/>
                <a:cs typeface="MS Gothic" charset="-128"/>
              </a:defRPr>
            </a:lvl7pPr>
            <a:lvl8pPr marL="3429000" indent="-228600" eaLnBrk="0" fontAlgn="base" hangingPunct="0">
              <a:spcBef>
                <a:spcPct val="0"/>
              </a:spcBef>
              <a:spcAft>
                <a:spcPct val="0"/>
              </a:spcAft>
              <a:defRPr>
                <a:solidFill>
                  <a:srgbClr val="000000"/>
                </a:solidFill>
                <a:latin typeface="Arial" charset="0"/>
                <a:ea typeface="MS Gothic" charset="-128"/>
                <a:cs typeface="MS Gothic" charset="-128"/>
              </a:defRPr>
            </a:lvl8pPr>
            <a:lvl9pPr marL="3886200" indent="-228600" eaLnBrk="0" fontAlgn="base" hangingPunct="0">
              <a:spcBef>
                <a:spcPct val="0"/>
              </a:spcBef>
              <a:spcAft>
                <a:spcPct val="0"/>
              </a:spcAft>
              <a:defRPr>
                <a:solidFill>
                  <a:srgbClr val="000000"/>
                </a:solidFill>
                <a:latin typeface="Arial" charset="0"/>
                <a:ea typeface="MS Gothic" charset="-128"/>
                <a:cs typeface="MS Gothic" charset="-128"/>
              </a:defRPr>
            </a:lvl9pPr>
          </a:lstStyle>
          <a:p>
            <a:pPr algn="ctr" defTabSz="914400" hangingPunct="1">
              <a:lnSpc>
                <a:spcPct val="100000"/>
              </a:lnSpc>
              <a:buClrTx/>
              <a:buSzTx/>
              <a:buFontTx/>
              <a:buNone/>
            </a:pPr>
            <a:endParaRPr lang="en-US" altLang="en-US" smtClean="0">
              <a:solidFill>
                <a:srgbClr val="FFFFFF"/>
              </a:solidFill>
            </a:endParaRPr>
          </a:p>
        </p:txBody>
      </p:sp>
      <p:pic>
        <p:nvPicPr>
          <p:cNvPr id="7" name="Picture 6" descr="Cloud_wor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08624" y="6456363"/>
            <a:ext cx="1208244"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4660" y="1433513"/>
            <a:ext cx="3889882"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8840352" y="4937125"/>
            <a:ext cx="2316465" cy="274638"/>
          </a:xfrm>
          <a:prstGeom prst="rect">
            <a:avLst/>
          </a:prstGeom>
          <a:noFill/>
        </p:spPr>
        <p:txBody>
          <a:bodyPr lIns="0" tIns="0" rIns="0" bIns="0" anchor="ctr"/>
          <a:lstStyle/>
          <a:p>
            <a:pPr defTabSz="914400" fontAlgn="auto" hangingPunct="1">
              <a:lnSpc>
                <a:spcPct val="100000"/>
              </a:lnSpc>
              <a:spcBef>
                <a:spcPts val="0"/>
              </a:spcBef>
              <a:spcAft>
                <a:spcPts val="0"/>
              </a:spcAft>
              <a:buClrTx/>
              <a:buSzTx/>
              <a:buFontTx/>
              <a:buNone/>
              <a:defRPr/>
            </a:pPr>
            <a:r>
              <a:rPr lang="en-US" sz="1600" b="1" kern="0" spc="-30" dirty="0">
                <a:solidFill>
                  <a:srgbClr val="FFFFFF"/>
                </a:solidFill>
                <a:latin typeface="Arial"/>
                <a:cs typeface="Arial"/>
              </a:rPr>
              <a:t>Presented by:</a:t>
            </a:r>
          </a:p>
        </p:txBody>
      </p:sp>
      <p:sp>
        <p:nvSpPr>
          <p:cNvPr id="2" name="Title 1"/>
          <p:cNvSpPr>
            <a:spLocks noGrp="1"/>
          </p:cNvSpPr>
          <p:nvPr>
            <p:ph type="ctrTitle"/>
          </p:nvPr>
        </p:nvSpPr>
        <p:spPr>
          <a:xfrm>
            <a:off x="1748363" y="3886200"/>
            <a:ext cx="6706473" cy="457200"/>
          </a:xfrm>
        </p:spPr>
        <p:txBody>
          <a:bodyPr lIns="0" tIns="0" rIns="0" bIns="0">
            <a:noAutofit/>
          </a:bodyPr>
          <a:lstStyle>
            <a:lvl1pPr algn="l">
              <a:defRPr sz="2800" b="1">
                <a:solidFill>
                  <a:srgbClr val="FFFFFF"/>
                </a:solidFill>
              </a:defRPr>
            </a:lvl1pPr>
          </a:lstStyle>
          <a:p>
            <a:r>
              <a:rPr lang="en-US" smtClean="0"/>
              <a:t>Click to edit Master title style</a:t>
            </a:r>
            <a:endParaRPr lang="en-US" dirty="0"/>
          </a:p>
        </p:txBody>
      </p:sp>
      <p:sp>
        <p:nvSpPr>
          <p:cNvPr id="13" name="Text Placeholder 6"/>
          <p:cNvSpPr>
            <a:spLocks noGrp="1"/>
          </p:cNvSpPr>
          <p:nvPr>
            <p:ph type="body" sz="quarter" idx="11"/>
          </p:nvPr>
        </p:nvSpPr>
        <p:spPr>
          <a:xfrm>
            <a:off x="8840351" y="5212080"/>
            <a:ext cx="3170333"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4" name="Text Placeholder 6"/>
          <p:cNvSpPr>
            <a:spLocks noGrp="1"/>
          </p:cNvSpPr>
          <p:nvPr>
            <p:ph type="body" sz="quarter" idx="12"/>
          </p:nvPr>
        </p:nvSpPr>
        <p:spPr>
          <a:xfrm>
            <a:off x="8840351" y="5486400"/>
            <a:ext cx="3170333" cy="274320"/>
          </a:xfrm>
        </p:spPr>
        <p:txBody>
          <a:bodyPr lIns="0" tIns="0" rIns="0" bIns="0" anchor="ctr" anchorCtr="0">
            <a:noAutofit/>
          </a:bodyPr>
          <a:lstStyle>
            <a:lvl1pPr marL="0" indent="0">
              <a:spcBef>
                <a:spcPts val="0"/>
              </a:spcBef>
              <a:buNone/>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191625077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AU" altLang="en-US"/>
          </a:p>
        </p:txBody>
      </p:sp>
      <p:sp>
        <p:nvSpPr>
          <p:cNvPr id="8" name="Footer Placeholder 7"/>
          <p:cNvSpPr>
            <a:spLocks noGrp="1"/>
          </p:cNvSpPr>
          <p:nvPr>
            <p:ph type="ftr" idx="11"/>
          </p:nvPr>
        </p:nvSpPr>
        <p:spPr/>
        <p:txBody>
          <a:bodyPr/>
          <a:lstStyle>
            <a:lvl1pPr>
              <a:defRPr/>
            </a:lvl1pPr>
          </a:lstStyle>
          <a:p>
            <a:endParaRPr lang="en-AU" altLang="en-US"/>
          </a:p>
        </p:txBody>
      </p:sp>
      <p:sp>
        <p:nvSpPr>
          <p:cNvPr id="9" name="Slide Number Placeholder 8"/>
          <p:cNvSpPr>
            <a:spLocks noGrp="1"/>
          </p:cNvSpPr>
          <p:nvPr>
            <p:ph type="sldNum" idx="12"/>
          </p:nvPr>
        </p:nvSpPr>
        <p:spPr/>
        <p:txBody>
          <a:bodyPr/>
          <a:lstStyle>
            <a:lvl1pPr>
              <a:defRPr/>
            </a:lvl1pPr>
          </a:lstStyle>
          <a:p>
            <a:fld id="{5090A074-0B7E-6E4D-86FC-F47E4C79AA52}" type="slidenum">
              <a:rPr lang="en-AU" altLang="en-US"/>
              <a:pPr/>
              <a:t>‹#›</a:t>
            </a:fld>
            <a:endParaRPr lang="en-AU" altLang="en-US"/>
          </a:p>
        </p:txBody>
      </p:sp>
    </p:spTree>
    <p:extLst>
      <p:ext uri="{BB962C8B-B14F-4D97-AF65-F5344CB8AC3E}">
        <p14:creationId xmlns:p14="http://schemas.microsoft.com/office/powerpoint/2010/main" val="191838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AU" altLang="en-US"/>
          </a:p>
        </p:txBody>
      </p:sp>
      <p:sp>
        <p:nvSpPr>
          <p:cNvPr id="4" name="Footer Placeholder 3"/>
          <p:cNvSpPr>
            <a:spLocks noGrp="1"/>
          </p:cNvSpPr>
          <p:nvPr>
            <p:ph type="ftr" idx="11"/>
          </p:nvPr>
        </p:nvSpPr>
        <p:spPr/>
        <p:txBody>
          <a:bodyPr/>
          <a:lstStyle>
            <a:lvl1pPr>
              <a:defRPr/>
            </a:lvl1pPr>
          </a:lstStyle>
          <a:p>
            <a:endParaRPr lang="en-AU" altLang="en-US"/>
          </a:p>
        </p:txBody>
      </p:sp>
      <p:sp>
        <p:nvSpPr>
          <p:cNvPr id="5" name="Slide Number Placeholder 4"/>
          <p:cNvSpPr>
            <a:spLocks noGrp="1"/>
          </p:cNvSpPr>
          <p:nvPr>
            <p:ph type="sldNum" idx="12"/>
          </p:nvPr>
        </p:nvSpPr>
        <p:spPr/>
        <p:txBody>
          <a:bodyPr/>
          <a:lstStyle>
            <a:lvl1pPr>
              <a:defRPr/>
            </a:lvl1pPr>
          </a:lstStyle>
          <a:p>
            <a:fld id="{ED3E7AE1-4FB4-1848-940F-722C140B30BC}" type="slidenum">
              <a:rPr lang="en-AU" altLang="en-US"/>
              <a:pPr/>
              <a:t>‹#›</a:t>
            </a:fld>
            <a:endParaRPr lang="en-AU" altLang="en-US"/>
          </a:p>
        </p:txBody>
      </p:sp>
    </p:spTree>
    <p:extLst>
      <p:ext uri="{BB962C8B-B14F-4D97-AF65-F5344CB8AC3E}">
        <p14:creationId xmlns:p14="http://schemas.microsoft.com/office/powerpoint/2010/main" val="146067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AU" altLang="en-US"/>
          </a:p>
        </p:txBody>
      </p:sp>
      <p:sp>
        <p:nvSpPr>
          <p:cNvPr id="3" name="Footer Placeholder 2"/>
          <p:cNvSpPr>
            <a:spLocks noGrp="1"/>
          </p:cNvSpPr>
          <p:nvPr>
            <p:ph type="ftr" idx="11"/>
          </p:nvPr>
        </p:nvSpPr>
        <p:spPr/>
        <p:txBody>
          <a:bodyPr/>
          <a:lstStyle>
            <a:lvl1pPr>
              <a:defRPr/>
            </a:lvl1pPr>
          </a:lstStyle>
          <a:p>
            <a:endParaRPr lang="en-AU" altLang="en-US"/>
          </a:p>
        </p:txBody>
      </p:sp>
      <p:sp>
        <p:nvSpPr>
          <p:cNvPr id="4" name="Slide Number Placeholder 3"/>
          <p:cNvSpPr>
            <a:spLocks noGrp="1"/>
          </p:cNvSpPr>
          <p:nvPr>
            <p:ph type="sldNum" idx="12"/>
          </p:nvPr>
        </p:nvSpPr>
        <p:spPr/>
        <p:txBody>
          <a:bodyPr/>
          <a:lstStyle>
            <a:lvl1pPr>
              <a:defRPr/>
            </a:lvl1pPr>
          </a:lstStyle>
          <a:p>
            <a:fld id="{A0454332-0943-814A-9D7D-A129E853ED8A}" type="slidenum">
              <a:rPr lang="en-AU" altLang="en-US"/>
              <a:pPr/>
              <a:t>‹#›</a:t>
            </a:fld>
            <a:endParaRPr lang="en-AU" altLang="en-US"/>
          </a:p>
        </p:txBody>
      </p:sp>
    </p:spTree>
    <p:extLst>
      <p:ext uri="{BB962C8B-B14F-4D97-AF65-F5344CB8AC3E}">
        <p14:creationId xmlns:p14="http://schemas.microsoft.com/office/powerpoint/2010/main" val="160796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AU" altLang="en-US"/>
          </a:p>
        </p:txBody>
      </p:sp>
      <p:sp>
        <p:nvSpPr>
          <p:cNvPr id="6" name="Footer Placeholder 5"/>
          <p:cNvSpPr>
            <a:spLocks noGrp="1"/>
          </p:cNvSpPr>
          <p:nvPr>
            <p:ph type="ftr" idx="11"/>
          </p:nvPr>
        </p:nvSpPr>
        <p:spPr/>
        <p:txBody>
          <a:bodyPr/>
          <a:lstStyle>
            <a:lvl1pPr>
              <a:defRPr/>
            </a:lvl1pPr>
          </a:lstStyle>
          <a:p>
            <a:endParaRPr lang="en-AU" altLang="en-US"/>
          </a:p>
        </p:txBody>
      </p:sp>
      <p:sp>
        <p:nvSpPr>
          <p:cNvPr id="7" name="Slide Number Placeholder 6"/>
          <p:cNvSpPr>
            <a:spLocks noGrp="1"/>
          </p:cNvSpPr>
          <p:nvPr>
            <p:ph type="sldNum" idx="12"/>
          </p:nvPr>
        </p:nvSpPr>
        <p:spPr/>
        <p:txBody>
          <a:bodyPr/>
          <a:lstStyle>
            <a:lvl1pPr>
              <a:defRPr/>
            </a:lvl1pPr>
          </a:lstStyle>
          <a:p>
            <a:fld id="{0500C581-E2B3-9440-8C64-84ACC15BCCFB}" type="slidenum">
              <a:rPr lang="en-AU" altLang="en-US"/>
              <a:pPr/>
              <a:t>‹#›</a:t>
            </a:fld>
            <a:endParaRPr lang="en-AU" altLang="en-US"/>
          </a:p>
        </p:txBody>
      </p:sp>
    </p:spTree>
    <p:extLst>
      <p:ext uri="{BB962C8B-B14F-4D97-AF65-F5344CB8AC3E}">
        <p14:creationId xmlns:p14="http://schemas.microsoft.com/office/powerpoint/2010/main" val="206376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AU" altLang="en-US"/>
          </a:p>
        </p:txBody>
      </p:sp>
      <p:sp>
        <p:nvSpPr>
          <p:cNvPr id="6" name="Footer Placeholder 5"/>
          <p:cNvSpPr>
            <a:spLocks noGrp="1"/>
          </p:cNvSpPr>
          <p:nvPr>
            <p:ph type="ftr" idx="11"/>
          </p:nvPr>
        </p:nvSpPr>
        <p:spPr/>
        <p:txBody>
          <a:bodyPr/>
          <a:lstStyle>
            <a:lvl1pPr>
              <a:defRPr/>
            </a:lvl1pPr>
          </a:lstStyle>
          <a:p>
            <a:endParaRPr lang="en-AU" altLang="en-US"/>
          </a:p>
        </p:txBody>
      </p:sp>
      <p:sp>
        <p:nvSpPr>
          <p:cNvPr id="7" name="Slide Number Placeholder 6"/>
          <p:cNvSpPr>
            <a:spLocks noGrp="1"/>
          </p:cNvSpPr>
          <p:nvPr>
            <p:ph type="sldNum" idx="12"/>
          </p:nvPr>
        </p:nvSpPr>
        <p:spPr/>
        <p:txBody>
          <a:bodyPr/>
          <a:lstStyle>
            <a:lvl1pPr>
              <a:defRPr/>
            </a:lvl1pPr>
          </a:lstStyle>
          <a:p>
            <a:fld id="{042FD108-B563-FC45-88C7-AD9F501BB3B8}" type="slidenum">
              <a:rPr lang="en-AU" altLang="en-US"/>
              <a:pPr/>
              <a:t>‹#›</a:t>
            </a:fld>
            <a:endParaRPr lang="en-AU" altLang="en-US"/>
          </a:p>
        </p:txBody>
      </p:sp>
    </p:spTree>
    <p:extLst>
      <p:ext uri="{BB962C8B-B14F-4D97-AF65-F5344CB8AC3E}">
        <p14:creationId xmlns:p14="http://schemas.microsoft.com/office/powerpoint/2010/main" val="2706175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09600" y="273050"/>
            <a:ext cx="109696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0" name="Rectangle 2"/>
          <p:cNvSpPr>
            <a:spLocks noGrp="1" noChangeArrowheads="1"/>
          </p:cNvSpPr>
          <p:nvPr>
            <p:ph type="body" idx="1"/>
          </p:nvPr>
        </p:nvSpPr>
        <p:spPr bwMode="auto">
          <a:xfrm>
            <a:off x="609600" y="1604963"/>
            <a:ext cx="10969625"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2808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051" name="Rectangle 3"/>
          <p:cNvSpPr>
            <a:spLocks noGrp="1" noChangeArrowheads="1"/>
          </p:cNvSpPr>
          <p:nvPr>
            <p:ph type="dt"/>
          </p:nvPr>
        </p:nvSpPr>
        <p:spPr bwMode="auto">
          <a:xfrm>
            <a:off x="609600" y="6246813"/>
            <a:ext cx="28368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buClrTx/>
              <a:buFontTx/>
              <a:buNone/>
              <a:tabLst>
                <a:tab pos="723900" algn="l"/>
                <a:tab pos="1447800" algn="l"/>
                <a:tab pos="2171700" algn="l"/>
              </a:tabLst>
              <a:defRPr sz="1400">
                <a:ea typeface="Lucida Sans Unicode" charset="0"/>
                <a:cs typeface="Lucida Sans Unicode" charset="0"/>
              </a:defRPr>
            </a:lvl1pPr>
          </a:lstStyle>
          <a:p>
            <a:endParaRPr lang="en-AU" altLang="en-US"/>
          </a:p>
        </p:txBody>
      </p:sp>
      <p:sp>
        <p:nvSpPr>
          <p:cNvPr id="2052" name="Rectangle 4"/>
          <p:cNvSpPr>
            <a:spLocks noGrp="1" noChangeArrowheads="1"/>
          </p:cNvSpPr>
          <p:nvPr>
            <p:ph type="ftr"/>
          </p:nvPr>
        </p:nvSpPr>
        <p:spPr bwMode="auto">
          <a:xfrm>
            <a:off x="4168775" y="6246813"/>
            <a:ext cx="3860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buClrTx/>
              <a:buFontTx/>
              <a:buNone/>
              <a:tabLst>
                <a:tab pos="723900" algn="l"/>
                <a:tab pos="1447800" algn="l"/>
                <a:tab pos="2171700" algn="l"/>
                <a:tab pos="2895600" algn="l"/>
                <a:tab pos="3619500" algn="l"/>
              </a:tabLst>
              <a:defRPr sz="1400">
                <a:ea typeface="Lucida Sans Unicode" charset="0"/>
                <a:cs typeface="Lucida Sans Unicode" charset="0"/>
              </a:defRPr>
            </a:lvl1pPr>
          </a:lstStyle>
          <a:p>
            <a:endParaRPr lang="en-AU" altLang="en-US"/>
          </a:p>
        </p:txBody>
      </p:sp>
      <p:sp>
        <p:nvSpPr>
          <p:cNvPr id="2053" name="Rectangle 5"/>
          <p:cNvSpPr>
            <a:spLocks noGrp="1" noChangeArrowheads="1"/>
          </p:cNvSpPr>
          <p:nvPr>
            <p:ph type="sldNum"/>
          </p:nvPr>
        </p:nvSpPr>
        <p:spPr bwMode="auto">
          <a:xfrm>
            <a:off x="8740775" y="6246813"/>
            <a:ext cx="28368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buClrTx/>
              <a:buFontTx/>
              <a:buNone/>
              <a:tabLst>
                <a:tab pos="723900" algn="l"/>
                <a:tab pos="1447800" algn="l"/>
                <a:tab pos="2171700" algn="l"/>
              </a:tabLst>
              <a:defRPr sz="1400">
                <a:ea typeface="Lucida Sans Unicode" charset="0"/>
                <a:cs typeface="Lucida Sans Unicode" charset="0"/>
              </a:defRPr>
            </a:lvl1pPr>
          </a:lstStyle>
          <a:p>
            <a:fld id="{2DA202B3-57A4-AB4A-A513-E55FEC6CBBEC}"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S Gothic" charset="-128"/>
          <a:cs typeface="MS Gothic" charset="-128"/>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S Gothic" charset="-128"/>
          <a:cs typeface="MS Gothic" charset="-128"/>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S Gothic" charset="-128"/>
          <a:cs typeface="MS Gothic" charset="-128"/>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S Gothic" charset="-128"/>
          <a:cs typeface="MS Gothic"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S Gothic" charset="-128"/>
          <a:cs typeface="MS Gothic"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S Gothic" charset="-128"/>
          <a:cs typeface="MS Gothic"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S Gothic" charset="-128"/>
          <a:cs typeface="MS Gothic"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charset="0"/>
        <a:defRPr sz="4400">
          <a:solidFill>
            <a:srgbClr val="000000"/>
          </a:solidFill>
          <a:latin typeface="Arial" charset="0"/>
          <a:ea typeface="MS Gothic" charset="-128"/>
          <a:cs typeface="MS Gothic" charset="-128"/>
        </a:defRPr>
      </a:lvl9pPr>
    </p:titleStyle>
    <p:bodyStyle>
      <a:lvl1pPr marL="430213" indent="-323850" algn="l" defTabSz="449263" rtl="0" fontAlgn="base" hangingPunct="0">
        <a:lnSpc>
          <a:spcPct val="93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2013" indent="-322263" algn="l" defTabSz="449263" rtl="0" fontAlgn="base" hangingPunct="0">
        <a:lnSpc>
          <a:spcPct val="93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3813" indent="-285750" algn="l" defTabSz="449263" rtl="0" fontAlgn="base" hangingPunct="0">
        <a:lnSpc>
          <a:spcPct val="93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5613" indent="-214313" algn="l" defTabSz="449263" rtl="0" fontAlgn="base" hangingPunct="0">
        <a:lnSpc>
          <a:spcPct val="93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7413" indent="-215900" algn="l" defTabSz="449263" rtl="0" fontAlgn="base" hangingPunct="0">
        <a:lnSpc>
          <a:spcPct val="93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Line 1"/>
          <p:cNvSpPr>
            <a:spLocks noChangeShapeType="1"/>
          </p:cNvSpPr>
          <p:nvPr/>
        </p:nvSpPr>
        <p:spPr bwMode="auto">
          <a:xfrm>
            <a:off x="347663" y="549275"/>
            <a:ext cx="1149350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74" name="Rectangle 2"/>
          <p:cNvSpPr>
            <a:spLocks noChangeArrowheads="1"/>
          </p:cNvSpPr>
          <p:nvPr/>
        </p:nvSpPr>
        <p:spPr bwMode="auto">
          <a:xfrm>
            <a:off x="7888288" y="6481763"/>
            <a:ext cx="4073525" cy="22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68760" rIns="92160" bIns="460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hangingPunct="1">
              <a:lnSpc>
                <a:spcPct val="87000"/>
              </a:lnSpc>
              <a:buClrTx/>
              <a:buFontTx/>
              <a:buNone/>
            </a:pPr>
            <a:r>
              <a:rPr lang="en-US" altLang="en-US" sz="900">
                <a:ea typeface="ＭＳ Ｐゴシック" charset="-128"/>
                <a:cs typeface="ＭＳ Ｐゴシック" charset="-128"/>
              </a:rPr>
              <a:t>© 2015 IBM Corporation</a:t>
            </a:r>
          </a:p>
        </p:txBody>
      </p:sp>
      <p:sp>
        <p:nvSpPr>
          <p:cNvPr id="3075" name="Rectangle 3"/>
          <p:cNvSpPr>
            <a:spLocks noChangeArrowheads="1"/>
          </p:cNvSpPr>
          <p:nvPr/>
        </p:nvSpPr>
        <p:spPr bwMode="auto">
          <a:xfrm>
            <a:off x="228600" y="6456363"/>
            <a:ext cx="7366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307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3538" y="338138"/>
            <a:ext cx="1414462" cy="161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7"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96563" y="263525"/>
            <a:ext cx="1231900" cy="24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8" name="Rectangle 6"/>
          <p:cNvSpPr>
            <a:spLocks noGrp="1" noChangeArrowheads="1"/>
          </p:cNvSpPr>
          <p:nvPr>
            <p:ph type="title"/>
          </p:nvPr>
        </p:nvSpPr>
        <p:spPr bwMode="auto">
          <a:xfrm>
            <a:off x="347663" y="419100"/>
            <a:ext cx="8218487"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p>
            <a:pPr lvl="0"/>
            <a:r>
              <a:rPr lang="en-GB" altLang="en-US"/>
              <a:t>Click to edit the title text format</a:t>
            </a:r>
          </a:p>
        </p:txBody>
      </p:sp>
      <p:sp>
        <p:nvSpPr>
          <p:cNvPr id="3079" name="Rectangle 7"/>
          <p:cNvSpPr>
            <a:spLocks noGrp="1" noChangeArrowheads="1"/>
          </p:cNvSpPr>
          <p:nvPr>
            <p:ph type="body" idx="1"/>
          </p:nvPr>
        </p:nvSpPr>
        <p:spPr bwMode="auto">
          <a:xfrm>
            <a:off x="349250" y="1873250"/>
            <a:ext cx="11406188" cy="449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117720" rIns="91440" bIns="4572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3080" name="Rectangle 8"/>
          <p:cNvSpPr>
            <a:spLocks noGrp="1" noChangeArrowheads="1"/>
          </p:cNvSpPr>
          <p:nvPr>
            <p:ph type="sldNum"/>
          </p:nvPr>
        </p:nvSpPr>
        <p:spPr bwMode="auto">
          <a:xfrm>
            <a:off x="242888" y="6537325"/>
            <a:ext cx="484187"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lvl1pPr hangingPunct="1">
              <a:lnSpc>
                <a:spcPct val="87000"/>
              </a:lnSpc>
              <a:buClrTx/>
              <a:buFontTx/>
              <a:buNone/>
              <a:defRPr>
                <a:ea typeface="Lucida Sans Unicode" charset="0"/>
                <a:cs typeface="Lucida Sans Unicode" charset="0"/>
              </a:defRPr>
            </a:lvl1pPr>
          </a:lstStyle>
          <a:p>
            <a:fld id="{FD4AFBDF-3033-D94E-89E2-C0108085FE0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449263" rtl="0" fontAlgn="base" hangingPunct="0">
        <a:lnSpc>
          <a:spcPct val="87000"/>
        </a:lnSpc>
        <a:spcBef>
          <a:spcPct val="0"/>
        </a:spcBef>
        <a:spcAft>
          <a:spcPct val="0"/>
        </a:spcAft>
        <a:buClr>
          <a:srgbClr val="000000"/>
        </a:buClr>
        <a:buSzPct val="100000"/>
        <a:buFont typeface="Times New Roman" charset="0"/>
        <a:defRPr sz="2200" kern="1200">
          <a:solidFill>
            <a:srgbClr val="000000"/>
          </a:solidFill>
          <a:latin typeface="+mj-lt"/>
          <a:ea typeface="+mj-ea"/>
          <a:cs typeface="+mj-cs"/>
        </a:defRPr>
      </a:lvl1pPr>
      <a:lvl2pPr marL="742950" indent="-285750" algn="l" defTabSz="449263" rtl="0" fontAlgn="base" hangingPunct="0">
        <a:lnSpc>
          <a:spcPct val="87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2pPr>
      <a:lvl3pPr marL="1143000" indent="-228600" algn="l" defTabSz="449263" rtl="0" fontAlgn="base" hangingPunct="0">
        <a:lnSpc>
          <a:spcPct val="87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3pPr>
      <a:lvl4pPr marL="1600200" indent="-228600" algn="l" defTabSz="449263" rtl="0" fontAlgn="base" hangingPunct="0">
        <a:lnSpc>
          <a:spcPct val="87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4pPr>
      <a:lvl5pPr marL="2057400" indent="-228600" algn="l" defTabSz="449263" rtl="0" fontAlgn="base" hangingPunct="0">
        <a:lnSpc>
          <a:spcPct val="87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5pPr>
      <a:lvl6pPr marL="2514600" indent="-228600" algn="l" defTabSz="449263" rtl="0" fontAlgn="base" hangingPunct="0">
        <a:lnSpc>
          <a:spcPct val="87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6pPr>
      <a:lvl7pPr marL="2971800" indent="-228600" algn="l" defTabSz="449263" rtl="0" fontAlgn="base" hangingPunct="0">
        <a:lnSpc>
          <a:spcPct val="87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7pPr>
      <a:lvl8pPr marL="3429000" indent="-228600" algn="l" defTabSz="449263" rtl="0" fontAlgn="base" hangingPunct="0">
        <a:lnSpc>
          <a:spcPct val="87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8pPr>
      <a:lvl9pPr marL="3886200" indent="-228600" algn="l" defTabSz="449263" rtl="0" fontAlgn="base" hangingPunct="0">
        <a:lnSpc>
          <a:spcPct val="87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9pPr>
    </p:titleStyle>
    <p:bodyStyle>
      <a:lvl1pPr marL="430213" indent="-323850" algn="l" defTabSz="449263" rtl="0" fontAlgn="base" hangingPunct="0">
        <a:lnSpc>
          <a:spcPct val="87000"/>
        </a:lnSpc>
        <a:spcBef>
          <a:spcPts val="325"/>
        </a:spcBef>
        <a:spcAft>
          <a:spcPct val="0"/>
        </a:spcAft>
        <a:buClr>
          <a:srgbClr val="000000"/>
        </a:buClr>
        <a:buSzPct val="45000"/>
        <a:buFont typeface="Wingdings" charset="2"/>
        <a:buChar char=""/>
        <a:defRPr sz="1600" kern="1200">
          <a:solidFill>
            <a:srgbClr val="000000"/>
          </a:solidFill>
          <a:latin typeface="+mn-lt"/>
          <a:ea typeface="+mn-ea"/>
          <a:cs typeface="+mn-cs"/>
        </a:defRPr>
      </a:lvl1pPr>
      <a:lvl2pPr marL="862013" indent="-322263" algn="l" defTabSz="449263" rtl="0" fontAlgn="base" hangingPunct="0">
        <a:lnSpc>
          <a:spcPct val="87000"/>
        </a:lnSpc>
        <a:spcBef>
          <a:spcPts val="325"/>
        </a:spcBef>
        <a:spcAft>
          <a:spcPct val="0"/>
        </a:spcAft>
        <a:buClr>
          <a:srgbClr val="000000"/>
        </a:buClr>
        <a:buSzPct val="75000"/>
        <a:buFont typeface="Symbol" charset="2"/>
        <a:buChar char=""/>
        <a:defRPr sz="1600" kern="1200">
          <a:solidFill>
            <a:srgbClr val="000000"/>
          </a:solidFill>
          <a:latin typeface="+mn-lt"/>
          <a:ea typeface="+mn-ea"/>
          <a:cs typeface="+mn-cs"/>
        </a:defRPr>
      </a:lvl2pPr>
      <a:lvl3pPr marL="1293813" indent="-285750" algn="l" defTabSz="449263" rtl="0" fontAlgn="base" hangingPunct="0">
        <a:lnSpc>
          <a:spcPct val="87000"/>
        </a:lnSpc>
        <a:spcBef>
          <a:spcPts val="325"/>
        </a:spcBef>
        <a:spcAft>
          <a:spcPct val="0"/>
        </a:spcAft>
        <a:buClr>
          <a:srgbClr val="000000"/>
        </a:buClr>
        <a:buSzPct val="45000"/>
        <a:buFont typeface="Wingdings" charset="2"/>
        <a:buChar char=""/>
        <a:defRPr sz="1600" kern="1200">
          <a:solidFill>
            <a:srgbClr val="000000"/>
          </a:solidFill>
          <a:latin typeface="+mn-lt"/>
          <a:ea typeface="+mn-ea"/>
          <a:cs typeface="+mn-cs"/>
        </a:defRPr>
      </a:lvl3pPr>
      <a:lvl4pPr marL="1725613" indent="-214313" algn="l" defTabSz="449263" rtl="0" fontAlgn="base" hangingPunct="0">
        <a:lnSpc>
          <a:spcPct val="87000"/>
        </a:lnSpc>
        <a:spcBef>
          <a:spcPts val="275"/>
        </a:spcBef>
        <a:spcAft>
          <a:spcPct val="0"/>
        </a:spcAft>
        <a:buClr>
          <a:srgbClr val="000000"/>
        </a:buClr>
        <a:buSzPct val="75000"/>
        <a:buFont typeface="Symbol" charset="2"/>
        <a:buChar char=""/>
        <a:defRPr sz="1400" kern="1200">
          <a:solidFill>
            <a:srgbClr val="000000"/>
          </a:solidFill>
          <a:latin typeface="+mn-lt"/>
          <a:ea typeface="+mn-ea"/>
          <a:cs typeface="+mn-cs"/>
        </a:defRPr>
      </a:lvl4pPr>
      <a:lvl5pPr marL="2157413" indent="-215900" algn="l" defTabSz="449263" rtl="0" fontAlgn="base" hangingPunct="0">
        <a:lnSpc>
          <a:spcPct val="87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Line 1"/>
          <p:cNvSpPr>
            <a:spLocks noChangeShapeType="1"/>
          </p:cNvSpPr>
          <p:nvPr/>
        </p:nvSpPr>
        <p:spPr bwMode="auto">
          <a:xfrm>
            <a:off x="347663" y="549275"/>
            <a:ext cx="1149350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4098" name="Rectangle 2"/>
          <p:cNvSpPr>
            <a:spLocks noChangeArrowheads="1"/>
          </p:cNvSpPr>
          <p:nvPr/>
        </p:nvSpPr>
        <p:spPr bwMode="auto">
          <a:xfrm>
            <a:off x="7888288" y="6481763"/>
            <a:ext cx="407193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90360" rIns="92160" bIns="460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hangingPunct="1">
              <a:lnSpc>
                <a:spcPct val="81000"/>
              </a:lnSpc>
              <a:buClrTx/>
              <a:buFontTx/>
              <a:buNone/>
            </a:pPr>
            <a:r>
              <a:rPr lang="en-US" altLang="en-US" sz="900">
                <a:ea typeface="ＭＳ Ｐゴシック" charset="-128"/>
                <a:cs typeface="ＭＳ Ｐゴシック" charset="-128"/>
              </a:rPr>
              <a:t>© 2015 IBM Corporation</a:t>
            </a:r>
          </a:p>
        </p:txBody>
      </p:sp>
      <p:sp>
        <p:nvSpPr>
          <p:cNvPr id="4099" name="Rectangle 3"/>
          <p:cNvSpPr>
            <a:spLocks noChangeArrowheads="1"/>
          </p:cNvSpPr>
          <p:nvPr/>
        </p:nvSpPr>
        <p:spPr bwMode="auto">
          <a:xfrm>
            <a:off x="228600" y="6456363"/>
            <a:ext cx="7366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410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3538" y="338138"/>
            <a:ext cx="1414462" cy="161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10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96563" y="263525"/>
            <a:ext cx="1231900" cy="24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102" name="Rectangle 6"/>
          <p:cNvSpPr>
            <a:spLocks noGrp="1" noChangeArrowheads="1"/>
          </p:cNvSpPr>
          <p:nvPr>
            <p:ph type="title"/>
          </p:nvPr>
        </p:nvSpPr>
        <p:spPr bwMode="auto">
          <a:xfrm>
            <a:off x="347663" y="419100"/>
            <a:ext cx="82169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p>
            <a:pPr lvl="0"/>
            <a:r>
              <a:rPr lang="en-GB" altLang="en-US"/>
              <a:t>Click to edit the title text format</a:t>
            </a:r>
          </a:p>
        </p:txBody>
      </p:sp>
      <p:sp>
        <p:nvSpPr>
          <p:cNvPr id="4103" name="Rectangle 7"/>
          <p:cNvSpPr>
            <a:spLocks noGrp="1" noChangeArrowheads="1"/>
          </p:cNvSpPr>
          <p:nvPr>
            <p:ph type="body" idx="1"/>
          </p:nvPr>
        </p:nvSpPr>
        <p:spPr bwMode="auto">
          <a:xfrm>
            <a:off x="349250" y="1873250"/>
            <a:ext cx="11404600" cy="448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129600" rIns="91440" bIns="4572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4104" name="Rectangle 8"/>
          <p:cNvSpPr>
            <a:spLocks noGrp="1" noChangeArrowheads="1"/>
          </p:cNvSpPr>
          <p:nvPr>
            <p:ph type="sldNum"/>
          </p:nvPr>
        </p:nvSpPr>
        <p:spPr bwMode="auto">
          <a:xfrm>
            <a:off x="242888" y="6537325"/>
            <a:ext cx="4826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lvl1pPr hangingPunct="1">
              <a:lnSpc>
                <a:spcPct val="81000"/>
              </a:lnSpc>
              <a:buClrTx/>
              <a:buFontTx/>
              <a:buNone/>
              <a:defRPr>
                <a:ea typeface="Lucida Sans Unicode" charset="0"/>
                <a:cs typeface="Lucida Sans Unicode" charset="0"/>
              </a:defRPr>
            </a:lvl1pPr>
          </a:lstStyle>
          <a:p>
            <a:fld id="{6F9D09BD-ECBF-D548-90DB-2D3C7D70E241}"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49263" rtl="0" fontAlgn="base" hangingPunct="0">
        <a:lnSpc>
          <a:spcPct val="81000"/>
        </a:lnSpc>
        <a:spcBef>
          <a:spcPct val="0"/>
        </a:spcBef>
        <a:spcAft>
          <a:spcPct val="0"/>
        </a:spcAft>
        <a:buClr>
          <a:srgbClr val="000000"/>
        </a:buClr>
        <a:buSzPct val="100000"/>
        <a:buFont typeface="Times New Roman" charset="0"/>
        <a:defRPr sz="2200" kern="1200">
          <a:solidFill>
            <a:srgbClr val="000000"/>
          </a:solidFill>
          <a:latin typeface="+mj-lt"/>
          <a:ea typeface="+mj-ea"/>
          <a:cs typeface="+mj-cs"/>
        </a:defRPr>
      </a:lvl1pPr>
      <a:lvl2pPr marL="742950" indent="-28575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2pPr>
      <a:lvl3pPr marL="11430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3pPr>
      <a:lvl4pPr marL="16002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4pPr>
      <a:lvl5pPr marL="20574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5pPr>
      <a:lvl6pPr marL="25146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6pPr>
      <a:lvl7pPr marL="29718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7pPr>
      <a:lvl8pPr marL="34290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8pPr>
      <a:lvl9pPr marL="38862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9pPr>
    </p:titleStyle>
    <p:bodyStyle>
      <a:lvl1pPr marL="430213" indent="-323850" algn="l" defTabSz="449263" rtl="0" fontAlgn="base" hangingPunct="0">
        <a:lnSpc>
          <a:spcPct val="81000"/>
        </a:lnSpc>
        <a:spcBef>
          <a:spcPts val="325"/>
        </a:spcBef>
        <a:spcAft>
          <a:spcPct val="0"/>
        </a:spcAft>
        <a:buClr>
          <a:srgbClr val="000000"/>
        </a:buClr>
        <a:buSzPct val="45000"/>
        <a:buFont typeface="Wingdings" charset="2"/>
        <a:buChar char=""/>
        <a:defRPr sz="1600" kern="1200">
          <a:solidFill>
            <a:srgbClr val="000000"/>
          </a:solidFill>
          <a:latin typeface="+mn-lt"/>
          <a:ea typeface="+mn-ea"/>
          <a:cs typeface="+mn-cs"/>
        </a:defRPr>
      </a:lvl1pPr>
      <a:lvl2pPr marL="862013" indent="-322263" algn="l" defTabSz="449263" rtl="0" fontAlgn="base" hangingPunct="0">
        <a:lnSpc>
          <a:spcPct val="81000"/>
        </a:lnSpc>
        <a:spcBef>
          <a:spcPts val="325"/>
        </a:spcBef>
        <a:spcAft>
          <a:spcPct val="0"/>
        </a:spcAft>
        <a:buClr>
          <a:srgbClr val="000000"/>
        </a:buClr>
        <a:buSzPct val="75000"/>
        <a:buFont typeface="Symbol" charset="2"/>
        <a:buChar char=""/>
        <a:defRPr sz="1600" kern="1200">
          <a:solidFill>
            <a:srgbClr val="000000"/>
          </a:solidFill>
          <a:latin typeface="+mn-lt"/>
          <a:ea typeface="+mn-ea"/>
          <a:cs typeface="+mn-cs"/>
        </a:defRPr>
      </a:lvl2pPr>
      <a:lvl3pPr marL="1293813" indent="-285750" algn="l" defTabSz="449263" rtl="0" fontAlgn="base" hangingPunct="0">
        <a:lnSpc>
          <a:spcPct val="81000"/>
        </a:lnSpc>
        <a:spcBef>
          <a:spcPts val="325"/>
        </a:spcBef>
        <a:spcAft>
          <a:spcPct val="0"/>
        </a:spcAft>
        <a:buClr>
          <a:srgbClr val="000000"/>
        </a:buClr>
        <a:buSzPct val="45000"/>
        <a:buFont typeface="Wingdings" charset="2"/>
        <a:buChar char=""/>
        <a:defRPr sz="1600" kern="1200">
          <a:solidFill>
            <a:srgbClr val="000000"/>
          </a:solidFill>
          <a:latin typeface="+mn-lt"/>
          <a:ea typeface="+mn-ea"/>
          <a:cs typeface="+mn-cs"/>
        </a:defRPr>
      </a:lvl3pPr>
      <a:lvl4pPr marL="1725613" indent="-214313" algn="l" defTabSz="449263" rtl="0" fontAlgn="base" hangingPunct="0">
        <a:lnSpc>
          <a:spcPct val="81000"/>
        </a:lnSpc>
        <a:spcBef>
          <a:spcPts val="275"/>
        </a:spcBef>
        <a:spcAft>
          <a:spcPct val="0"/>
        </a:spcAft>
        <a:buClr>
          <a:srgbClr val="000000"/>
        </a:buClr>
        <a:buSzPct val="75000"/>
        <a:buFont typeface="Symbol" charset="2"/>
        <a:buChar char=""/>
        <a:defRPr sz="1400" kern="1200">
          <a:solidFill>
            <a:srgbClr val="000000"/>
          </a:solidFill>
          <a:latin typeface="+mn-lt"/>
          <a:ea typeface="+mn-ea"/>
          <a:cs typeface="+mn-cs"/>
        </a:defRPr>
      </a:lvl4pPr>
      <a:lvl5pPr marL="2157413" indent="-215900" algn="l" defTabSz="449263" rtl="0" fontAlgn="base" hangingPunct="0">
        <a:lnSpc>
          <a:spcPct val="81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Line 1"/>
          <p:cNvSpPr>
            <a:spLocks noChangeShapeType="1"/>
          </p:cNvSpPr>
          <p:nvPr/>
        </p:nvSpPr>
        <p:spPr bwMode="auto">
          <a:xfrm>
            <a:off x="347663" y="549275"/>
            <a:ext cx="11493500" cy="1588"/>
          </a:xfrm>
          <a:prstGeom prst="line">
            <a:avLst/>
          </a:prstGeom>
          <a:noFill/>
          <a:ln w="93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5122" name="Rectangle 2"/>
          <p:cNvSpPr>
            <a:spLocks noChangeArrowheads="1"/>
          </p:cNvSpPr>
          <p:nvPr/>
        </p:nvSpPr>
        <p:spPr bwMode="auto">
          <a:xfrm>
            <a:off x="7888288" y="6481763"/>
            <a:ext cx="407193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2160" tIns="90360" rIns="92160" bIns="460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r" hangingPunct="1">
              <a:lnSpc>
                <a:spcPct val="81000"/>
              </a:lnSpc>
              <a:buClrTx/>
              <a:buFontTx/>
              <a:buNone/>
            </a:pPr>
            <a:r>
              <a:rPr lang="en-US" altLang="en-US" sz="900">
                <a:ea typeface="ＭＳ Ｐゴシック" charset="-128"/>
                <a:cs typeface="ＭＳ Ｐゴシック" charset="-128"/>
              </a:rPr>
              <a:t>© 2015 IBM Corporation</a:t>
            </a:r>
          </a:p>
        </p:txBody>
      </p:sp>
      <p:sp>
        <p:nvSpPr>
          <p:cNvPr id="5123" name="Rectangle 3"/>
          <p:cNvSpPr>
            <a:spLocks noChangeArrowheads="1"/>
          </p:cNvSpPr>
          <p:nvPr/>
        </p:nvSpPr>
        <p:spPr bwMode="auto">
          <a:xfrm>
            <a:off x="228600" y="6456363"/>
            <a:ext cx="7366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5124"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3538" y="338138"/>
            <a:ext cx="1414462" cy="161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125"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96563" y="263525"/>
            <a:ext cx="1231900" cy="24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126" name="Rectangle 6"/>
          <p:cNvSpPr>
            <a:spLocks noGrp="1" noChangeArrowheads="1"/>
          </p:cNvSpPr>
          <p:nvPr>
            <p:ph type="title"/>
          </p:nvPr>
        </p:nvSpPr>
        <p:spPr bwMode="auto">
          <a:xfrm>
            <a:off x="347663" y="419100"/>
            <a:ext cx="8218487"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p>
            <a:pPr lvl="0"/>
            <a:r>
              <a:rPr lang="en-GB" altLang="en-US"/>
              <a:t>Click to edit the title text format</a:t>
            </a:r>
          </a:p>
        </p:txBody>
      </p:sp>
      <p:sp>
        <p:nvSpPr>
          <p:cNvPr id="5127" name="Rectangle 7"/>
          <p:cNvSpPr>
            <a:spLocks noGrp="1" noChangeArrowheads="1"/>
          </p:cNvSpPr>
          <p:nvPr>
            <p:ph type="body" idx="1"/>
          </p:nvPr>
        </p:nvSpPr>
        <p:spPr bwMode="auto">
          <a:xfrm>
            <a:off x="349250" y="1873250"/>
            <a:ext cx="11404600" cy="448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129600" rIns="91440" bIns="4572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5128" name="Rectangle 8"/>
          <p:cNvSpPr>
            <a:spLocks noGrp="1" noChangeArrowheads="1"/>
          </p:cNvSpPr>
          <p:nvPr>
            <p:ph type="sldNum"/>
          </p:nvPr>
        </p:nvSpPr>
        <p:spPr bwMode="auto">
          <a:xfrm>
            <a:off x="242888" y="6537325"/>
            <a:ext cx="48418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lvl1pPr hangingPunct="1">
              <a:lnSpc>
                <a:spcPct val="81000"/>
              </a:lnSpc>
              <a:buClrTx/>
              <a:buFontTx/>
              <a:buNone/>
              <a:defRPr>
                <a:ea typeface="Lucida Sans Unicode" charset="0"/>
                <a:cs typeface="Lucida Sans Unicode" charset="0"/>
              </a:defRPr>
            </a:lvl1pPr>
          </a:lstStyle>
          <a:p>
            <a:fld id="{7669F630-C71E-8C49-90C6-465C8044A96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449263" rtl="0" fontAlgn="base" hangingPunct="0">
        <a:lnSpc>
          <a:spcPct val="81000"/>
        </a:lnSpc>
        <a:spcBef>
          <a:spcPct val="0"/>
        </a:spcBef>
        <a:spcAft>
          <a:spcPct val="0"/>
        </a:spcAft>
        <a:buClr>
          <a:srgbClr val="000000"/>
        </a:buClr>
        <a:buSzPct val="100000"/>
        <a:buFont typeface="Times New Roman" charset="0"/>
        <a:defRPr sz="2200" kern="1200">
          <a:solidFill>
            <a:srgbClr val="000000"/>
          </a:solidFill>
          <a:latin typeface="+mj-lt"/>
          <a:ea typeface="+mj-ea"/>
          <a:cs typeface="+mj-cs"/>
        </a:defRPr>
      </a:lvl1pPr>
      <a:lvl2pPr marL="742950" indent="-28575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2pPr>
      <a:lvl3pPr marL="11430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3pPr>
      <a:lvl4pPr marL="16002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4pPr>
      <a:lvl5pPr marL="20574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5pPr>
      <a:lvl6pPr marL="25146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6pPr>
      <a:lvl7pPr marL="29718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7pPr>
      <a:lvl8pPr marL="34290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8pPr>
      <a:lvl9pPr marL="3886200" indent="-228600" algn="l" defTabSz="449263" rtl="0" fontAlgn="base" hangingPunct="0">
        <a:lnSpc>
          <a:spcPct val="81000"/>
        </a:lnSpc>
        <a:spcBef>
          <a:spcPct val="0"/>
        </a:spcBef>
        <a:spcAft>
          <a:spcPct val="0"/>
        </a:spcAft>
        <a:buClr>
          <a:srgbClr val="000000"/>
        </a:buClr>
        <a:buSzPct val="100000"/>
        <a:buFont typeface="Times New Roman" charset="0"/>
        <a:defRPr sz="2200">
          <a:solidFill>
            <a:srgbClr val="000000"/>
          </a:solidFill>
          <a:latin typeface="Arial" charset="0"/>
          <a:ea typeface="MS PGothic" charset="-128"/>
          <a:cs typeface="MS PGothic" charset="-128"/>
        </a:defRPr>
      </a:lvl9pPr>
    </p:titleStyle>
    <p:bodyStyle>
      <a:lvl1pPr marL="430213" indent="-323850" algn="l" defTabSz="449263" rtl="0" fontAlgn="base" hangingPunct="0">
        <a:lnSpc>
          <a:spcPct val="81000"/>
        </a:lnSpc>
        <a:spcBef>
          <a:spcPts val="325"/>
        </a:spcBef>
        <a:spcAft>
          <a:spcPct val="0"/>
        </a:spcAft>
        <a:buClr>
          <a:srgbClr val="000000"/>
        </a:buClr>
        <a:buSzPct val="45000"/>
        <a:buFont typeface="Wingdings" charset="2"/>
        <a:buChar char=""/>
        <a:defRPr sz="1600" kern="1200">
          <a:solidFill>
            <a:srgbClr val="000000"/>
          </a:solidFill>
          <a:latin typeface="+mn-lt"/>
          <a:ea typeface="+mn-ea"/>
          <a:cs typeface="+mn-cs"/>
        </a:defRPr>
      </a:lvl1pPr>
      <a:lvl2pPr marL="862013" indent="-322263" algn="l" defTabSz="449263" rtl="0" fontAlgn="base" hangingPunct="0">
        <a:lnSpc>
          <a:spcPct val="81000"/>
        </a:lnSpc>
        <a:spcBef>
          <a:spcPts val="325"/>
        </a:spcBef>
        <a:spcAft>
          <a:spcPct val="0"/>
        </a:spcAft>
        <a:buClr>
          <a:srgbClr val="000000"/>
        </a:buClr>
        <a:buSzPct val="75000"/>
        <a:buFont typeface="Symbol" charset="2"/>
        <a:buChar char=""/>
        <a:defRPr sz="1600" kern="1200">
          <a:solidFill>
            <a:srgbClr val="000000"/>
          </a:solidFill>
          <a:latin typeface="+mn-lt"/>
          <a:ea typeface="+mn-ea"/>
          <a:cs typeface="+mn-cs"/>
        </a:defRPr>
      </a:lvl2pPr>
      <a:lvl3pPr marL="1293813" indent="-285750" algn="l" defTabSz="449263" rtl="0" fontAlgn="base" hangingPunct="0">
        <a:lnSpc>
          <a:spcPct val="81000"/>
        </a:lnSpc>
        <a:spcBef>
          <a:spcPts val="325"/>
        </a:spcBef>
        <a:spcAft>
          <a:spcPct val="0"/>
        </a:spcAft>
        <a:buClr>
          <a:srgbClr val="000000"/>
        </a:buClr>
        <a:buSzPct val="45000"/>
        <a:buFont typeface="Wingdings" charset="2"/>
        <a:buChar char=""/>
        <a:defRPr sz="1600" kern="1200">
          <a:solidFill>
            <a:srgbClr val="000000"/>
          </a:solidFill>
          <a:latin typeface="+mn-lt"/>
          <a:ea typeface="+mn-ea"/>
          <a:cs typeface="+mn-cs"/>
        </a:defRPr>
      </a:lvl3pPr>
      <a:lvl4pPr marL="1725613" indent="-214313" algn="l" defTabSz="449263" rtl="0" fontAlgn="base" hangingPunct="0">
        <a:lnSpc>
          <a:spcPct val="81000"/>
        </a:lnSpc>
        <a:spcBef>
          <a:spcPts val="275"/>
        </a:spcBef>
        <a:spcAft>
          <a:spcPct val="0"/>
        </a:spcAft>
        <a:buClr>
          <a:srgbClr val="000000"/>
        </a:buClr>
        <a:buSzPct val="75000"/>
        <a:buFont typeface="Symbol" charset="2"/>
        <a:buChar char=""/>
        <a:defRPr sz="1400" kern="1200">
          <a:solidFill>
            <a:srgbClr val="000000"/>
          </a:solidFill>
          <a:latin typeface="+mn-lt"/>
          <a:ea typeface="+mn-ea"/>
          <a:cs typeface="+mn-cs"/>
        </a:defRPr>
      </a:lvl4pPr>
      <a:lvl5pPr marL="2157413" indent="-215900" algn="l" defTabSz="449263" rtl="0" fontAlgn="base" hangingPunct="0">
        <a:lnSpc>
          <a:spcPct val="81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80" y="274638"/>
            <a:ext cx="10974229"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80" y="1600201"/>
            <a:ext cx="10974229"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4166143" y="6492876"/>
            <a:ext cx="3861303" cy="365125"/>
          </a:xfrm>
          <a:prstGeom prst="rect">
            <a:avLst/>
          </a:prstGeom>
        </p:spPr>
        <p:txBody>
          <a:bodyPr vert="horz" wrap="square" lIns="91440" tIns="45720" rIns="91440" bIns="45720" numCol="1" anchor="ctr" anchorCtr="0" compatLnSpc="1">
            <a:prstTxWarp prst="textNoShape">
              <a:avLst/>
            </a:prstTxWarp>
          </a:bodyPr>
          <a:lstStyle>
            <a:lvl1pPr algn="ctr" defTabSz="914400" eaLnBrk="1" hangingPunct="1">
              <a:defRPr sz="1000">
                <a:solidFill>
                  <a:srgbClr val="898989"/>
                </a:solidFill>
              </a:defRPr>
            </a:lvl1pPr>
          </a:lstStyle>
          <a:p>
            <a:pPr>
              <a:lnSpc>
                <a:spcPct val="100000"/>
              </a:lnSpc>
              <a:buClrTx/>
              <a:buSzTx/>
              <a:buFontTx/>
              <a:buNone/>
            </a:pPr>
            <a:endParaRPr lang="en-US" altLang="en-US" smtClean="0">
              <a:ea typeface="MS Gothic" charset="-128"/>
              <a:cs typeface="MS Gothic" charset="-128"/>
            </a:endParaRPr>
          </a:p>
        </p:txBody>
      </p:sp>
    </p:spTree>
    <p:extLst>
      <p:ext uri="{BB962C8B-B14F-4D97-AF65-F5344CB8AC3E}">
        <p14:creationId xmlns:p14="http://schemas.microsoft.com/office/powerpoint/2010/main" val="1000372555"/>
      </p:ext>
    </p:extLst>
  </p:cSld>
  <p:clrMap bg1="lt1" tx1="dk1" bg2="lt2" tx2="dk2" accent1="accent1" accent2="accent2" accent3="accent3" accent4="accent4" accent5="accent5" accent6="accent6" hlink="hlink" folHlink="folHlink"/>
  <p:sldLayoutIdLst>
    <p:sldLayoutId id="2147483711" r:id="rId1"/>
  </p:sldLayoutIdLst>
  <p:transition spd="med">
    <p:fade/>
  </p:transition>
  <p:timing>
    <p:tnLst>
      <p:par>
        <p:cTn id="1" dur="indefinite" restart="never" nodeType="tmRoot"/>
      </p:par>
    </p:tnLst>
  </p:timing>
  <p:txStyles>
    <p:titleStyle>
      <a:lvl1pPr algn="l" defTabSz="457200" rtl="0" fontAlgn="base">
        <a:spcBef>
          <a:spcPct val="0"/>
        </a:spcBef>
        <a:spcAft>
          <a:spcPct val="0"/>
        </a:spcAft>
        <a:defRPr sz="2400" b="1" spc="-30">
          <a:solidFill>
            <a:schemeClr val="tx1"/>
          </a:solidFill>
          <a:latin typeface="+mj-lt"/>
          <a:ea typeface="+mj-ea"/>
          <a:cs typeface="+mj-cs"/>
        </a:defRPr>
      </a:lvl1pPr>
      <a:lvl2pPr algn="l" defTabSz="457200" rtl="0" fontAlgn="base">
        <a:spcBef>
          <a:spcPct val="0"/>
        </a:spcBef>
        <a:spcAft>
          <a:spcPct val="0"/>
        </a:spcAft>
        <a:defRPr sz="2400" b="1">
          <a:solidFill>
            <a:schemeClr val="tx1"/>
          </a:solidFill>
          <a:latin typeface="Arial" charset="0"/>
        </a:defRPr>
      </a:lvl2pPr>
      <a:lvl3pPr algn="l" defTabSz="457200" rtl="0" fontAlgn="base">
        <a:spcBef>
          <a:spcPct val="0"/>
        </a:spcBef>
        <a:spcAft>
          <a:spcPct val="0"/>
        </a:spcAft>
        <a:defRPr sz="2400" b="1">
          <a:solidFill>
            <a:schemeClr val="tx1"/>
          </a:solidFill>
          <a:latin typeface="Arial" charset="0"/>
        </a:defRPr>
      </a:lvl3pPr>
      <a:lvl4pPr algn="l" defTabSz="457200" rtl="0" fontAlgn="base">
        <a:spcBef>
          <a:spcPct val="0"/>
        </a:spcBef>
        <a:spcAft>
          <a:spcPct val="0"/>
        </a:spcAft>
        <a:defRPr sz="2400" b="1">
          <a:solidFill>
            <a:schemeClr val="tx1"/>
          </a:solidFill>
          <a:latin typeface="Arial" charset="0"/>
        </a:defRPr>
      </a:lvl4pPr>
      <a:lvl5pPr algn="l" defTabSz="457200" rtl="0" fontAlgn="base">
        <a:spcBef>
          <a:spcPct val="0"/>
        </a:spcBef>
        <a:spcAft>
          <a:spcPct val="0"/>
        </a:spcAft>
        <a:defRPr sz="2400" b="1">
          <a:solidFill>
            <a:schemeClr val="tx1"/>
          </a:solidFill>
          <a:latin typeface="Arial" charset="0"/>
        </a:defRPr>
      </a:lvl5pPr>
      <a:lvl6pPr marL="457200" algn="l" defTabSz="457200" rtl="0" fontAlgn="base">
        <a:spcBef>
          <a:spcPct val="0"/>
        </a:spcBef>
        <a:spcAft>
          <a:spcPct val="0"/>
        </a:spcAft>
        <a:defRPr sz="2400" b="1">
          <a:solidFill>
            <a:schemeClr val="tx1"/>
          </a:solidFill>
          <a:latin typeface="Arial" charset="0"/>
        </a:defRPr>
      </a:lvl6pPr>
      <a:lvl7pPr marL="914400" algn="l" defTabSz="457200" rtl="0" fontAlgn="base">
        <a:spcBef>
          <a:spcPct val="0"/>
        </a:spcBef>
        <a:spcAft>
          <a:spcPct val="0"/>
        </a:spcAft>
        <a:defRPr sz="2400" b="1">
          <a:solidFill>
            <a:schemeClr val="tx1"/>
          </a:solidFill>
          <a:latin typeface="Arial" charset="0"/>
        </a:defRPr>
      </a:lvl7pPr>
      <a:lvl8pPr marL="1371600" algn="l" defTabSz="457200" rtl="0" fontAlgn="base">
        <a:spcBef>
          <a:spcPct val="0"/>
        </a:spcBef>
        <a:spcAft>
          <a:spcPct val="0"/>
        </a:spcAft>
        <a:defRPr sz="2400" b="1">
          <a:solidFill>
            <a:schemeClr val="tx1"/>
          </a:solidFill>
          <a:latin typeface="Arial" charset="0"/>
        </a:defRPr>
      </a:lvl8pPr>
      <a:lvl9pPr marL="1828800" algn="l" defTabSz="457200" rtl="0" fontAlgn="base">
        <a:spcBef>
          <a:spcPct val="0"/>
        </a:spcBef>
        <a:spcAft>
          <a:spcPct val="0"/>
        </a:spcAft>
        <a:defRPr sz="2400" b="1">
          <a:solidFill>
            <a:schemeClr val="tx1"/>
          </a:solidFill>
          <a:latin typeface="Arial" charset="0"/>
        </a:defRPr>
      </a:lvl9pPr>
    </p:titleStyle>
    <p:bodyStyle>
      <a:lvl1pPr marL="342900" indent="-342900" algn="l" defTabSz="457200" rtl="0" fontAlgn="base">
        <a:spcBef>
          <a:spcPct val="20000"/>
        </a:spcBef>
        <a:spcAft>
          <a:spcPct val="0"/>
        </a:spcAft>
        <a:buFont typeface="Arial" charset="0"/>
        <a:buChar char="•"/>
        <a:defRPr sz="1600" spc="-30">
          <a:solidFill>
            <a:schemeClr val="tx1"/>
          </a:solidFill>
          <a:latin typeface="Arial"/>
          <a:ea typeface="+mn-ea"/>
          <a:cs typeface="+mn-cs"/>
        </a:defRPr>
      </a:lvl1pPr>
      <a:lvl2pPr marL="742950" indent="-285750" algn="l" defTabSz="457200" rtl="0" fontAlgn="base">
        <a:spcBef>
          <a:spcPct val="20000"/>
        </a:spcBef>
        <a:spcAft>
          <a:spcPct val="0"/>
        </a:spcAft>
        <a:buFont typeface="Arial" charset="0"/>
        <a:buChar char="–"/>
        <a:defRPr sz="1400" spc="-30">
          <a:solidFill>
            <a:schemeClr val="tx1"/>
          </a:solidFill>
          <a:latin typeface="Arial"/>
          <a:ea typeface="+mn-ea"/>
          <a:cs typeface="+mn-cs"/>
        </a:defRPr>
      </a:lvl2pPr>
      <a:lvl3pPr marL="1143000" indent="-228600" algn="l" defTabSz="457200" rtl="0" fontAlgn="base">
        <a:spcBef>
          <a:spcPct val="20000"/>
        </a:spcBef>
        <a:spcAft>
          <a:spcPct val="0"/>
        </a:spcAft>
        <a:buFont typeface="Arial" charset="0"/>
        <a:buChar char="•"/>
        <a:defRPr sz="1200" spc="-30">
          <a:solidFill>
            <a:schemeClr val="tx1"/>
          </a:solidFill>
          <a:latin typeface="Arial"/>
          <a:ea typeface="+mn-ea"/>
          <a:cs typeface="+mn-cs"/>
        </a:defRPr>
      </a:lvl3pPr>
      <a:lvl4pPr marL="1600200" indent="-228600" algn="l" defTabSz="457200" rtl="0" fontAlgn="base">
        <a:spcBef>
          <a:spcPct val="20000"/>
        </a:spcBef>
        <a:spcAft>
          <a:spcPct val="0"/>
        </a:spcAft>
        <a:buFont typeface="Arial" charset="0"/>
        <a:buChar char="–"/>
        <a:defRPr sz="1100" spc="-30">
          <a:solidFill>
            <a:schemeClr val="tx1"/>
          </a:solidFill>
          <a:latin typeface="Arial"/>
          <a:ea typeface="+mn-ea"/>
          <a:cs typeface="+mn-cs"/>
        </a:defRPr>
      </a:lvl4pPr>
      <a:lvl5pPr marL="2057400" indent="-228600" algn="l" defTabSz="457200" rtl="0" fontAlgn="base">
        <a:spcBef>
          <a:spcPct val="20000"/>
        </a:spcBef>
        <a:spcAft>
          <a:spcPct val="0"/>
        </a:spcAft>
        <a:buFont typeface="Arial" charset="0"/>
        <a:buChar char="»"/>
        <a:defRPr sz="1100" spc="-3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2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hyperlink" Target="https://www.jetbrains.com/idea/" TargetMode="External"/><Relationship Id="rId4" Type="http://schemas.openxmlformats.org/officeDocument/2006/relationships/hyperlink" Target="https://developer.android.com/sdk/installing/index.html?pkg=studio" TargetMode="External"/><Relationship Id="rId5" Type="http://schemas.openxmlformats.org/officeDocument/2006/relationships/hyperlink" Target="http://www.oracle.com/technetwork/java/javase/downloads/index.html" TargetMode="External"/><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android.com/tools/devices/emulator.html" TargetMode="External"/><Relationship Id="rId4" Type="http://schemas.openxmlformats.org/officeDocument/2006/relationships/image" Target="../media/image34.emf"/><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hyperlink" Target="http://developer.android.com/guide/topics/manifest/manifest-intr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s://hub.jazz.net/git/ecosysdevcnc/javaplays-mobilestarterkit/" TargetMode="External"/><Relationship Id="rId4" Type="http://schemas.openxmlformats.org/officeDocument/2006/relationships/image" Target="../media/image41.png"/><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hyperlink" Target="https://bluemix.net/" TargetMode="External"/><Relationship Id="rId4" Type="http://schemas.openxmlformats.org/officeDocument/2006/relationships/hyperlink" Target="https://hub.jazz.net/" TargetMode="External"/><Relationship Id="rId5" Type="http://schemas.openxmlformats.org/officeDocument/2006/relationships/hyperlink" Target="https://eclipse.org/downloads/" TargetMode="External"/><Relationship Id="rId6" Type="http://schemas.openxmlformats.org/officeDocument/2006/relationships/hyperlink" Target="https://dev.mysql.com/downloads/workbench/" TargetMode="External"/><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4.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2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8.png"/><Relationship Id="rId1" Type="http://schemas.openxmlformats.org/officeDocument/2006/relationships/slideLayout" Target="../slideLayouts/slideLayout24.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 Id="rId3"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hyperlink" Target="https://hub.jazz.net/git/ecosysdevcnc/javaplays-mobilestarterki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jpeg"/><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hyperlink" Target="https://hub.jazz.net/git/ecosysdevcnc/javaplays-mobilestarterkit/" TargetMode="External"/><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21533" y="3878263"/>
            <a:ext cx="6111875" cy="1143000"/>
          </a:xfrm>
        </p:spPr>
        <p:txBody>
          <a:bodyPr/>
          <a:lstStyle/>
          <a:p>
            <a:pPr fontAlgn="auto">
              <a:spcAft>
                <a:spcPts val="0"/>
              </a:spcAft>
              <a:defRPr/>
            </a:pPr>
            <a:r>
              <a:rPr lang="en-US" dirty="0" smtClean="0"/>
              <a:t>Java Plays – Mobile Starter Kit</a:t>
            </a:r>
            <a:br>
              <a:rPr lang="en-US" dirty="0" smtClean="0"/>
            </a:br>
            <a:r>
              <a:rPr lang="en-US" dirty="0" smtClean="0"/>
              <a:t>	- Starter (Basic)</a:t>
            </a:r>
            <a:endParaRPr lang="en-US" dirty="0"/>
          </a:p>
        </p:txBody>
      </p:sp>
      <p:sp>
        <p:nvSpPr>
          <p:cNvPr id="2" name="Text Placeholder 1"/>
          <p:cNvSpPr>
            <a:spLocks noGrp="1"/>
          </p:cNvSpPr>
          <p:nvPr>
            <p:ph type="body" sz="quarter" idx="11"/>
          </p:nvPr>
        </p:nvSpPr>
        <p:spPr>
          <a:xfrm>
            <a:off x="8839995" y="5349875"/>
            <a:ext cx="1692275" cy="685800"/>
          </a:xfrm>
        </p:spPr>
        <p:txBody>
          <a:bodyPr/>
          <a:lstStyle/>
          <a:p>
            <a:pPr fontAlgn="auto">
              <a:spcAft>
                <a:spcPts val="0"/>
              </a:spcAft>
              <a:defRPr/>
            </a:pPr>
            <a:r>
              <a:rPr lang="en-US" dirty="0" smtClean="0"/>
              <a:t>IBM</a:t>
            </a:r>
            <a:endParaRPr lang="en-US" dirty="0"/>
          </a:p>
        </p:txBody>
      </p:sp>
    </p:spTree>
    <p:extLst>
      <p:ext uri="{BB962C8B-B14F-4D97-AF65-F5344CB8AC3E}">
        <p14:creationId xmlns:p14="http://schemas.microsoft.com/office/powerpoint/2010/main" val="15288064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349250" y="1346200"/>
            <a:ext cx="11410950" cy="502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6992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a:ea typeface="MS PGothic" charset="-128"/>
                <a:cs typeface="MS PGothic" charset="-128"/>
              </a:rPr>
              <a:t>Import the master branch to your local destination or location (directory)</a:t>
            </a:r>
          </a:p>
          <a:p>
            <a:pPr hangingPunct="1">
              <a:lnSpc>
                <a:spcPct val="81000"/>
              </a:lnSpc>
              <a:spcBef>
                <a:spcPts val="388"/>
              </a:spcBef>
              <a:buFont typeface="Wingdings" charset="2"/>
              <a:buChar char=""/>
            </a:pPr>
            <a:r>
              <a:rPr lang="en-US" altLang="en-US" sz="1600">
                <a:ea typeface="MS PGothic" charset="-128"/>
                <a:cs typeface="MS PGothic" charset="-128"/>
              </a:rPr>
              <a:t>Select “Import existing Projects” and select the directory for importing the existing project</a:t>
            </a:r>
          </a:p>
          <a:p>
            <a:pPr marL="174625" hangingPunct="1">
              <a:lnSpc>
                <a:spcPct val="81000"/>
              </a:lnSpc>
              <a:buClrTx/>
              <a:buFontTx/>
              <a:buNone/>
            </a:pPr>
            <a:endParaRPr lang="en-US" altLang="en-US" sz="1600">
              <a:ea typeface="MS PGothic" charset="-128"/>
              <a:cs typeface="MS PGothic" charset="-128"/>
            </a:endParaRPr>
          </a:p>
          <a:p>
            <a:pPr marL="174625" hangingPunct="1">
              <a:lnSpc>
                <a:spcPct val="81000"/>
              </a:lnSpc>
              <a:buClrTx/>
              <a:buFontTx/>
              <a:buNone/>
            </a:pPr>
            <a:endParaRPr lang="en-US" altLang="en-US" sz="1600">
              <a:ea typeface="MS PGothic" charset="-128"/>
              <a:cs typeface="MS PGothic" charset="-128"/>
            </a:endParaRPr>
          </a:p>
        </p:txBody>
      </p:sp>
      <p:sp>
        <p:nvSpPr>
          <p:cNvPr id="15362" name="Rectangle 2"/>
          <p:cNvSpPr>
            <a:spLocks noGrp="1" noChangeArrowheads="1"/>
          </p:cNvSpPr>
          <p:nvPr>
            <p:ph type="title"/>
          </p:nvPr>
        </p:nvSpPr>
        <p:spPr>
          <a:xfrm>
            <a:off x="349250" y="749300"/>
            <a:ext cx="10623550" cy="482600"/>
          </a:xfrm>
          <a:ln/>
        </p:spPr>
        <p:txBody>
          <a:bodyPr tIns="1897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Lst>
            </a:pPr>
            <a:r>
              <a:rPr lang="en-US" altLang="en-US" sz="2000" b="1" dirty="0" err="1">
                <a:solidFill>
                  <a:srgbClr val="002060"/>
                </a:solidFill>
                <a:effectLst>
                  <a:outerShdw blurRad="38100" dist="38100" dir="2700000" algn="tl">
                    <a:srgbClr val="C0C0C0"/>
                  </a:outerShdw>
                </a:effectLst>
              </a:rPr>
              <a:t>Bluemix</a:t>
            </a:r>
            <a:r>
              <a:rPr lang="en-US" altLang="en-US" sz="2000" b="1" dirty="0">
                <a:solidFill>
                  <a:srgbClr val="002060"/>
                </a:solidFill>
                <a:effectLst>
                  <a:outerShdw blurRad="38100" dist="38100" dir="2700000" algn="tl">
                    <a:srgbClr val="C0C0C0"/>
                  </a:outerShdw>
                </a:effectLst>
              </a:rPr>
              <a:t> Java Application – </a:t>
            </a:r>
            <a:r>
              <a:rPr lang="en-US" altLang="en-US" sz="2000" b="1" dirty="0" smtClean="0">
                <a:solidFill>
                  <a:srgbClr val="002060"/>
                </a:solidFill>
                <a:effectLst>
                  <a:outerShdw blurRad="38100" dist="38100" dir="2700000" algn="tl">
                    <a:srgbClr val="C0C0C0"/>
                  </a:outerShdw>
                </a:effectLst>
              </a:rPr>
              <a:t>Configure Option 2 </a:t>
            </a:r>
            <a:r>
              <a:rPr lang="en-US" altLang="en-US" sz="2000" b="1" dirty="0">
                <a:solidFill>
                  <a:srgbClr val="002060"/>
                </a:solidFill>
                <a:effectLst>
                  <a:outerShdw blurRad="38100" dist="38100" dir="2700000" algn="tl">
                    <a:srgbClr val="C0C0C0"/>
                  </a:outerShdw>
                </a:effectLst>
              </a:rPr>
              <a:t>-  Pull the Code from </a:t>
            </a:r>
            <a:r>
              <a:rPr lang="en-US" altLang="en-US" sz="2000" b="1" dirty="0" err="1">
                <a:solidFill>
                  <a:srgbClr val="002060"/>
                </a:solidFill>
                <a:effectLst>
                  <a:outerShdw blurRad="38100" dist="38100" dir="2700000" algn="tl">
                    <a:srgbClr val="C0C0C0"/>
                  </a:outerShdw>
                </a:effectLst>
              </a:rPr>
              <a:t>JazzHub</a:t>
            </a:r>
            <a:r>
              <a:rPr lang="en-US" altLang="en-US" sz="2000" b="1" dirty="0">
                <a:solidFill>
                  <a:srgbClr val="002060"/>
                </a:solidFill>
                <a:effectLst>
                  <a:outerShdw blurRad="38100" dist="38100" dir="2700000" algn="tl">
                    <a:srgbClr val="C0C0C0"/>
                  </a:outerShdw>
                </a:effectLst>
              </a:rPr>
              <a:t> (Cont’d)</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1965325"/>
            <a:ext cx="4787900" cy="4575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900" y="1965325"/>
            <a:ext cx="4495800" cy="4575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349250" y="1397000"/>
            <a:ext cx="11410950"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6992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a:ea typeface="MS PGothic" charset="-128"/>
                <a:cs typeface="MS PGothic" charset="-128"/>
              </a:rPr>
              <a:t>Select the server side code to import in to your eclipse workspace for development.</a:t>
            </a:r>
          </a:p>
          <a:p>
            <a:pPr marL="174625" hangingPunct="1">
              <a:lnSpc>
                <a:spcPct val="81000"/>
              </a:lnSpc>
              <a:buClrTx/>
              <a:buFontTx/>
              <a:buNone/>
            </a:pPr>
            <a:endParaRPr lang="en-US" altLang="en-US" sz="1600">
              <a:ea typeface="MS PGothic" charset="-128"/>
              <a:cs typeface="MS PGothic" charset="-128"/>
            </a:endParaRPr>
          </a:p>
        </p:txBody>
      </p:sp>
      <p:sp>
        <p:nvSpPr>
          <p:cNvPr id="16386" name="Rectangle 2"/>
          <p:cNvSpPr>
            <a:spLocks noGrp="1" noChangeArrowheads="1"/>
          </p:cNvSpPr>
          <p:nvPr>
            <p:ph type="title"/>
          </p:nvPr>
        </p:nvSpPr>
        <p:spPr>
          <a:xfrm>
            <a:off x="349250" y="749300"/>
            <a:ext cx="10928350" cy="482600"/>
          </a:xfrm>
          <a:ln/>
        </p:spPr>
        <p:txBody>
          <a:bodyPr tIns="1897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pPr>
            <a:r>
              <a:rPr lang="en-US" altLang="en-US" sz="2000" b="1" dirty="0" err="1">
                <a:solidFill>
                  <a:srgbClr val="002060"/>
                </a:solidFill>
                <a:effectLst>
                  <a:outerShdw blurRad="38100" dist="38100" dir="2700000" algn="tl">
                    <a:srgbClr val="C0C0C0"/>
                  </a:outerShdw>
                </a:effectLst>
              </a:rPr>
              <a:t>Bluemix</a:t>
            </a:r>
            <a:r>
              <a:rPr lang="en-US" altLang="en-US" sz="2000" b="1" dirty="0">
                <a:solidFill>
                  <a:srgbClr val="002060"/>
                </a:solidFill>
                <a:effectLst>
                  <a:outerShdw blurRad="38100" dist="38100" dir="2700000" algn="tl">
                    <a:srgbClr val="C0C0C0"/>
                  </a:outerShdw>
                </a:effectLst>
              </a:rPr>
              <a:t> Java Application – </a:t>
            </a:r>
            <a:r>
              <a:rPr lang="en-US" altLang="en-US" sz="2000" b="1" dirty="0" smtClean="0">
                <a:solidFill>
                  <a:srgbClr val="002060"/>
                </a:solidFill>
                <a:effectLst>
                  <a:outerShdw blurRad="38100" dist="38100" dir="2700000" algn="tl">
                    <a:srgbClr val="C0C0C0"/>
                  </a:outerShdw>
                </a:effectLst>
              </a:rPr>
              <a:t>Configure Option2 </a:t>
            </a:r>
            <a:r>
              <a:rPr lang="en-US" altLang="en-US" sz="2000" b="1" dirty="0">
                <a:solidFill>
                  <a:srgbClr val="002060"/>
                </a:solidFill>
                <a:effectLst>
                  <a:outerShdw blurRad="38100" dist="38100" dir="2700000" algn="tl">
                    <a:srgbClr val="C0C0C0"/>
                  </a:outerShdw>
                </a:effectLst>
              </a:rPr>
              <a:t>-  Pull the Code from </a:t>
            </a:r>
            <a:r>
              <a:rPr lang="en-US" altLang="en-US" sz="2000" b="1" dirty="0" err="1">
                <a:solidFill>
                  <a:srgbClr val="002060"/>
                </a:solidFill>
                <a:effectLst>
                  <a:outerShdw blurRad="38100" dist="38100" dir="2700000" algn="tl">
                    <a:srgbClr val="C0C0C0"/>
                  </a:outerShdw>
                </a:effectLst>
              </a:rPr>
              <a:t>JazzHub</a:t>
            </a:r>
            <a:r>
              <a:rPr lang="en-US" altLang="en-US" sz="2000" b="1" dirty="0">
                <a:solidFill>
                  <a:srgbClr val="002060"/>
                </a:solidFill>
                <a:effectLst>
                  <a:outerShdw blurRad="38100" dist="38100" dir="2700000" algn="tl">
                    <a:srgbClr val="C0C0C0"/>
                  </a:outerShdw>
                </a:effectLst>
              </a:rPr>
              <a:t> (Cont’d)</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1968500"/>
            <a:ext cx="5137150" cy="4400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349250" y="635000"/>
            <a:ext cx="97472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Bluemix Java Application – Create – ServiceAPI.java</a:t>
            </a:r>
          </a:p>
        </p:txBody>
      </p:sp>
      <p:sp>
        <p:nvSpPr>
          <p:cNvPr id="17410" name="Text Box 2"/>
          <p:cNvSpPr txBox="1">
            <a:spLocks noChangeArrowheads="1"/>
          </p:cNvSpPr>
          <p:nvPr/>
        </p:nvSpPr>
        <p:spPr bwMode="auto">
          <a:xfrm>
            <a:off x="349250" y="1333500"/>
            <a:ext cx="11410950" cy="503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5588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a:ea typeface="MS PGothic" charset="-128"/>
                <a:cs typeface="MS PGothic" charset="-128"/>
              </a:rPr>
              <a:t>Change the Eclipse Perspective (located on the right hand corner of the IDE) to Java EE. The server side code imported should be visible for deployment. Open ServiceAPI.java</a:t>
            </a:r>
          </a:p>
          <a:p>
            <a:pPr marL="174625" hangingPunct="1">
              <a:lnSpc>
                <a:spcPct val="81000"/>
              </a:lnSpc>
              <a:buClrTx/>
              <a:buFontTx/>
              <a:buNone/>
            </a:pPr>
            <a:endParaRPr lang="en-US" altLang="en-US" sz="1600">
              <a:ea typeface="MS PGothic" charset="-128"/>
              <a:cs typeface="MS PGothic" charset="-128"/>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2101850"/>
            <a:ext cx="3911600" cy="419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101850"/>
            <a:ext cx="5689600" cy="3937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349250" y="1244600"/>
            <a:ext cx="11410950" cy="512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6992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dirty="0" smtClean="0">
                <a:ea typeface="MS PGothic" charset="-128"/>
                <a:cs typeface="MS PGothic" charset="-128"/>
              </a:rPr>
              <a:t>Copy </a:t>
            </a:r>
            <a:r>
              <a:rPr lang="en-US" altLang="en-US" sz="1600" dirty="0">
                <a:ea typeface="MS PGothic" charset="-128"/>
                <a:cs typeface="MS PGothic" charset="-128"/>
              </a:rPr>
              <a:t>the attached code from template </a:t>
            </a:r>
            <a:r>
              <a:rPr lang="en-US" altLang="en-US" sz="1600" dirty="0" smtClean="0">
                <a:ea typeface="MS PGothic" charset="-128"/>
                <a:cs typeface="MS PGothic" charset="-128"/>
              </a:rPr>
              <a:t>code (</a:t>
            </a:r>
            <a:r>
              <a:rPr lang="en-US" altLang="en-US" sz="1600" dirty="0" err="1" smtClean="0">
                <a:ea typeface="MS PGothic" charset="-128"/>
                <a:cs typeface="MS PGothic" charset="-128"/>
              </a:rPr>
              <a:t>javaplays</a:t>
            </a:r>
            <a:r>
              <a:rPr lang="en-US" altLang="en-US" sz="1600" dirty="0" smtClean="0">
                <a:ea typeface="MS PGothic" charset="-128"/>
                <a:cs typeface="MS PGothic" charset="-128"/>
              </a:rPr>
              <a:t>-</a:t>
            </a:r>
            <a:r>
              <a:rPr lang="en-US" altLang="en-US" sz="1600" dirty="0" err="1" smtClean="0">
                <a:ea typeface="MS PGothic" charset="-128"/>
                <a:cs typeface="MS PGothic" charset="-128"/>
              </a:rPr>
              <a:t>restjava</a:t>
            </a:r>
            <a:r>
              <a:rPr lang="en-US" altLang="en-US" sz="1600" dirty="0" smtClean="0">
                <a:ea typeface="MS PGothic" charset="-128"/>
                <a:cs typeface="MS PGothic" charset="-128"/>
              </a:rPr>
              <a:t>-</a:t>
            </a:r>
            <a:r>
              <a:rPr lang="en-US" altLang="en-US" sz="1600" dirty="0" err="1" smtClean="0">
                <a:ea typeface="MS PGothic" charset="-128"/>
                <a:cs typeface="MS PGothic" charset="-128"/>
              </a:rPr>
              <a:t>mobilestarterkit</a:t>
            </a:r>
            <a:r>
              <a:rPr lang="en-US" altLang="en-US" sz="1600" dirty="0" smtClean="0">
                <a:ea typeface="MS PGothic" charset="-128"/>
                <a:cs typeface="MS PGothic" charset="-128"/>
              </a:rPr>
              <a:t>-template/</a:t>
            </a:r>
            <a:r>
              <a:rPr lang="en-US" altLang="en-US" sz="1600" dirty="0" err="1" smtClean="0">
                <a:ea typeface="MS PGothic" charset="-128"/>
                <a:cs typeface="MS PGothic" charset="-128"/>
              </a:rPr>
              <a:t>src</a:t>
            </a:r>
            <a:r>
              <a:rPr lang="en-US" altLang="en-US" sz="1600" dirty="0" smtClean="0">
                <a:ea typeface="MS PGothic" charset="-128"/>
                <a:cs typeface="MS PGothic" charset="-128"/>
              </a:rPr>
              <a:t>) </a:t>
            </a:r>
            <a:r>
              <a:rPr lang="en-US" altLang="en-US" sz="1600" dirty="0">
                <a:ea typeface="MS PGothic" charset="-128"/>
                <a:cs typeface="MS PGothic" charset="-128"/>
              </a:rPr>
              <a:t>directory in to </a:t>
            </a:r>
            <a:r>
              <a:rPr lang="en-US" altLang="en-US" sz="1600" dirty="0" err="1">
                <a:ea typeface="MS PGothic" charset="-128"/>
                <a:cs typeface="MS PGothic" charset="-128"/>
              </a:rPr>
              <a:t>ServiceAPI.java</a:t>
            </a:r>
            <a:endParaRPr lang="en-US" altLang="en-US" sz="1600" dirty="0">
              <a:ea typeface="MS PGothic" charset="-128"/>
              <a:cs typeface="MS PGothic" charset="-128"/>
            </a:endParaRPr>
          </a:p>
          <a:p>
            <a:pPr marL="174625" hangingPunct="1">
              <a:lnSpc>
                <a:spcPct val="81000"/>
              </a:lnSpc>
              <a:buClrTx/>
              <a:buFontTx/>
              <a:buNone/>
            </a:pPr>
            <a:endParaRPr lang="en-US" altLang="en-US" sz="1600" dirty="0">
              <a:ea typeface="MS PGothic" charset="-128"/>
              <a:cs typeface="MS PGothic" charset="-128"/>
            </a:endParaRPr>
          </a:p>
          <a:p>
            <a:pPr marL="174625" hangingPunct="1">
              <a:lnSpc>
                <a:spcPct val="81000"/>
              </a:lnSpc>
              <a:buClrTx/>
              <a:buFontTx/>
              <a:buNone/>
            </a:pPr>
            <a:endParaRPr lang="en-US" altLang="en-US" sz="1600" dirty="0">
              <a:ea typeface="MS PGothic" charset="-128"/>
              <a:cs typeface="MS PGothic" charset="-128"/>
            </a:endParaRPr>
          </a:p>
          <a:p>
            <a:pPr marL="174625" hangingPunct="1">
              <a:lnSpc>
                <a:spcPct val="81000"/>
              </a:lnSpc>
              <a:buClrTx/>
              <a:buFontTx/>
              <a:buNone/>
            </a:pPr>
            <a:endParaRPr lang="en-US" altLang="en-US" sz="1600" dirty="0">
              <a:ea typeface="MS PGothic" charset="-128"/>
              <a:cs typeface="MS PGothic" charset="-128"/>
            </a:endParaRPr>
          </a:p>
          <a:p>
            <a:pPr hangingPunct="1">
              <a:lnSpc>
                <a:spcPct val="81000"/>
              </a:lnSpc>
              <a:spcBef>
                <a:spcPts val="388"/>
              </a:spcBef>
              <a:buFont typeface="Wingdings" charset="2"/>
              <a:buChar char=""/>
            </a:pPr>
            <a:r>
              <a:rPr lang="en-US" altLang="en-US" sz="1600" dirty="0">
                <a:ea typeface="MS PGothic" charset="-128"/>
                <a:cs typeface="MS PGothic" charset="-128"/>
              </a:rPr>
              <a:t>Open </a:t>
            </a:r>
            <a:r>
              <a:rPr lang="en-US" altLang="en-US" sz="1600" dirty="0" err="1">
                <a:ea typeface="MS PGothic" charset="-128"/>
                <a:cs typeface="MS PGothic" charset="-128"/>
              </a:rPr>
              <a:t>web.xml</a:t>
            </a:r>
            <a:r>
              <a:rPr lang="en-US" altLang="en-US" sz="1600" dirty="0">
                <a:ea typeface="MS PGothic" charset="-128"/>
                <a:cs typeface="MS PGothic" charset="-128"/>
              </a:rPr>
              <a:t> (located under </a:t>
            </a:r>
            <a:r>
              <a:rPr lang="en-US" altLang="en-US" sz="1600" dirty="0" err="1">
                <a:ea typeface="MS PGothic" charset="-128"/>
                <a:cs typeface="MS PGothic" charset="-128"/>
              </a:rPr>
              <a:t>javaplays</a:t>
            </a:r>
            <a:r>
              <a:rPr lang="en-US" altLang="en-US" sz="1600" dirty="0">
                <a:ea typeface="MS PGothic" charset="-128"/>
                <a:cs typeface="MS PGothic" charset="-128"/>
              </a:rPr>
              <a:t>-</a:t>
            </a:r>
            <a:r>
              <a:rPr lang="en-US" altLang="en-US" sz="1600" dirty="0" err="1">
                <a:ea typeface="MS PGothic" charset="-128"/>
                <a:cs typeface="MS PGothic" charset="-128"/>
              </a:rPr>
              <a:t>restjava</a:t>
            </a:r>
            <a:r>
              <a:rPr lang="en-US" altLang="en-US" sz="1600" dirty="0">
                <a:ea typeface="MS PGothic" charset="-128"/>
                <a:cs typeface="MS PGothic" charset="-128"/>
              </a:rPr>
              <a:t>-</a:t>
            </a:r>
            <a:r>
              <a:rPr lang="en-US" altLang="en-US" sz="1600" dirty="0" err="1">
                <a:ea typeface="MS PGothic" charset="-128"/>
                <a:cs typeface="MS PGothic" charset="-128"/>
              </a:rPr>
              <a:t>mobilestarterkit</a:t>
            </a:r>
            <a:r>
              <a:rPr lang="en-US" altLang="en-US" sz="1600" dirty="0">
                <a:ea typeface="MS PGothic" charset="-128"/>
                <a:cs typeface="MS PGothic" charset="-128"/>
              </a:rPr>
              <a:t>-template/</a:t>
            </a:r>
            <a:r>
              <a:rPr lang="en-US" altLang="en-US" sz="1600" dirty="0" err="1">
                <a:ea typeface="MS PGothic" charset="-128"/>
                <a:cs typeface="MS PGothic" charset="-128"/>
              </a:rPr>
              <a:t>WebContent</a:t>
            </a:r>
            <a:r>
              <a:rPr lang="en-US" altLang="en-US" sz="1600" dirty="0">
                <a:ea typeface="MS PGothic" charset="-128"/>
                <a:cs typeface="MS PGothic" charset="-128"/>
              </a:rPr>
              <a:t>/WEB_INF).</a:t>
            </a:r>
          </a:p>
          <a:p>
            <a:pPr hangingPunct="1">
              <a:lnSpc>
                <a:spcPct val="81000"/>
              </a:lnSpc>
              <a:spcBef>
                <a:spcPts val="388"/>
              </a:spcBef>
              <a:buFont typeface="Wingdings" charset="2"/>
              <a:buChar char=""/>
            </a:pPr>
            <a:r>
              <a:rPr lang="en-US" altLang="en-US" sz="1600" dirty="0">
                <a:ea typeface="MS PGothic" charset="-128"/>
                <a:cs typeface="MS PGothic" charset="-128"/>
              </a:rPr>
              <a:t>Copy the attached xml code or from template code directory in to </a:t>
            </a:r>
            <a:r>
              <a:rPr lang="en-US" altLang="en-US" sz="1600" dirty="0" err="1">
                <a:ea typeface="MS PGothic" charset="-128"/>
                <a:cs typeface="MS PGothic" charset="-128"/>
              </a:rPr>
              <a:t>web.xml</a:t>
            </a:r>
            <a:endParaRPr lang="en-US" altLang="en-US" sz="1600" dirty="0">
              <a:ea typeface="MS PGothic" charset="-128"/>
              <a:cs typeface="MS PGothic" charset="-128"/>
            </a:endParaRPr>
          </a:p>
          <a:p>
            <a:pPr marL="174625" hangingPunct="1">
              <a:lnSpc>
                <a:spcPct val="81000"/>
              </a:lnSpc>
              <a:buClrTx/>
              <a:buFontTx/>
              <a:buNone/>
            </a:pPr>
            <a:endParaRPr lang="en-US" altLang="en-US" sz="1600" dirty="0" smtClean="0">
              <a:ea typeface="MS PGothic" charset="-128"/>
              <a:cs typeface="MS PGothic" charset="-128"/>
            </a:endParaRPr>
          </a:p>
          <a:p>
            <a:pPr marL="174625" hangingPunct="1">
              <a:lnSpc>
                <a:spcPct val="81000"/>
              </a:lnSpc>
              <a:buClrTx/>
              <a:buFontTx/>
              <a:buNone/>
            </a:pPr>
            <a:endParaRPr lang="en-US" altLang="en-US" sz="1600" dirty="0">
              <a:ea typeface="MS PGothic" charset="-128"/>
              <a:cs typeface="MS PGothic" charset="-128"/>
            </a:endParaRPr>
          </a:p>
          <a:p>
            <a:pPr marL="174625" hangingPunct="1">
              <a:lnSpc>
                <a:spcPct val="81000"/>
              </a:lnSpc>
              <a:buClrTx/>
              <a:buFontTx/>
              <a:buNone/>
            </a:pPr>
            <a:endParaRPr lang="en-US" altLang="en-US" sz="1600" dirty="0" smtClean="0">
              <a:ea typeface="MS PGothic" charset="-128"/>
              <a:cs typeface="MS PGothic" charset="-128"/>
            </a:endParaRPr>
          </a:p>
          <a:p>
            <a:pPr marL="174625" hangingPunct="1">
              <a:lnSpc>
                <a:spcPct val="81000"/>
              </a:lnSpc>
              <a:buClrTx/>
              <a:buFontTx/>
              <a:buNone/>
            </a:pPr>
            <a:endParaRPr lang="en-US" altLang="en-US" sz="1600" dirty="0">
              <a:ea typeface="MS PGothic" charset="-128"/>
              <a:cs typeface="MS PGothic" charset="-128"/>
            </a:endParaRPr>
          </a:p>
          <a:p>
            <a:pPr marL="174625" hangingPunct="1">
              <a:lnSpc>
                <a:spcPct val="81000"/>
              </a:lnSpc>
              <a:buClrTx/>
              <a:buFontTx/>
              <a:buNone/>
            </a:pPr>
            <a:endParaRPr lang="en-US" altLang="en-US" sz="1600" dirty="0" smtClean="0">
              <a:ea typeface="MS PGothic" charset="-128"/>
              <a:cs typeface="MS PGothic" charset="-128"/>
            </a:endParaRPr>
          </a:p>
          <a:p>
            <a:pPr marL="290512" indent="-285750" hangingPunct="1">
              <a:lnSpc>
                <a:spcPct val="81000"/>
              </a:lnSpc>
              <a:buClrTx/>
              <a:buFont typeface="Wingdings" charset="2"/>
              <a:buChar char="§"/>
            </a:pPr>
            <a:endParaRPr lang="en-US" altLang="en-US" sz="1600" dirty="0" smtClean="0">
              <a:ea typeface="MS PGothic" charset="-128"/>
              <a:cs typeface="MS PGothic" charset="-128"/>
            </a:endParaRPr>
          </a:p>
          <a:p>
            <a:pPr marL="174625" hangingPunct="1">
              <a:lnSpc>
                <a:spcPct val="81000"/>
              </a:lnSpc>
              <a:spcBef>
                <a:spcPts val="388"/>
              </a:spcBef>
              <a:buClrTx/>
              <a:buFontTx/>
              <a:buNone/>
            </a:pPr>
            <a:r>
              <a:rPr lang="en-US" altLang="en-US" sz="1600" dirty="0" smtClean="0">
                <a:ea typeface="MS PGothic" charset="-128"/>
                <a:cs typeface="MS PGothic" charset="-128"/>
              </a:rPr>
              <a:t> </a:t>
            </a:r>
            <a:endParaRPr lang="en-US" altLang="en-US" sz="1600" dirty="0">
              <a:ea typeface="MS PGothic" charset="-128"/>
              <a:cs typeface="MS PGothic" charset="-128"/>
            </a:endParaRPr>
          </a:p>
        </p:txBody>
      </p:sp>
      <p:sp>
        <p:nvSpPr>
          <p:cNvPr id="18434" name="Rectangle 2"/>
          <p:cNvSpPr>
            <a:spLocks noGrp="1" noChangeArrowheads="1"/>
          </p:cNvSpPr>
          <p:nvPr>
            <p:ph type="title"/>
          </p:nvPr>
        </p:nvSpPr>
        <p:spPr>
          <a:xfrm>
            <a:off x="349250" y="635000"/>
            <a:ext cx="97472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Bluemix Java Application – Create</a:t>
            </a:r>
          </a:p>
        </p:txBody>
      </p:sp>
      <p:sp>
        <p:nvSpPr>
          <p:cNvPr id="18435" name="Rectangle 3"/>
          <p:cNvSpPr>
            <a:spLocks noChangeArrowheads="1"/>
          </p:cNvSpPr>
          <p:nvPr/>
        </p:nvSpPr>
        <p:spPr bwMode="auto">
          <a:xfrm>
            <a:off x="349250" y="1725613"/>
            <a:ext cx="965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36" name="Rectangle 4"/>
          <p:cNvSpPr>
            <a:spLocks noChangeArrowheads="1"/>
          </p:cNvSpPr>
          <p:nvPr/>
        </p:nvSpPr>
        <p:spPr bwMode="auto">
          <a:xfrm>
            <a:off x="349250" y="3108325"/>
            <a:ext cx="965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194" y="1757281"/>
            <a:ext cx="965200"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94" y="3502025"/>
            <a:ext cx="965200"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349250" y="1244600"/>
            <a:ext cx="12509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6992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a:ea typeface="MS PGothic" charset="-128"/>
                <a:cs typeface="MS PGothic" charset="-128"/>
              </a:rPr>
              <a:t>Web.xml</a:t>
            </a:r>
          </a:p>
        </p:txBody>
      </p:sp>
      <p:sp>
        <p:nvSpPr>
          <p:cNvPr id="19458" name="Rectangle 2"/>
          <p:cNvSpPr>
            <a:spLocks noGrp="1" noChangeArrowheads="1"/>
          </p:cNvSpPr>
          <p:nvPr>
            <p:ph type="title"/>
          </p:nvPr>
        </p:nvSpPr>
        <p:spPr>
          <a:xfrm>
            <a:off x="349250" y="635000"/>
            <a:ext cx="97472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Bluemix Java Application – Create – web.xml Code Walkthrough</a:t>
            </a:r>
          </a:p>
        </p:txBody>
      </p:sp>
      <p:sp>
        <p:nvSpPr>
          <p:cNvPr id="19459" name="Text Box 3"/>
          <p:cNvSpPr txBox="1">
            <a:spLocks noChangeArrowheads="1"/>
          </p:cNvSpPr>
          <p:nvPr/>
        </p:nvSpPr>
        <p:spPr bwMode="auto">
          <a:xfrm>
            <a:off x="349250" y="1701800"/>
            <a:ext cx="451485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1701800"/>
            <a:ext cx="5289550" cy="4152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9461" name="Text Box 5"/>
          <p:cNvSpPr txBox="1">
            <a:spLocks noChangeArrowheads="1"/>
          </p:cNvSpPr>
          <p:nvPr/>
        </p:nvSpPr>
        <p:spPr bwMode="auto">
          <a:xfrm>
            <a:off x="6686550" y="1333500"/>
            <a:ext cx="4591050"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242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hangingPunct="1">
              <a:lnSpc>
                <a:spcPct val="81000"/>
              </a:lnSpc>
              <a:spcBef>
                <a:spcPts val="325"/>
              </a:spcBef>
              <a:buClrTx/>
              <a:buFontTx/>
              <a:buNone/>
            </a:pPr>
            <a:r>
              <a:rPr lang="en-US" altLang="en-US" sz="1600">
                <a:ea typeface="MS PGothic" charset="-128"/>
                <a:cs typeface="MS PGothic" charset="-128"/>
              </a:rPr>
              <a:t>The web.xml file contains information about the structure and external dependencies of web components in the module and describes how the components are used at run time. To enable the web container to run Java API for RESTful Web Services (JAX-RS) applications, you can configure the web.xml file to point directly to the JAX-RS servlet. When using servlets, you can define a servlet path in the web.xml file that is appended to the base URL.</a:t>
            </a:r>
          </a:p>
          <a:p>
            <a:pPr hangingPunct="1">
              <a:lnSpc>
                <a:spcPct val="81000"/>
              </a:lnSpc>
              <a:buClrTx/>
              <a:buFontTx/>
              <a:buNone/>
            </a:pPr>
            <a:endParaRPr lang="en-US" altLang="en-US" sz="1600">
              <a:ea typeface="MS PGothic" charset="-128"/>
              <a:cs typeface="MS PGothic" charset="-128"/>
            </a:endParaRPr>
          </a:p>
          <a:p>
            <a:pPr hangingPunct="1">
              <a:lnSpc>
                <a:spcPct val="81000"/>
              </a:lnSpc>
              <a:spcBef>
                <a:spcPts val="325"/>
              </a:spcBef>
              <a:buClrTx/>
              <a:buFontTx/>
              <a:buNone/>
            </a:pPr>
            <a:r>
              <a:rPr lang="en-US" altLang="en-US" sz="1600">
                <a:ea typeface="MS PGothic" charset="-128"/>
                <a:cs typeface="MS PGothic" charset="-128"/>
              </a:rPr>
              <a:t>Then all the @Path and @Provider classes found in your web application will be available in the "default" JAX-RS application with a servlet URL pattern of "/api/*".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349250" y="1244600"/>
            <a:ext cx="39306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6992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a:ea typeface="MS PGothic" charset="-128"/>
                <a:cs typeface="MS PGothic" charset="-128"/>
              </a:rPr>
              <a:t>/login POST RESTful Service</a:t>
            </a:r>
          </a:p>
        </p:txBody>
      </p:sp>
      <p:sp>
        <p:nvSpPr>
          <p:cNvPr id="20482" name="Rectangle 2"/>
          <p:cNvSpPr>
            <a:spLocks noGrp="1" noChangeArrowheads="1"/>
          </p:cNvSpPr>
          <p:nvPr>
            <p:ph type="title"/>
          </p:nvPr>
        </p:nvSpPr>
        <p:spPr>
          <a:xfrm>
            <a:off x="349250" y="635000"/>
            <a:ext cx="115379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pPr>
            <a:r>
              <a:rPr lang="en-US" altLang="en-US" sz="2400" b="1">
                <a:solidFill>
                  <a:srgbClr val="002060"/>
                </a:solidFill>
                <a:effectLst>
                  <a:outerShdw blurRad="38100" dist="38100" dir="2700000" algn="tl">
                    <a:srgbClr val="C0C0C0"/>
                  </a:outerShdw>
                </a:effectLst>
              </a:rPr>
              <a:t>Bluemix Java Application – Create – ServiceAPI.java Code Walkthrough</a:t>
            </a:r>
          </a:p>
        </p:txBody>
      </p:sp>
      <p:sp>
        <p:nvSpPr>
          <p:cNvPr id="20483" name="Text Box 3"/>
          <p:cNvSpPr txBox="1">
            <a:spLocks noChangeArrowheads="1"/>
          </p:cNvSpPr>
          <p:nvPr/>
        </p:nvSpPr>
        <p:spPr bwMode="auto">
          <a:xfrm>
            <a:off x="349250" y="1701800"/>
            <a:ext cx="451485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0484" name="Text Box 4"/>
          <p:cNvSpPr txBox="1">
            <a:spLocks noChangeArrowheads="1"/>
          </p:cNvSpPr>
          <p:nvPr/>
        </p:nvSpPr>
        <p:spPr bwMode="auto">
          <a:xfrm>
            <a:off x="6686550" y="1333500"/>
            <a:ext cx="4591050"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24200"/>
          <a:lstStyle>
            <a:lvl1pPr marL="173038" indent="-17145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1pPr>
            <a:lvl2pPr marL="512763" indent="-220663">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2pPr>
            <a:lvl3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3pPr>
            <a:lvl4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4pPr>
            <a:lvl5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9pPr>
          </a:lstStyle>
          <a:p>
            <a:pPr hangingPunct="1">
              <a:lnSpc>
                <a:spcPct val="81000"/>
              </a:lnSpc>
              <a:spcBef>
                <a:spcPts val="325"/>
              </a:spcBef>
              <a:buFont typeface="Wingdings" charset="2"/>
              <a:buChar char=""/>
            </a:pPr>
            <a:r>
              <a:rPr lang="en-US" altLang="en-US" sz="1600">
                <a:ea typeface="MS PGothic" charset="-128"/>
                <a:cs typeface="MS PGothic" charset="-128"/>
              </a:rPr>
              <a:t>The all the @Path found in your Bluemix Java Application application will be available in the "default" JAX-RS application with a servlet URL pattern of "/api/*". </a:t>
            </a:r>
          </a:p>
          <a:p>
            <a:pPr lvl="1" hangingPunct="1">
              <a:lnSpc>
                <a:spcPct val="81000"/>
              </a:lnSpc>
              <a:spcBef>
                <a:spcPts val="325"/>
              </a:spcBef>
              <a:buFont typeface="Symbol" charset="2"/>
              <a:buChar char=""/>
            </a:pPr>
            <a:r>
              <a:rPr lang="en-US" altLang="en-US" sz="1600">
                <a:ea typeface="MS PGothic" charset="-128"/>
                <a:cs typeface="MS PGothic" charset="-128"/>
              </a:rPr>
              <a:t>Based on the code for login as shown, the REST service can be invoked by calling the URL  http://&lt;host:port&gt;/api/service/login</a:t>
            </a:r>
          </a:p>
          <a:p>
            <a:pPr marL="174625" indent="-169863" hangingPunct="1">
              <a:lnSpc>
                <a:spcPct val="81000"/>
              </a:lnSpc>
              <a:buClrTx/>
              <a:buFontTx/>
              <a:buNone/>
            </a:pPr>
            <a:endParaRPr lang="en-US" altLang="en-US" sz="1600">
              <a:ea typeface="MS PGothic" charset="-128"/>
              <a:cs typeface="MS PGothic" charset="-128"/>
            </a:endParaRPr>
          </a:p>
          <a:p>
            <a:pPr hangingPunct="1">
              <a:lnSpc>
                <a:spcPct val="81000"/>
              </a:lnSpc>
              <a:spcBef>
                <a:spcPts val="325"/>
              </a:spcBef>
              <a:buFont typeface="Wingdings" charset="2"/>
              <a:buChar char=""/>
            </a:pPr>
            <a:r>
              <a:rPr lang="en-US" altLang="en-US" sz="1600">
                <a:ea typeface="MS PGothic" charset="-128"/>
                <a:cs typeface="MS PGothic" charset="-128"/>
              </a:rPr>
              <a:t>The /login URI POST invocation will trigger checkLogin method. This method does the following actions:</a:t>
            </a:r>
          </a:p>
          <a:p>
            <a:pPr lvl="1" hangingPunct="1">
              <a:lnSpc>
                <a:spcPct val="81000"/>
              </a:lnSpc>
              <a:spcBef>
                <a:spcPts val="325"/>
              </a:spcBef>
              <a:buFont typeface="Symbol" charset="2"/>
              <a:buChar char=""/>
            </a:pPr>
            <a:r>
              <a:rPr lang="en-US" altLang="en-US" sz="1600">
                <a:ea typeface="MS PGothic" charset="-128"/>
                <a:cs typeface="MS PGothic" charset="-128"/>
              </a:rPr>
              <a:t>Receives the data passed in as creds </a:t>
            </a:r>
          </a:p>
          <a:p>
            <a:pPr lvl="1" hangingPunct="1">
              <a:lnSpc>
                <a:spcPct val="81000"/>
              </a:lnSpc>
              <a:spcBef>
                <a:spcPts val="325"/>
              </a:spcBef>
              <a:buFont typeface="Symbol" charset="2"/>
              <a:buChar char=""/>
            </a:pPr>
            <a:r>
              <a:rPr lang="en-US" altLang="en-US" sz="1600">
                <a:ea typeface="MS PGothic" charset="-128"/>
                <a:cs typeface="MS PGothic" charset="-128"/>
              </a:rPr>
              <a:t>Parses the user_id and password values Validates the credentials passed</a:t>
            </a:r>
          </a:p>
          <a:p>
            <a:pPr lvl="1" hangingPunct="1">
              <a:lnSpc>
                <a:spcPct val="81000"/>
              </a:lnSpc>
              <a:spcBef>
                <a:spcPts val="325"/>
              </a:spcBef>
              <a:buFont typeface="Symbol" charset="2"/>
              <a:buChar char=""/>
            </a:pPr>
            <a:r>
              <a:rPr lang="en-US" altLang="en-US" sz="1600">
                <a:ea typeface="MS PGothic" charset="-128"/>
                <a:cs typeface="MS PGothic" charset="-128"/>
              </a:rPr>
              <a:t>Returns a Response</a:t>
            </a:r>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701800"/>
            <a:ext cx="5645150" cy="4546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349250" y="1244600"/>
            <a:ext cx="39306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6992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a:ea typeface="MS PGothic" charset="-128"/>
                <a:cs typeface="MS PGothic" charset="-128"/>
              </a:rPr>
              <a:t>/login POST RESTful Service</a:t>
            </a:r>
          </a:p>
        </p:txBody>
      </p:sp>
      <p:sp>
        <p:nvSpPr>
          <p:cNvPr id="21506" name="Rectangle 2"/>
          <p:cNvSpPr>
            <a:spLocks noGrp="1" noChangeArrowheads="1"/>
          </p:cNvSpPr>
          <p:nvPr>
            <p:ph type="title"/>
          </p:nvPr>
        </p:nvSpPr>
        <p:spPr>
          <a:xfrm>
            <a:off x="349250" y="635000"/>
            <a:ext cx="106997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Lst>
            </a:pPr>
            <a:r>
              <a:rPr lang="en-US" altLang="en-US" sz="2400" b="1">
                <a:solidFill>
                  <a:srgbClr val="002060"/>
                </a:solidFill>
                <a:effectLst>
                  <a:outerShdw blurRad="38100" dist="38100" dir="2700000" algn="tl">
                    <a:srgbClr val="C0C0C0"/>
                  </a:outerShdw>
                </a:effectLst>
              </a:rPr>
              <a:t>Bluemix Java Application – Create – ServiceAPI.java (/login REST call)</a:t>
            </a:r>
          </a:p>
        </p:txBody>
      </p:sp>
      <p:sp>
        <p:nvSpPr>
          <p:cNvPr id="21507" name="Text Box 3"/>
          <p:cNvSpPr txBox="1">
            <a:spLocks noChangeArrowheads="1"/>
          </p:cNvSpPr>
          <p:nvPr/>
        </p:nvSpPr>
        <p:spPr bwMode="auto">
          <a:xfrm>
            <a:off x="349250" y="1701800"/>
            <a:ext cx="451485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1508" name="Text Box 4"/>
          <p:cNvSpPr txBox="1">
            <a:spLocks noChangeArrowheads="1"/>
          </p:cNvSpPr>
          <p:nvPr/>
        </p:nvSpPr>
        <p:spPr bwMode="auto">
          <a:xfrm>
            <a:off x="6686550" y="1333500"/>
            <a:ext cx="4591050"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24200"/>
          <a:lstStyle>
            <a:lvl1pPr marL="173038" indent="-17145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1pPr>
            <a:lvl2pPr marL="512763" indent="-220663">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2pPr>
            <a:lvl3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3pPr>
            <a:lvl4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4pPr>
            <a:lvl5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9pPr>
          </a:lstStyle>
          <a:p>
            <a:pPr hangingPunct="1">
              <a:lnSpc>
                <a:spcPct val="81000"/>
              </a:lnSpc>
              <a:spcBef>
                <a:spcPts val="325"/>
              </a:spcBef>
              <a:buFont typeface="Wingdings" charset="2"/>
              <a:buChar char=""/>
            </a:pPr>
            <a:r>
              <a:rPr lang="en-US" altLang="en-US" sz="1600">
                <a:ea typeface="MS PGothic" charset="-128"/>
                <a:cs typeface="MS PGothic" charset="-128"/>
              </a:rPr>
              <a:t>The all the @Path found in your Bluemix Java Application application will be available in the "default" JAX-RS application with a servlet URL pattern of "/api/*". </a:t>
            </a:r>
          </a:p>
          <a:p>
            <a:pPr lvl="1" hangingPunct="1">
              <a:lnSpc>
                <a:spcPct val="81000"/>
              </a:lnSpc>
              <a:spcBef>
                <a:spcPts val="325"/>
              </a:spcBef>
              <a:buFont typeface="Symbol" charset="2"/>
              <a:buChar char=""/>
            </a:pPr>
            <a:r>
              <a:rPr lang="en-US" altLang="en-US" sz="1600">
                <a:ea typeface="MS PGothic" charset="-128"/>
                <a:cs typeface="MS PGothic" charset="-128"/>
              </a:rPr>
              <a:t>Based on the code for login as shown, the REST service can be invoked by calling the URL  http://&lt;host:port&gt;/api/service/login</a:t>
            </a:r>
          </a:p>
          <a:p>
            <a:pPr marL="174625" indent="-169863" hangingPunct="1">
              <a:lnSpc>
                <a:spcPct val="81000"/>
              </a:lnSpc>
              <a:buClrTx/>
              <a:buFontTx/>
              <a:buNone/>
            </a:pPr>
            <a:endParaRPr lang="en-US" altLang="en-US" sz="1600">
              <a:ea typeface="MS PGothic" charset="-128"/>
              <a:cs typeface="MS PGothic" charset="-128"/>
            </a:endParaRPr>
          </a:p>
          <a:p>
            <a:pPr hangingPunct="1">
              <a:lnSpc>
                <a:spcPct val="81000"/>
              </a:lnSpc>
              <a:spcBef>
                <a:spcPts val="325"/>
              </a:spcBef>
              <a:buFont typeface="Wingdings" charset="2"/>
              <a:buChar char=""/>
            </a:pPr>
            <a:r>
              <a:rPr lang="en-US" altLang="en-US" sz="1600">
                <a:ea typeface="MS PGothic" charset="-128"/>
                <a:cs typeface="MS PGothic" charset="-128"/>
              </a:rPr>
              <a:t>The /login URI POST invocation will trigger checkLogin method. This method does the following actions:</a:t>
            </a:r>
          </a:p>
          <a:p>
            <a:pPr lvl="1" hangingPunct="1">
              <a:lnSpc>
                <a:spcPct val="81000"/>
              </a:lnSpc>
              <a:spcBef>
                <a:spcPts val="325"/>
              </a:spcBef>
              <a:buFont typeface="Symbol" charset="2"/>
              <a:buChar char=""/>
            </a:pPr>
            <a:r>
              <a:rPr lang="en-US" altLang="en-US" sz="1600">
                <a:ea typeface="MS PGothic" charset="-128"/>
                <a:cs typeface="MS PGothic" charset="-128"/>
              </a:rPr>
              <a:t>Receives the data passed in as creds </a:t>
            </a:r>
          </a:p>
          <a:p>
            <a:pPr lvl="1" hangingPunct="1">
              <a:lnSpc>
                <a:spcPct val="81000"/>
              </a:lnSpc>
              <a:spcBef>
                <a:spcPts val="325"/>
              </a:spcBef>
              <a:buFont typeface="Symbol" charset="2"/>
              <a:buChar char=""/>
            </a:pPr>
            <a:r>
              <a:rPr lang="en-US" altLang="en-US" sz="1600">
                <a:ea typeface="MS PGothic" charset="-128"/>
                <a:cs typeface="MS PGothic" charset="-128"/>
              </a:rPr>
              <a:t>Parses the user_id and password values Validates the credentials passed</a:t>
            </a:r>
          </a:p>
          <a:p>
            <a:pPr marL="174625" indent="-169863" hangingPunct="1">
              <a:lnSpc>
                <a:spcPct val="81000"/>
              </a:lnSpc>
              <a:spcBef>
                <a:spcPts val="325"/>
              </a:spcBef>
              <a:buClrTx/>
              <a:buFontTx/>
              <a:buNone/>
            </a:pPr>
            <a:r>
              <a:rPr lang="en-US" altLang="en-US" sz="1600">
                <a:ea typeface="MS PGothic" charset="-128"/>
                <a:cs typeface="MS PGothic" charset="-128"/>
              </a:rPr>
              <a:t>   { “user_id”: “admin”,“password”:”password” }</a:t>
            </a:r>
          </a:p>
          <a:p>
            <a:pPr lvl="1" hangingPunct="1">
              <a:lnSpc>
                <a:spcPct val="81000"/>
              </a:lnSpc>
              <a:spcBef>
                <a:spcPts val="325"/>
              </a:spcBef>
              <a:buFont typeface="Symbol" charset="2"/>
              <a:buChar char=""/>
            </a:pPr>
            <a:r>
              <a:rPr lang="en-US" altLang="en-US" sz="1600">
                <a:ea typeface="MS PGothic" charset="-128"/>
                <a:cs typeface="MS PGothic" charset="-128"/>
              </a:rPr>
              <a:t>Returns a Response string “Successful” </a:t>
            </a:r>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701800"/>
            <a:ext cx="5645150" cy="4546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349250" y="1244600"/>
            <a:ext cx="39306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6992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a:ea typeface="MS PGothic" charset="-128"/>
                <a:cs typeface="MS PGothic" charset="-128"/>
              </a:rPr>
              <a:t>/searchtips POST RESTful Service</a:t>
            </a:r>
          </a:p>
        </p:txBody>
      </p:sp>
      <p:sp>
        <p:nvSpPr>
          <p:cNvPr id="22530" name="Rectangle 2"/>
          <p:cNvSpPr>
            <a:spLocks noGrp="1" noChangeArrowheads="1"/>
          </p:cNvSpPr>
          <p:nvPr>
            <p:ph type="title"/>
          </p:nvPr>
        </p:nvSpPr>
        <p:spPr>
          <a:xfrm>
            <a:off x="349250" y="635000"/>
            <a:ext cx="118427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Lst>
            </a:pPr>
            <a:r>
              <a:rPr lang="en-US" altLang="en-US" sz="2400" b="1">
                <a:solidFill>
                  <a:srgbClr val="002060"/>
                </a:solidFill>
                <a:effectLst>
                  <a:outerShdw blurRad="38100" dist="38100" dir="2700000" algn="tl">
                    <a:srgbClr val="C0C0C0"/>
                  </a:outerShdw>
                </a:effectLst>
              </a:rPr>
              <a:t>Bluemix Java Application – Create – ServiceAPI.java (/searchtips REST call)</a:t>
            </a:r>
          </a:p>
        </p:txBody>
      </p:sp>
      <p:sp>
        <p:nvSpPr>
          <p:cNvPr id="22531" name="Text Box 3"/>
          <p:cNvSpPr txBox="1">
            <a:spLocks noChangeArrowheads="1"/>
          </p:cNvSpPr>
          <p:nvPr/>
        </p:nvSpPr>
        <p:spPr bwMode="auto">
          <a:xfrm>
            <a:off x="349250" y="1701800"/>
            <a:ext cx="451485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2532" name="Text Box 4"/>
          <p:cNvSpPr txBox="1">
            <a:spLocks noChangeArrowheads="1"/>
          </p:cNvSpPr>
          <p:nvPr/>
        </p:nvSpPr>
        <p:spPr bwMode="auto">
          <a:xfrm>
            <a:off x="6686550" y="1333500"/>
            <a:ext cx="4591050" cy="47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24200"/>
          <a:lstStyle>
            <a:lvl1pPr marL="173038" indent="-17145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1pPr>
            <a:lvl2pPr marL="512763" indent="-220663">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2pPr>
            <a:lvl3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3pPr>
            <a:lvl4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4pPr>
            <a:lvl5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9pPr>
          </a:lstStyle>
          <a:p>
            <a:pPr hangingPunct="1">
              <a:lnSpc>
                <a:spcPct val="81000"/>
              </a:lnSpc>
              <a:spcBef>
                <a:spcPts val="325"/>
              </a:spcBef>
              <a:buFont typeface="Wingdings" charset="2"/>
              <a:buChar char=""/>
            </a:pPr>
            <a:r>
              <a:rPr lang="en-US" altLang="en-US" sz="1600" dirty="0">
                <a:ea typeface="MS PGothic" charset="-128"/>
                <a:cs typeface="MS PGothic" charset="-128"/>
              </a:rPr>
              <a:t>The all the @Path found in your </a:t>
            </a:r>
            <a:r>
              <a:rPr lang="en-US" altLang="en-US" sz="1600" dirty="0" err="1">
                <a:ea typeface="MS PGothic" charset="-128"/>
                <a:cs typeface="MS PGothic" charset="-128"/>
              </a:rPr>
              <a:t>Bluemix</a:t>
            </a:r>
            <a:r>
              <a:rPr lang="en-US" altLang="en-US" sz="1600" dirty="0">
                <a:ea typeface="MS PGothic" charset="-128"/>
                <a:cs typeface="MS PGothic" charset="-128"/>
              </a:rPr>
              <a:t> Java Application application will be available in the "default" JAX-RS application with a servlet URL pattern of "/</a:t>
            </a:r>
            <a:r>
              <a:rPr lang="en-US" altLang="en-US" sz="1600" dirty="0" err="1">
                <a:ea typeface="MS PGothic" charset="-128"/>
                <a:cs typeface="MS PGothic" charset="-128"/>
              </a:rPr>
              <a:t>api</a:t>
            </a:r>
            <a:r>
              <a:rPr lang="en-US" altLang="en-US" sz="1600" dirty="0">
                <a:ea typeface="MS PGothic" charset="-128"/>
                <a:cs typeface="MS PGothic" charset="-128"/>
              </a:rPr>
              <a:t>/*". </a:t>
            </a:r>
          </a:p>
          <a:p>
            <a:pPr lvl="1" hangingPunct="1">
              <a:lnSpc>
                <a:spcPct val="81000"/>
              </a:lnSpc>
              <a:spcBef>
                <a:spcPts val="325"/>
              </a:spcBef>
              <a:buFont typeface="Symbol" charset="2"/>
              <a:buChar char=""/>
            </a:pPr>
            <a:r>
              <a:rPr lang="en-US" altLang="en-US" sz="1600" dirty="0">
                <a:ea typeface="MS PGothic" charset="-128"/>
                <a:cs typeface="MS PGothic" charset="-128"/>
              </a:rPr>
              <a:t>Based on the code for login as shown, the REST service can be invoked by calling the URL  http://&lt;</a:t>
            </a:r>
            <a:r>
              <a:rPr lang="en-US" altLang="en-US" sz="1600" dirty="0" err="1">
                <a:ea typeface="MS PGothic" charset="-128"/>
                <a:cs typeface="MS PGothic" charset="-128"/>
              </a:rPr>
              <a:t>host:port</a:t>
            </a:r>
            <a:r>
              <a:rPr lang="en-US" altLang="en-US" sz="1600" dirty="0">
                <a:ea typeface="MS PGothic" charset="-128"/>
                <a:cs typeface="MS PGothic" charset="-128"/>
              </a:rPr>
              <a:t>&gt;/</a:t>
            </a:r>
            <a:r>
              <a:rPr lang="en-US" altLang="en-US" sz="1600" dirty="0" err="1">
                <a:ea typeface="MS PGothic" charset="-128"/>
                <a:cs typeface="MS PGothic" charset="-128"/>
              </a:rPr>
              <a:t>api</a:t>
            </a:r>
            <a:r>
              <a:rPr lang="en-US" altLang="en-US" sz="1600" dirty="0">
                <a:ea typeface="MS PGothic" charset="-128"/>
                <a:cs typeface="MS PGothic" charset="-128"/>
              </a:rPr>
              <a:t>/service/</a:t>
            </a:r>
            <a:r>
              <a:rPr lang="en-US" altLang="en-US" sz="1600" dirty="0" err="1">
                <a:ea typeface="MS PGothic" charset="-128"/>
                <a:cs typeface="MS PGothic" charset="-128"/>
              </a:rPr>
              <a:t>searchtips</a:t>
            </a:r>
            <a:endParaRPr lang="en-US" altLang="en-US" sz="1600" dirty="0">
              <a:ea typeface="MS PGothic" charset="-128"/>
              <a:cs typeface="MS PGothic" charset="-128"/>
            </a:endParaRPr>
          </a:p>
          <a:p>
            <a:pPr marL="174625" indent="-169863" hangingPunct="1">
              <a:lnSpc>
                <a:spcPct val="81000"/>
              </a:lnSpc>
              <a:buClrTx/>
              <a:buFontTx/>
              <a:buNone/>
            </a:pPr>
            <a:endParaRPr lang="en-US" altLang="en-US" sz="1600" dirty="0">
              <a:ea typeface="MS PGothic" charset="-128"/>
              <a:cs typeface="MS PGothic" charset="-128"/>
            </a:endParaRPr>
          </a:p>
          <a:p>
            <a:pPr hangingPunct="1">
              <a:lnSpc>
                <a:spcPct val="81000"/>
              </a:lnSpc>
              <a:spcBef>
                <a:spcPts val="325"/>
              </a:spcBef>
              <a:buFont typeface="Wingdings" charset="2"/>
              <a:buChar char=""/>
            </a:pPr>
            <a:r>
              <a:rPr lang="en-US" altLang="en-US" sz="1600" dirty="0">
                <a:ea typeface="MS PGothic" charset="-128"/>
                <a:cs typeface="MS PGothic" charset="-128"/>
              </a:rPr>
              <a:t>The /</a:t>
            </a:r>
            <a:r>
              <a:rPr lang="en-US" altLang="en-US" sz="1600" dirty="0" err="1">
                <a:ea typeface="MS PGothic" charset="-128"/>
                <a:cs typeface="MS PGothic" charset="-128"/>
              </a:rPr>
              <a:t>searchtips</a:t>
            </a:r>
            <a:r>
              <a:rPr lang="en-US" altLang="en-US" sz="1600" dirty="0">
                <a:ea typeface="MS PGothic" charset="-128"/>
                <a:cs typeface="MS PGothic" charset="-128"/>
              </a:rPr>
              <a:t> URI POST invocation will trigger </a:t>
            </a:r>
            <a:r>
              <a:rPr lang="en-US" altLang="en-US" sz="1600" dirty="0" err="1">
                <a:ea typeface="MS PGothic" charset="-128"/>
                <a:cs typeface="MS PGothic" charset="-128"/>
              </a:rPr>
              <a:t>searchtips</a:t>
            </a:r>
            <a:r>
              <a:rPr lang="en-US" altLang="en-US" sz="1600" dirty="0">
                <a:ea typeface="MS PGothic" charset="-128"/>
                <a:cs typeface="MS PGothic" charset="-128"/>
              </a:rPr>
              <a:t> method. This method does the following actions:</a:t>
            </a:r>
          </a:p>
          <a:p>
            <a:pPr lvl="1" hangingPunct="1">
              <a:lnSpc>
                <a:spcPct val="81000"/>
              </a:lnSpc>
              <a:spcBef>
                <a:spcPts val="325"/>
              </a:spcBef>
              <a:buFont typeface="Symbol" charset="2"/>
              <a:buChar char=""/>
            </a:pPr>
            <a:r>
              <a:rPr lang="en-US" altLang="en-US" sz="1600" dirty="0">
                <a:ea typeface="MS PGothic" charset="-128"/>
                <a:cs typeface="MS PGothic" charset="-128"/>
              </a:rPr>
              <a:t>Receives the data passed in as “keyword”</a:t>
            </a:r>
          </a:p>
          <a:p>
            <a:pPr lvl="1" hangingPunct="1">
              <a:lnSpc>
                <a:spcPct val="81000"/>
              </a:lnSpc>
              <a:spcBef>
                <a:spcPts val="325"/>
              </a:spcBef>
              <a:buFont typeface="Symbol" charset="2"/>
              <a:buChar char=""/>
            </a:pPr>
            <a:r>
              <a:rPr lang="en-US" altLang="en-US" sz="1600" dirty="0">
                <a:ea typeface="MS PGothic" charset="-128"/>
                <a:cs typeface="MS PGothic" charset="-128"/>
              </a:rPr>
              <a:t>Parse the keyword and retrieve “question”-</a:t>
            </a:r>
          </a:p>
          <a:p>
            <a:pPr lvl="1" hangingPunct="1">
              <a:lnSpc>
                <a:spcPct val="81000"/>
              </a:lnSpc>
              <a:spcBef>
                <a:spcPts val="325"/>
              </a:spcBef>
              <a:buFont typeface="Symbol" charset="2"/>
              <a:buChar char=""/>
            </a:pPr>
            <a:r>
              <a:rPr lang="en-US" altLang="en-US" sz="1600" dirty="0">
                <a:ea typeface="MS PGothic" charset="-128"/>
                <a:cs typeface="MS PGothic" charset="-128"/>
              </a:rPr>
              <a:t>Validates the question value passed</a:t>
            </a:r>
          </a:p>
          <a:p>
            <a:pPr marL="174625" indent="-169863" hangingPunct="1">
              <a:lnSpc>
                <a:spcPct val="81000"/>
              </a:lnSpc>
              <a:spcBef>
                <a:spcPts val="325"/>
              </a:spcBef>
              <a:buClrTx/>
              <a:buFontTx/>
              <a:buNone/>
            </a:pPr>
            <a:r>
              <a:rPr lang="en-US" altLang="en-US" sz="1600" dirty="0">
                <a:ea typeface="MS PGothic" charset="-128"/>
                <a:cs typeface="MS PGothic" charset="-128"/>
              </a:rPr>
              <a:t>   { “question” : “depression” }</a:t>
            </a:r>
          </a:p>
          <a:p>
            <a:pPr lvl="1" hangingPunct="1">
              <a:lnSpc>
                <a:spcPct val="81000"/>
              </a:lnSpc>
              <a:spcBef>
                <a:spcPts val="325"/>
              </a:spcBef>
              <a:buFont typeface="Symbol" charset="2"/>
              <a:buChar char=""/>
            </a:pPr>
            <a:r>
              <a:rPr lang="en-US" altLang="en-US" sz="1600" dirty="0">
                <a:ea typeface="MS PGothic" charset="-128"/>
                <a:cs typeface="MS PGothic" charset="-128"/>
              </a:rPr>
              <a:t>Construct and Return a Response string with all the Answers for a Question </a:t>
            </a: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8" y="1612900"/>
            <a:ext cx="5292725" cy="4762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349250" y="635000"/>
            <a:ext cx="97472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Bluemix Java Application – Build</a:t>
            </a:r>
          </a:p>
        </p:txBody>
      </p:sp>
      <p:sp>
        <p:nvSpPr>
          <p:cNvPr id="23554" name="Text Box 2"/>
          <p:cNvSpPr txBox="1">
            <a:spLocks noChangeArrowheads="1"/>
          </p:cNvSpPr>
          <p:nvPr/>
        </p:nvSpPr>
        <p:spPr bwMode="auto">
          <a:xfrm>
            <a:off x="349250" y="1701800"/>
            <a:ext cx="451485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3555" name="Text Box 3"/>
          <p:cNvSpPr txBox="1">
            <a:spLocks noChangeArrowheads="1"/>
          </p:cNvSpPr>
          <p:nvPr/>
        </p:nvSpPr>
        <p:spPr bwMode="auto">
          <a:xfrm>
            <a:off x="349250" y="1168400"/>
            <a:ext cx="10928350" cy="535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24200"/>
          <a:lstStyle>
            <a:lvl1pPr marL="173038" indent="-17145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1pPr>
            <a:lvl2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2pPr>
            <a:lvl3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3pPr>
            <a:lvl4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4pPr>
            <a:lvl5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25"/>
              </a:spcBef>
              <a:buFont typeface="Wingdings" charset="2"/>
              <a:buChar char=""/>
            </a:pPr>
            <a:r>
              <a:rPr lang="en-US" altLang="en-US" sz="1600" dirty="0">
                <a:ea typeface="MS PGothic" charset="-128"/>
                <a:cs typeface="MS PGothic" charset="-128"/>
              </a:rPr>
              <a:t>Browse to root of the project (</a:t>
            </a:r>
            <a:r>
              <a:rPr lang="en-US" altLang="en-US" sz="1600" dirty="0" err="1" smtClean="0">
                <a:ea typeface="MS PGothic" charset="-128"/>
                <a:cs typeface="MS PGothic" charset="-128"/>
              </a:rPr>
              <a:t>javaplays</a:t>
            </a:r>
            <a:r>
              <a:rPr lang="en-US" altLang="en-US" sz="1600" dirty="0" smtClean="0">
                <a:ea typeface="MS PGothic" charset="-128"/>
                <a:cs typeface="MS PGothic" charset="-128"/>
              </a:rPr>
              <a:t>-</a:t>
            </a:r>
            <a:r>
              <a:rPr lang="en-US" altLang="en-US" sz="1600" dirty="0" err="1" smtClean="0">
                <a:ea typeface="MS PGothic" charset="-128"/>
                <a:cs typeface="MS PGothic" charset="-128"/>
              </a:rPr>
              <a:t>restjava</a:t>
            </a:r>
            <a:r>
              <a:rPr lang="en-US" altLang="en-US" sz="1600" dirty="0" smtClean="0">
                <a:ea typeface="MS PGothic" charset="-128"/>
                <a:cs typeface="MS PGothic" charset="-128"/>
              </a:rPr>
              <a:t>-</a:t>
            </a:r>
            <a:r>
              <a:rPr lang="en-US" altLang="en-US" sz="1600" dirty="0" err="1" smtClean="0">
                <a:ea typeface="MS PGothic" charset="-128"/>
                <a:cs typeface="MS PGothic" charset="-128"/>
              </a:rPr>
              <a:t>mobilestarterkit</a:t>
            </a:r>
            <a:r>
              <a:rPr lang="en-US" altLang="en-US" sz="1600" dirty="0" smtClean="0">
                <a:ea typeface="MS PGothic" charset="-128"/>
                <a:cs typeface="MS PGothic" charset="-128"/>
              </a:rPr>
              <a:t>-template/</a:t>
            </a:r>
            <a:r>
              <a:rPr lang="en-US" altLang="en-US" sz="1600" dirty="0" err="1" smtClean="0">
                <a:ea typeface="MS PGothic" charset="-128"/>
                <a:cs typeface="MS PGothic" charset="-128"/>
              </a:rPr>
              <a:t>src</a:t>
            </a:r>
            <a:r>
              <a:rPr lang="en-US" altLang="en-US" sz="1600" dirty="0" smtClean="0">
                <a:ea typeface="MS PGothic" charset="-128"/>
                <a:cs typeface="MS PGothic" charset="-128"/>
              </a:rPr>
              <a:t>)</a:t>
            </a:r>
            <a:r>
              <a:rPr lang="en-US" altLang="en-US" sz="1600" dirty="0" smtClean="0">
                <a:ea typeface="MS PGothic" charset="-128"/>
                <a:cs typeface="MS PGothic" charset="-128"/>
                <a:sym typeface="Wingdings"/>
              </a:rPr>
              <a:t></a:t>
            </a:r>
            <a:r>
              <a:rPr lang="en-US" altLang="en-US" sz="1600" dirty="0" smtClean="0">
                <a:ea typeface="MS PGothic" charset="-128"/>
                <a:cs typeface="MS PGothic" charset="-128"/>
              </a:rPr>
              <a:t>Navigate </a:t>
            </a:r>
            <a:r>
              <a:rPr lang="en-US" altLang="en-US" sz="1600" dirty="0">
                <a:ea typeface="MS PGothic" charset="-128"/>
                <a:cs typeface="MS PGothic" charset="-128"/>
              </a:rPr>
              <a:t>to </a:t>
            </a:r>
            <a:r>
              <a:rPr lang="en-US" altLang="en-US" sz="1600" dirty="0" err="1" smtClean="0">
                <a:ea typeface="MS PGothic" charset="-128"/>
                <a:cs typeface="MS PGothic" charset="-128"/>
              </a:rPr>
              <a:t>build.xml</a:t>
            </a:r>
            <a:r>
              <a:rPr lang="en-US" altLang="en-US" sz="1600" dirty="0" smtClean="0">
                <a:ea typeface="MS PGothic" charset="-128"/>
                <a:cs typeface="MS PGothic" charset="-128"/>
              </a:rPr>
              <a:t> </a:t>
            </a:r>
            <a:r>
              <a:rPr lang="en-US" altLang="en-US" sz="1600" dirty="0" smtClean="0">
                <a:ea typeface="MS PGothic" charset="-128"/>
                <a:cs typeface="MS PGothic" charset="-128"/>
                <a:sym typeface="Wingdings"/>
              </a:rPr>
              <a:t></a:t>
            </a:r>
            <a:r>
              <a:rPr lang="en-US" altLang="en-US" sz="1600" dirty="0" smtClean="0">
                <a:ea typeface="MS PGothic" charset="-128"/>
                <a:cs typeface="MS PGothic" charset="-128"/>
              </a:rPr>
              <a:t>Right Click </a:t>
            </a:r>
            <a:r>
              <a:rPr lang="en-US" altLang="en-US" sz="1600" dirty="0" smtClean="0">
                <a:ea typeface="MS PGothic" charset="-128"/>
                <a:cs typeface="MS PGothic" charset="-128"/>
                <a:sym typeface="Wingdings"/>
              </a:rPr>
              <a:t></a:t>
            </a:r>
            <a:r>
              <a:rPr lang="en-US" altLang="en-US" sz="1600" dirty="0" smtClean="0">
                <a:ea typeface="MS PGothic" charset="-128"/>
                <a:cs typeface="MS PGothic" charset="-128"/>
              </a:rPr>
              <a:t>Ant </a:t>
            </a:r>
            <a:r>
              <a:rPr lang="en-US" altLang="en-US" sz="1600" dirty="0">
                <a:ea typeface="MS PGothic" charset="-128"/>
                <a:cs typeface="MS PGothic" charset="-128"/>
              </a:rPr>
              <a:t>Build</a:t>
            </a:r>
          </a:p>
          <a:p>
            <a:pPr marL="174625" indent="-169863" hangingPunct="1">
              <a:lnSpc>
                <a:spcPct val="81000"/>
              </a:lnSpc>
              <a:buClrTx/>
              <a:buFontTx/>
              <a:buNone/>
            </a:pPr>
            <a:endParaRPr lang="en-US" altLang="en-US" sz="1600" dirty="0">
              <a:ea typeface="MS PGothic" charset="-128"/>
              <a:cs typeface="MS PGothic" charset="-128"/>
            </a:endParaRP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701800"/>
            <a:ext cx="6210300" cy="4819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349250" y="635000"/>
            <a:ext cx="97472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Bluemix Java Application – Deploy</a:t>
            </a:r>
          </a:p>
        </p:txBody>
      </p:sp>
      <p:sp>
        <p:nvSpPr>
          <p:cNvPr id="24578" name="Text Box 2"/>
          <p:cNvSpPr txBox="1">
            <a:spLocks noChangeArrowheads="1"/>
          </p:cNvSpPr>
          <p:nvPr/>
        </p:nvSpPr>
        <p:spPr bwMode="auto">
          <a:xfrm>
            <a:off x="349250" y="1701800"/>
            <a:ext cx="451485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4579" name="Text Box 3"/>
          <p:cNvSpPr txBox="1">
            <a:spLocks noChangeArrowheads="1"/>
          </p:cNvSpPr>
          <p:nvPr/>
        </p:nvSpPr>
        <p:spPr bwMode="auto">
          <a:xfrm>
            <a:off x="349250" y="1168400"/>
            <a:ext cx="10928350" cy="535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24200"/>
          <a:lstStyle>
            <a:lvl1pPr marL="173038" indent="-17145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1pPr>
            <a:lvl2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2pPr>
            <a:lvl3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3pPr>
            <a:lvl4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4pPr>
            <a:lvl5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25"/>
              </a:spcBef>
              <a:buFont typeface="Wingdings" charset="2"/>
              <a:buChar char=""/>
            </a:pPr>
            <a:r>
              <a:rPr lang="en-US" altLang="en-US" sz="1600" dirty="0">
                <a:ea typeface="MS PGothic" charset="-128"/>
                <a:cs typeface="MS PGothic" charset="-128"/>
              </a:rPr>
              <a:t>Browse to root of the project ((</a:t>
            </a:r>
            <a:r>
              <a:rPr lang="en-US" altLang="en-US" sz="1600" dirty="0" err="1" smtClean="0">
                <a:ea typeface="MS PGothic" charset="-128"/>
                <a:cs typeface="MS PGothic" charset="-128"/>
              </a:rPr>
              <a:t>javaplays</a:t>
            </a:r>
            <a:r>
              <a:rPr lang="en-US" altLang="en-US" sz="1600" dirty="0" smtClean="0">
                <a:ea typeface="MS PGothic" charset="-128"/>
                <a:cs typeface="MS PGothic" charset="-128"/>
              </a:rPr>
              <a:t>-</a:t>
            </a:r>
            <a:r>
              <a:rPr lang="en-US" altLang="en-US" sz="1600" dirty="0" err="1" smtClean="0">
                <a:ea typeface="MS PGothic" charset="-128"/>
                <a:cs typeface="MS PGothic" charset="-128"/>
              </a:rPr>
              <a:t>restjava</a:t>
            </a:r>
            <a:r>
              <a:rPr lang="en-US" altLang="en-US" sz="1600" dirty="0" smtClean="0">
                <a:ea typeface="MS PGothic" charset="-128"/>
                <a:cs typeface="MS PGothic" charset="-128"/>
              </a:rPr>
              <a:t>-</a:t>
            </a:r>
            <a:r>
              <a:rPr lang="en-US" altLang="en-US" sz="1600" dirty="0" err="1" smtClean="0">
                <a:ea typeface="MS PGothic" charset="-128"/>
                <a:cs typeface="MS PGothic" charset="-128"/>
              </a:rPr>
              <a:t>mobilestarterkit</a:t>
            </a:r>
            <a:r>
              <a:rPr lang="en-US" altLang="en-US" sz="1600" dirty="0" smtClean="0">
                <a:ea typeface="MS PGothic" charset="-128"/>
                <a:cs typeface="MS PGothic" charset="-128"/>
              </a:rPr>
              <a:t>-template/</a:t>
            </a:r>
            <a:r>
              <a:rPr lang="en-US" altLang="en-US" sz="1600" dirty="0" err="1" smtClean="0">
                <a:ea typeface="MS PGothic" charset="-128"/>
                <a:cs typeface="MS PGothic" charset="-128"/>
              </a:rPr>
              <a:t>src</a:t>
            </a:r>
            <a:r>
              <a:rPr lang="en-US" altLang="en-US" sz="1600" dirty="0" smtClean="0">
                <a:ea typeface="MS PGothic" charset="-128"/>
                <a:cs typeface="MS PGothic" charset="-128"/>
              </a:rPr>
              <a:t>) </a:t>
            </a:r>
            <a:r>
              <a:rPr lang="en-US" altLang="en-US" sz="1600" dirty="0" smtClean="0">
                <a:ea typeface="MS PGothic" charset="-128"/>
                <a:cs typeface="MS PGothic" charset="-128"/>
                <a:sym typeface="Wingdings"/>
              </a:rPr>
              <a:t></a:t>
            </a:r>
            <a:r>
              <a:rPr lang="en-US" altLang="en-US" sz="1600" dirty="0" smtClean="0">
                <a:ea typeface="MS PGothic" charset="-128"/>
                <a:cs typeface="MS PGothic" charset="-128"/>
              </a:rPr>
              <a:t>Right Click </a:t>
            </a:r>
            <a:r>
              <a:rPr lang="en-US" altLang="en-US" sz="1600" dirty="0" smtClean="0">
                <a:ea typeface="MS PGothic" charset="-128"/>
                <a:cs typeface="MS PGothic" charset="-128"/>
                <a:sym typeface="Wingdings"/>
              </a:rPr>
              <a:t></a:t>
            </a:r>
            <a:r>
              <a:rPr lang="en-US" altLang="en-US" sz="1600" dirty="0" smtClean="0">
                <a:ea typeface="MS PGothic" charset="-128"/>
                <a:cs typeface="MS PGothic" charset="-128"/>
              </a:rPr>
              <a:t>Run </a:t>
            </a:r>
            <a:r>
              <a:rPr lang="en-US" altLang="en-US" sz="1600" dirty="0">
                <a:ea typeface="MS PGothic" charset="-128"/>
                <a:cs typeface="MS PGothic" charset="-128"/>
              </a:rPr>
              <a:t>on </a:t>
            </a:r>
            <a:r>
              <a:rPr lang="en-US" altLang="en-US" sz="1600" dirty="0" smtClean="0">
                <a:ea typeface="MS PGothic" charset="-128"/>
                <a:cs typeface="MS PGothic" charset="-128"/>
              </a:rPr>
              <a:t>Server </a:t>
            </a:r>
            <a:r>
              <a:rPr lang="en-US" altLang="en-US" sz="1600" dirty="0" smtClean="0">
                <a:ea typeface="MS PGothic" charset="-128"/>
                <a:cs typeface="MS PGothic" charset="-128"/>
                <a:sym typeface="Wingdings"/>
              </a:rPr>
              <a:t></a:t>
            </a:r>
            <a:r>
              <a:rPr lang="en-US" altLang="en-US" sz="1600" dirty="0" smtClean="0">
                <a:ea typeface="MS PGothic" charset="-128"/>
                <a:cs typeface="MS PGothic" charset="-128"/>
              </a:rPr>
              <a:t>Select </a:t>
            </a:r>
            <a:r>
              <a:rPr lang="en-US" altLang="en-US" sz="1600" dirty="0" err="1">
                <a:ea typeface="MS PGothic" charset="-128"/>
                <a:cs typeface="MS PGothic" charset="-128"/>
              </a:rPr>
              <a:t>Bluemix</a:t>
            </a:r>
            <a:r>
              <a:rPr lang="en-US" altLang="en-US" sz="1600" dirty="0">
                <a:ea typeface="MS PGothic" charset="-128"/>
                <a:cs typeface="MS PGothic" charset="-128"/>
              </a:rPr>
              <a:t> and Deploy</a:t>
            </a:r>
          </a:p>
          <a:p>
            <a:pPr marL="174625" indent="-169863" hangingPunct="1">
              <a:lnSpc>
                <a:spcPct val="81000"/>
              </a:lnSpc>
              <a:buClrTx/>
              <a:buFontTx/>
              <a:buNone/>
            </a:pPr>
            <a:endParaRPr lang="en-US" altLang="en-US" sz="1600" dirty="0">
              <a:ea typeface="MS PGothic" charset="-128"/>
              <a:cs typeface="MS PGothic" charset="-128"/>
            </a:endParaRPr>
          </a:p>
          <a:p>
            <a:pPr marL="174625" indent="-169863" hangingPunct="1">
              <a:lnSpc>
                <a:spcPct val="81000"/>
              </a:lnSpc>
              <a:buClrTx/>
              <a:buFontTx/>
              <a:buNone/>
            </a:pPr>
            <a:endParaRPr lang="en-US" altLang="en-US" sz="1600" dirty="0">
              <a:ea typeface="MS PGothic" charset="-128"/>
              <a:cs typeface="MS PGothic" charset="-128"/>
            </a:endParaRP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0" y="1701800"/>
            <a:ext cx="4171950" cy="4546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1701800"/>
            <a:ext cx="5118100" cy="4546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358775" y="609600"/>
            <a:ext cx="6762750" cy="1282700"/>
          </a:xfrm>
          <a:ln/>
        </p:spPr>
        <p:txBody>
          <a:bodyPr tIns="16200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800" b="1">
                <a:solidFill>
                  <a:srgbClr val="002060"/>
                </a:solidFill>
                <a:effectLst>
                  <a:outerShdw blurRad="38100" dist="38100" dir="2700000" algn="tl">
                    <a:srgbClr val="C0C0C0"/>
                  </a:outerShdw>
                </a:effectLst>
              </a:rPr>
              <a:t>Mobile Starter Kit</a:t>
            </a:r>
          </a:p>
        </p:txBody>
      </p:sp>
      <p:sp>
        <p:nvSpPr>
          <p:cNvPr id="10242" name="Rectangle 2"/>
          <p:cNvSpPr>
            <a:spLocks noChangeArrowheads="1"/>
          </p:cNvSpPr>
          <p:nvPr/>
        </p:nvSpPr>
        <p:spPr bwMode="auto">
          <a:xfrm>
            <a:off x="358775" y="1133475"/>
            <a:ext cx="8556625" cy="1543050"/>
          </a:xfrm>
          <a:prstGeom prst="rect">
            <a:avLst/>
          </a:prstGeom>
          <a:solidFill>
            <a:srgbClr val="FFFFFF"/>
          </a:solidFill>
          <a:ln w="25560">
            <a:solidFill>
              <a:srgbClr val="609AB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3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a:solidFill>
                  <a:srgbClr val="FFFFFF"/>
                </a:solidFill>
                <a:ea typeface="Lucida Sans Unicode" charset="0"/>
                <a:cs typeface="Lucida Sans Unicode" charset="0"/>
              </a:rPr>
              <a:t>B</a:t>
            </a:r>
          </a:p>
        </p:txBody>
      </p:sp>
      <p:sp>
        <p:nvSpPr>
          <p:cNvPr id="10243" name="Text Box 3"/>
          <p:cNvSpPr txBox="1">
            <a:spLocks noChangeArrowheads="1"/>
          </p:cNvSpPr>
          <p:nvPr/>
        </p:nvSpPr>
        <p:spPr bwMode="auto">
          <a:xfrm>
            <a:off x="381000" y="1255713"/>
            <a:ext cx="3198813"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31760"/>
          <a:lstStyle>
            <a:lvl1pPr marL="285750" indent="-282575">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1pPr>
            <a:lvl2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2pPr>
            <a:lvl3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3pPr>
            <a:lvl4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4pPr>
            <a:lvl5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9pPr>
          </a:lstStyle>
          <a:p>
            <a:pPr hangingPunct="1">
              <a:lnSpc>
                <a:spcPct val="87000"/>
              </a:lnSpc>
              <a:buClrTx/>
              <a:buFontTx/>
              <a:buNone/>
            </a:pPr>
            <a:r>
              <a:rPr lang="en-US" altLang="en-US" sz="1600" dirty="0"/>
              <a:t>Starter</a:t>
            </a:r>
          </a:p>
          <a:p>
            <a:pPr marL="284163" hangingPunct="1">
              <a:lnSpc>
                <a:spcPct val="87000"/>
              </a:lnSpc>
              <a:buFont typeface="Arial" charset="0"/>
              <a:buChar char="•"/>
            </a:pPr>
            <a:r>
              <a:rPr lang="en-US" altLang="en-US" sz="1400" dirty="0"/>
              <a:t>Basic Mobile Application (Android)  </a:t>
            </a:r>
          </a:p>
          <a:p>
            <a:pPr marL="284163" hangingPunct="1">
              <a:lnSpc>
                <a:spcPct val="87000"/>
              </a:lnSpc>
              <a:buFont typeface="Arial" charset="0"/>
              <a:buChar char="•"/>
            </a:pPr>
            <a:r>
              <a:rPr lang="en-US" altLang="en-US" sz="1400" dirty="0"/>
              <a:t>Basic </a:t>
            </a:r>
            <a:r>
              <a:rPr lang="en-US" altLang="en-US" sz="1400" dirty="0" err="1"/>
              <a:t>Bluemix</a:t>
            </a:r>
            <a:r>
              <a:rPr lang="en-US" altLang="en-US" sz="1400" dirty="0"/>
              <a:t> Java Application – REST Services</a:t>
            </a:r>
          </a:p>
          <a:p>
            <a:pPr hangingPunct="1">
              <a:lnSpc>
                <a:spcPct val="87000"/>
              </a:lnSpc>
              <a:buClrTx/>
              <a:buFontTx/>
              <a:buNone/>
            </a:pPr>
            <a:endParaRPr lang="en-US" altLang="en-US" sz="1400" dirty="0"/>
          </a:p>
        </p:txBody>
      </p:sp>
      <p:sp>
        <p:nvSpPr>
          <p:cNvPr id="10244" name="Rectangle 4"/>
          <p:cNvSpPr>
            <a:spLocks noChangeArrowheads="1"/>
          </p:cNvSpPr>
          <p:nvPr/>
        </p:nvSpPr>
        <p:spPr bwMode="auto">
          <a:xfrm>
            <a:off x="358775" y="3035300"/>
            <a:ext cx="8556625" cy="1652588"/>
          </a:xfrm>
          <a:prstGeom prst="rect">
            <a:avLst/>
          </a:prstGeom>
          <a:solidFill>
            <a:srgbClr val="FFFFFF"/>
          </a:solidFill>
          <a:ln w="25560">
            <a:solidFill>
              <a:srgbClr val="609AB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3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a:solidFill>
                  <a:srgbClr val="FFFFFF"/>
                </a:solidFill>
                <a:ea typeface="Lucida Sans Unicode" charset="0"/>
                <a:cs typeface="Lucida Sans Unicode" charset="0"/>
              </a:rPr>
              <a:t>B</a:t>
            </a:r>
          </a:p>
        </p:txBody>
      </p:sp>
      <p:sp>
        <p:nvSpPr>
          <p:cNvPr id="10245" name="Rectangle 5"/>
          <p:cNvSpPr>
            <a:spLocks noChangeArrowheads="1"/>
          </p:cNvSpPr>
          <p:nvPr/>
        </p:nvSpPr>
        <p:spPr bwMode="auto">
          <a:xfrm>
            <a:off x="358775" y="4692650"/>
            <a:ext cx="8556625" cy="1654175"/>
          </a:xfrm>
          <a:prstGeom prst="rect">
            <a:avLst/>
          </a:prstGeom>
          <a:solidFill>
            <a:srgbClr val="FFFFFF"/>
          </a:solidFill>
          <a:ln w="25560">
            <a:solidFill>
              <a:srgbClr val="609AB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368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a:solidFill>
                  <a:srgbClr val="FFFFFF"/>
                </a:solidFill>
                <a:ea typeface="Lucida Sans Unicode" charset="0"/>
                <a:cs typeface="Lucida Sans Unicode" charset="0"/>
              </a:rPr>
              <a:t>B</a:t>
            </a:r>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038" y="1511300"/>
            <a:ext cx="1143000" cy="1022350"/>
          </a:xfrm>
          <a:prstGeom prst="rect">
            <a:avLst/>
          </a:prstGeom>
          <a:noFill/>
          <a:ln w="28440">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47" name="Text Box 7"/>
          <p:cNvSpPr txBox="1">
            <a:spLocks noChangeArrowheads="1"/>
          </p:cNvSpPr>
          <p:nvPr/>
        </p:nvSpPr>
        <p:spPr bwMode="auto">
          <a:xfrm>
            <a:off x="3387725" y="1131888"/>
            <a:ext cx="24987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2168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sz="1200"/>
              <a:t>Mobile Application (Android)</a:t>
            </a:r>
          </a:p>
        </p:txBody>
      </p:sp>
      <p:sp>
        <p:nvSpPr>
          <p:cNvPr id="10248" name="Text Box 8"/>
          <p:cNvSpPr txBox="1">
            <a:spLocks noChangeArrowheads="1"/>
          </p:cNvSpPr>
          <p:nvPr/>
        </p:nvSpPr>
        <p:spPr bwMode="auto">
          <a:xfrm>
            <a:off x="6261100" y="1133475"/>
            <a:ext cx="22002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2168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sz="1200"/>
              <a:t>Bluemix Java Application</a:t>
            </a:r>
          </a:p>
        </p:txBody>
      </p:sp>
      <p:sp>
        <p:nvSpPr>
          <p:cNvPr id="10249" name="Rectangle 9"/>
          <p:cNvSpPr>
            <a:spLocks noChangeArrowheads="1"/>
          </p:cNvSpPr>
          <p:nvPr/>
        </p:nvSpPr>
        <p:spPr bwMode="auto">
          <a:xfrm>
            <a:off x="6261100" y="1495425"/>
            <a:ext cx="2200275" cy="1047750"/>
          </a:xfrm>
          <a:prstGeom prst="rect">
            <a:avLst/>
          </a:prstGeom>
          <a:solidFill>
            <a:srgbClr val="FFFFFF"/>
          </a:solidFill>
          <a:ln w="255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02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9838" y="1589088"/>
            <a:ext cx="954087" cy="841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25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6975" y="1601788"/>
            <a:ext cx="827088"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cxnSp>
        <p:nvCxnSpPr>
          <p:cNvPr id="10252" name="AutoShape 12"/>
          <p:cNvCxnSpPr>
            <a:cxnSpLocks noChangeShapeType="1"/>
          </p:cNvCxnSpPr>
          <p:nvPr/>
        </p:nvCxnSpPr>
        <p:spPr bwMode="auto">
          <a:xfrm flipV="1">
            <a:off x="5126038" y="2019300"/>
            <a:ext cx="1135062" cy="3175"/>
          </a:xfrm>
          <a:prstGeom prst="straightConnector1">
            <a:avLst/>
          </a:prstGeom>
          <a:noFill/>
          <a:ln w="2556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0253" name="Text Box 13"/>
          <p:cNvSpPr txBox="1">
            <a:spLocks noChangeArrowheads="1"/>
          </p:cNvSpPr>
          <p:nvPr/>
        </p:nvSpPr>
        <p:spPr bwMode="auto">
          <a:xfrm>
            <a:off x="381000" y="3306763"/>
            <a:ext cx="3198813"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31760"/>
          <a:lstStyle>
            <a:lvl1pPr marL="285750" indent="-282575">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1pPr>
            <a:lvl2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2pPr>
            <a:lvl3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3pPr>
            <a:lvl4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4pPr>
            <a:lvl5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9pPr>
          </a:lstStyle>
          <a:p>
            <a:pPr hangingPunct="1">
              <a:lnSpc>
                <a:spcPct val="87000"/>
              </a:lnSpc>
              <a:buClrTx/>
              <a:buFontTx/>
              <a:buNone/>
            </a:pPr>
            <a:r>
              <a:rPr lang="en-US" altLang="en-US" sz="1600" dirty="0"/>
              <a:t>Extend </a:t>
            </a:r>
            <a:r>
              <a:rPr lang="en-US" altLang="en-US" sz="1600" dirty="0" err="1"/>
              <a:t>Bluemix</a:t>
            </a:r>
            <a:r>
              <a:rPr lang="en-US" altLang="en-US" sz="1600" dirty="0"/>
              <a:t> Java App</a:t>
            </a:r>
          </a:p>
          <a:p>
            <a:pPr marL="284163" hangingPunct="1">
              <a:lnSpc>
                <a:spcPct val="87000"/>
              </a:lnSpc>
              <a:buFont typeface="Arial" charset="0"/>
              <a:buChar char="•"/>
            </a:pPr>
            <a:r>
              <a:rPr lang="en-US" altLang="en-US" sz="1400" dirty="0"/>
              <a:t>Extend the Basic </a:t>
            </a:r>
            <a:r>
              <a:rPr lang="en-US" altLang="en-US" sz="1400" dirty="0" err="1"/>
              <a:t>RESTful</a:t>
            </a:r>
            <a:r>
              <a:rPr lang="en-US" altLang="en-US" sz="1400" dirty="0"/>
              <a:t> Service to perform real time operations</a:t>
            </a:r>
          </a:p>
          <a:p>
            <a:pPr hangingPunct="1">
              <a:lnSpc>
                <a:spcPct val="87000"/>
              </a:lnSpc>
              <a:buClrTx/>
              <a:buFontTx/>
              <a:buNone/>
            </a:pPr>
            <a:endParaRPr lang="en-US" altLang="en-US" sz="1400" dirty="0"/>
          </a:p>
        </p:txBody>
      </p:sp>
      <p:sp>
        <p:nvSpPr>
          <p:cNvPr id="10254" name="Rectangle 14"/>
          <p:cNvSpPr>
            <a:spLocks noChangeArrowheads="1"/>
          </p:cNvSpPr>
          <p:nvPr/>
        </p:nvSpPr>
        <p:spPr bwMode="auto">
          <a:xfrm>
            <a:off x="3482975" y="3306763"/>
            <a:ext cx="4978400" cy="1312862"/>
          </a:xfrm>
          <a:prstGeom prst="rect">
            <a:avLst/>
          </a:prstGeom>
          <a:solidFill>
            <a:srgbClr val="FFFFFF"/>
          </a:solidFill>
          <a:ln w="255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55" name="Text Box 15"/>
          <p:cNvSpPr txBox="1">
            <a:spLocks noChangeArrowheads="1"/>
          </p:cNvSpPr>
          <p:nvPr/>
        </p:nvSpPr>
        <p:spPr bwMode="auto">
          <a:xfrm>
            <a:off x="3632200" y="3297238"/>
            <a:ext cx="2162175"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16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hangingPunct="1">
              <a:lnSpc>
                <a:spcPct val="87000"/>
              </a:lnSpc>
              <a:buClrTx/>
              <a:buFontTx/>
              <a:buNone/>
            </a:pPr>
            <a:r>
              <a:rPr lang="en-US" altLang="en-US" sz="800"/>
              <a:t>Publish REST Service (Liberty &amp; Java)</a:t>
            </a:r>
          </a:p>
        </p:txBody>
      </p:sp>
      <p:sp>
        <p:nvSpPr>
          <p:cNvPr id="10256" name="Text Box 16"/>
          <p:cNvSpPr txBox="1">
            <a:spLocks noChangeArrowheads="1"/>
          </p:cNvSpPr>
          <p:nvPr/>
        </p:nvSpPr>
        <p:spPr bwMode="auto">
          <a:xfrm>
            <a:off x="3482975" y="3019425"/>
            <a:ext cx="49784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2168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sz="1200"/>
              <a:t>Extend Bluemix Java Application</a:t>
            </a:r>
          </a:p>
        </p:txBody>
      </p:sp>
      <p:sp>
        <p:nvSpPr>
          <p:cNvPr id="10257" name="Text Box 17"/>
          <p:cNvSpPr txBox="1">
            <a:spLocks noChangeArrowheads="1"/>
          </p:cNvSpPr>
          <p:nvPr/>
        </p:nvSpPr>
        <p:spPr bwMode="auto">
          <a:xfrm>
            <a:off x="381000" y="5019675"/>
            <a:ext cx="309245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31760"/>
          <a:lstStyle>
            <a:lvl1pPr marL="285750" indent="-282575">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1pPr>
            <a:lvl2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2pPr>
            <a:lvl3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3pPr>
            <a:lvl4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4pPr>
            <a:lvl5pPr>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285750" algn="l"/>
                <a:tab pos="733425" algn="l"/>
                <a:tab pos="1182688" algn="l"/>
                <a:tab pos="1631950" algn="l"/>
                <a:tab pos="2081213" algn="l"/>
                <a:tab pos="2530475" algn="l"/>
                <a:tab pos="2979738" algn="l"/>
                <a:tab pos="3429000" algn="l"/>
                <a:tab pos="3878263" algn="l"/>
                <a:tab pos="4327525" algn="l"/>
                <a:tab pos="4776788" algn="l"/>
                <a:tab pos="5226050" algn="l"/>
                <a:tab pos="5675313" algn="l"/>
                <a:tab pos="6124575" algn="l"/>
                <a:tab pos="6573838" algn="l"/>
                <a:tab pos="7023100" algn="l"/>
                <a:tab pos="7472363" algn="l"/>
                <a:tab pos="7921625" algn="l"/>
                <a:tab pos="8370888" algn="l"/>
                <a:tab pos="8820150" algn="l"/>
                <a:tab pos="9269413" algn="l"/>
              </a:tabLst>
              <a:defRPr>
                <a:solidFill>
                  <a:srgbClr val="000000"/>
                </a:solidFill>
                <a:latin typeface="Arial" charset="0"/>
                <a:ea typeface="MS Gothic" charset="-128"/>
                <a:cs typeface="MS Gothic" charset="-128"/>
              </a:defRPr>
            </a:lvl9pPr>
          </a:lstStyle>
          <a:p>
            <a:pPr hangingPunct="1">
              <a:lnSpc>
                <a:spcPct val="87000"/>
              </a:lnSpc>
              <a:buClrTx/>
              <a:buFontTx/>
              <a:buNone/>
            </a:pPr>
            <a:r>
              <a:rPr lang="en-US" altLang="en-US" sz="1600"/>
              <a:t>Extend Mobile Application</a:t>
            </a:r>
          </a:p>
          <a:p>
            <a:pPr marL="284163" hangingPunct="1">
              <a:lnSpc>
                <a:spcPct val="87000"/>
              </a:lnSpc>
              <a:buFont typeface="Arial" charset="0"/>
              <a:buChar char="•"/>
            </a:pPr>
            <a:r>
              <a:rPr lang="en-US" altLang="en-US" sz="1400"/>
              <a:t>Extend the Mobile App to Integrate with the REST Services (Login, Searchtips)</a:t>
            </a:r>
          </a:p>
          <a:p>
            <a:pPr marL="628650" indent="-166688" hangingPunct="1">
              <a:lnSpc>
                <a:spcPct val="87000"/>
              </a:lnSpc>
              <a:buClrTx/>
              <a:buFontTx/>
              <a:buNone/>
            </a:pPr>
            <a:endParaRPr lang="en-US" altLang="en-US" sz="1400"/>
          </a:p>
        </p:txBody>
      </p:sp>
      <p:sp>
        <p:nvSpPr>
          <p:cNvPr id="10258" name="Rectangle 18"/>
          <p:cNvSpPr>
            <a:spLocks noChangeArrowheads="1"/>
          </p:cNvSpPr>
          <p:nvPr/>
        </p:nvSpPr>
        <p:spPr bwMode="auto">
          <a:xfrm>
            <a:off x="5830888" y="3494088"/>
            <a:ext cx="2382837" cy="1046162"/>
          </a:xfrm>
          <a:prstGeom prst="rect">
            <a:avLst/>
          </a:prstGeom>
          <a:solidFill>
            <a:srgbClr val="FFFFFF"/>
          </a:solidFill>
          <a:ln w="255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0259"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8688" y="3594100"/>
            <a:ext cx="912812" cy="83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26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7413" y="3594100"/>
            <a:ext cx="827087" cy="83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cxnSp>
        <p:nvCxnSpPr>
          <p:cNvPr id="10261" name="AutoShape 21"/>
          <p:cNvCxnSpPr>
            <a:cxnSpLocks noChangeShapeType="1"/>
          </p:cNvCxnSpPr>
          <p:nvPr/>
        </p:nvCxnSpPr>
        <p:spPr bwMode="auto">
          <a:xfrm>
            <a:off x="5448300" y="4017963"/>
            <a:ext cx="384175" cy="1587"/>
          </a:xfrm>
          <a:prstGeom prst="straightConnector1">
            <a:avLst/>
          </a:prstGeom>
          <a:noFill/>
          <a:ln w="2556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0262" name="Rectangle 22"/>
          <p:cNvSpPr>
            <a:spLocks noChangeArrowheads="1"/>
          </p:cNvSpPr>
          <p:nvPr/>
        </p:nvSpPr>
        <p:spPr bwMode="auto">
          <a:xfrm>
            <a:off x="3462338" y="4927600"/>
            <a:ext cx="4999037" cy="1317625"/>
          </a:xfrm>
          <a:prstGeom prst="rect">
            <a:avLst/>
          </a:prstGeom>
          <a:solidFill>
            <a:srgbClr val="FFFFFF"/>
          </a:solidFill>
          <a:ln w="255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63" name="Text Box 23"/>
          <p:cNvSpPr txBox="1">
            <a:spLocks noChangeArrowheads="1"/>
          </p:cNvSpPr>
          <p:nvPr/>
        </p:nvSpPr>
        <p:spPr bwMode="auto">
          <a:xfrm>
            <a:off x="3562350" y="4903788"/>
            <a:ext cx="1498600"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16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sz="800"/>
              <a:t>Mobile Application</a:t>
            </a:r>
          </a:p>
        </p:txBody>
      </p:sp>
      <p:sp>
        <p:nvSpPr>
          <p:cNvPr id="10264" name="Rectangle 24"/>
          <p:cNvSpPr>
            <a:spLocks noChangeArrowheads="1"/>
          </p:cNvSpPr>
          <p:nvPr/>
        </p:nvSpPr>
        <p:spPr bwMode="auto">
          <a:xfrm>
            <a:off x="5638800" y="5094288"/>
            <a:ext cx="2735263" cy="1046162"/>
          </a:xfrm>
          <a:prstGeom prst="rect">
            <a:avLst/>
          </a:prstGeom>
          <a:solidFill>
            <a:srgbClr val="FFFFFF"/>
          </a:solidFill>
          <a:ln w="255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cxnSp>
        <p:nvCxnSpPr>
          <p:cNvPr id="10265" name="AutoShape 25"/>
          <p:cNvCxnSpPr>
            <a:cxnSpLocks noChangeShapeType="1"/>
          </p:cNvCxnSpPr>
          <p:nvPr/>
        </p:nvCxnSpPr>
        <p:spPr bwMode="auto">
          <a:xfrm>
            <a:off x="5062538" y="5618163"/>
            <a:ext cx="576262" cy="1587"/>
          </a:xfrm>
          <a:prstGeom prst="straightConnector1">
            <a:avLst/>
          </a:prstGeom>
          <a:noFill/>
          <a:ln w="2556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0266" name="Rectangle 26"/>
          <p:cNvSpPr>
            <a:spLocks noChangeArrowheads="1"/>
          </p:cNvSpPr>
          <p:nvPr/>
        </p:nvSpPr>
        <p:spPr bwMode="auto">
          <a:xfrm>
            <a:off x="3559175" y="5094288"/>
            <a:ext cx="1503363" cy="1046162"/>
          </a:xfrm>
          <a:prstGeom prst="rect">
            <a:avLst/>
          </a:prstGeom>
          <a:solidFill>
            <a:srgbClr val="FFFFFF"/>
          </a:solidFill>
          <a:ln w="255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0267"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2200" y="5224463"/>
            <a:ext cx="654050" cy="827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68" name="Text Box 28"/>
          <p:cNvSpPr txBox="1">
            <a:spLocks noChangeArrowheads="1"/>
          </p:cNvSpPr>
          <p:nvPr/>
        </p:nvSpPr>
        <p:spPr bwMode="auto">
          <a:xfrm>
            <a:off x="3476625" y="4678363"/>
            <a:ext cx="49847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2168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sz="1200"/>
              <a:t>Extend Mobile Application (Android)</a:t>
            </a:r>
          </a:p>
        </p:txBody>
      </p:sp>
      <p:pic>
        <p:nvPicPr>
          <p:cNvPr id="10269"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850" y="5197475"/>
            <a:ext cx="763588" cy="839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270" name="Picture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5613" y="5224463"/>
            <a:ext cx="600075" cy="854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271"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4325" y="5202238"/>
            <a:ext cx="762000" cy="836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272"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3963" y="5200650"/>
            <a:ext cx="674687" cy="83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73" name="Text Box 33"/>
          <p:cNvSpPr txBox="1">
            <a:spLocks noChangeArrowheads="1"/>
          </p:cNvSpPr>
          <p:nvPr/>
        </p:nvSpPr>
        <p:spPr bwMode="auto">
          <a:xfrm>
            <a:off x="5932488" y="3297238"/>
            <a:ext cx="2200275"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16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sz="800"/>
              <a:t>Bluemix Services</a:t>
            </a:r>
          </a:p>
        </p:txBody>
      </p:sp>
      <p:sp>
        <p:nvSpPr>
          <p:cNvPr id="10274" name="Rectangle 34"/>
          <p:cNvSpPr>
            <a:spLocks noChangeArrowheads="1"/>
          </p:cNvSpPr>
          <p:nvPr/>
        </p:nvSpPr>
        <p:spPr bwMode="auto">
          <a:xfrm>
            <a:off x="3673475" y="3494088"/>
            <a:ext cx="1774825" cy="1046162"/>
          </a:xfrm>
          <a:prstGeom prst="rect">
            <a:avLst/>
          </a:prstGeom>
          <a:solidFill>
            <a:srgbClr val="FFFFFF"/>
          </a:solidFill>
          <a:ln w="255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10275"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3738" y="3594100"/>
            <a:ext cx="830262" cy="835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276" name="Picture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7763" y="3602038"/>
            <a:ext cx="746125" cy="827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77" name="Text Box 37"/>
          <p:cNvSpPr txBox="1">
            <a:spLocks noChangeArrowheads="1"/>
          </p:cNvSpPr>
          <p:nvPr/>
        </p:nvSpPr>
        <p:spPr bwMode="auto">
          <a:xfrm>
            <a:off x="6015038" y="4921250"/>
            <a:ext cx="2200275"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16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sz="800"/>
              <a:t>Bluemix  Java App (Runtimes and Services)</a:t>
            </a:r>
          </a:p>
        </p:txBody>
      </p:sp>
      <p:sp>
        <p:nvSpPr>
          <p:cNvPr id="10278" name="Rectangle 38"/>
          <p:cNvSpPr>
            <a:spLocks noChangeArrowheads="1"/>
          </p:cNvSpPr>
          <p:nvPr/>
        </p:nvSpPr>
        <p:spPr bwMode="auto">
          <a:xfrm>
            <a:off x="358775" y="2641600"/>
            <a:ext cx="8556625" cy="393700"/>
          </a:xfrm>
          <a:prstGeom prst="rect">
            <a:avLst/>
          </a:prstGeom>
          <a:solidFill>
            <a:srgbClr val="FFFFFF"/>
          </a:solidFill>
          <a:ln w="25560">
            <a:solidFill>
              <a:srgbClr val="609AB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2672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hangingPunct="1">
              <a:lnSpc>
                <a:spcPct val="87000"/>
              </a:lnSpc>
              <a:buClrTx/>
              <a:buFontTx/>
              <a:buNone/>
            </a:pPr>
            <a:r>
              <a:rPr lang="en-US" altLang="en-US" sz="1400">
                <a:ea typeface="Lucida Sans Unicode" charset="0"/>
                <a:cs typeface="Lucida Sans Unicode" charset="0"/>
              </a:rPr>
              <a:t>USE CASE – A Cognitive health care solution that provides information about a disease or a symptom </a:t>
            </a:r>
          </a:p>
        </p:txBody>
      </p:sp>
      <p:sp>
        <p:nvSpPr>
          <p:cNvPr id="10279" name="Text Box 39"/>
          <p:cNvSpPr txBox="1">
            <a:spLocks noChangeArrowheads="1"/>
          </p:cNvSpPr>
          <p:nvPr/>
        </p:nvSpPr>
        <p:spPr bwMode="auto">
          <a:xfrm>
            <a:off x="5060950" y="5380038"/>
            <a:ext cx="577850"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16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sz="800"/>
              <a:t>REST</a:t>
            </a:r>
          </a:p>
        </p:txBody>
      </p:sp>
      <p:sp>
        <p:nvSpPr>
          <p:cNvPr id="10280" name="Text Box 40"/>
          <p:cNvSpPr txBox="1">
            <a:spLocks noChangeArrowheads="1"/>
          </p:cNvSpPr>
          <p:nvPr/>
        </p:nvSpPr>
        <p:spPr bwMode="auto">
          <a:xfrm>
            <a:off x="5367338" y="1806575"/>
            <a:ext cx="576262"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16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hangingPunct="1">
              <a:lnSpc>
                <a:spcPct val="87000"/>
              </a:lnSpc>
              <a:buClrTx/>
              <a:buFontTx/>
              <a:buNone/>
            </a:pPr>
            <a:r>
              <a:rPr lang="en-US" altLang="en-US" sz="800"/>
              <a:t>REST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349250" y="635000"/>
            <a:ext cx="9747250" cy="530225"/>
          </a:xfrm>
          <a:ln/>
        </p:spPr>
        <p:txBody>
          <a:bodyPr tIns="18828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Bluemix Java Application – Test</a:t>
            </a:r>
          </a:p>
        </p:txBody>
      </p:sp>
      <p:sp>
        <p:nvSpPr>
          <p:cNvPr id="25602" name="Text Box 2"/>
          <p:cNvSpPr txBox="1">
            <a:spLocks noChangeArrowheads="1"/>
          </p:cNvSpPr>
          <p:nvPr/>
        </p:nvSpPr>
        <p:spPr bwMode="auto">
          <a:xfrm>
            <a:off x="349250" y="1701800"/>
            <a:ext cx="451485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5603" name="Text Box 3"/>
          <p:cNvSpPr txBox="1">
            <a:spLocks noChangeArrowheads="1"/>
          </p:cNvSpPr>
          <p:nvPr/>
        </p:nvSpPr>
        <p:spPr bwMode="auto">
          <a:xfrm>
            <a:off x="349250" y="1168400"/>
            <a:ext cx="10928350" cy="535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5880"/>
          <a:lstStyle>
            <a:lvl1pPr marL="173038" indent="-173038">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1pPr>
            <a:lvl2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2pPr>
            <a:lvl3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3pPr>
            <a:lvl4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4pPr>
            <a:lvl5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63"/>
              </a:spcBef>
              <a:buFont typeface="Wingdings" charset="2"/>
              <a:buChar char=""/>
            </a:pPr>
            <a:r>
              <a:rPr lang="en-US" altLang="en-US" sz="1600" dirty="0">
                <a:ea typeface="MS PGothic" charset="-128"/>
                <a:cs typeface="MS PGothic" charset="-128"/>
              </a:rPr>
              <a:t>Chrome Advanced REST Client – Test the REST service </a:t>
            </a:r>
            <a:endParaRPr lang="en-US" altLang="en-US" sz="1600" dirty="0" smtClean="0">
              <a:ea typeface="MS PGothic" charset="-128"/>
              <a:cs typeface="MS PGothic" charset="-128"/>
            </a:endParaRPr>
          </a:p>
          <a:p>
            <a:pPr hangingPunct="1">
              <a:lnSpc>
                <a:spcPct val="81000"/>
              </a:lnSpc>
              <a:spcBef>
                <a:spcPts val="363"/>
              </a:spcBef>
              <a:buFont typeface="Wingdings" charset="2"/>
              <a:buChar char=""/>
            </a:pPr>
            <a:endParaRPr lang="en-US" altLang="en-US" sz="1600" dirty="0">
              <a:ea typeface="MS PGothic" charset="-128"/>
              <a:cs typeface="MS PGothic" charset="-128"/>
            </a:endParaRPr>
          </a:p>
          <a:p>
            <a:pPr marL="176213" indent="-171450" hangingPunct="1">
              <a:lnSpc>
                <a:spcPct val="81000"/>
              </a:lnSpc>
              <a:buClrTx/>
              <a:buFontTx/>
              <a:buNone/>
            </a:pPr>
            <a:endParaRPr lang="en-US" altLang="en-US" sz="1600" dirty="0">
              <a:ea typeface="MS PGothic" charset="-128"/>
              <a:cs typeface="MS PGothic" charset="-128"/>
            </a:endParaRPr>
          </a:p>
          <a:p>
            <a:pPr marL="174625" indent="-171450" hangingPunct="1">
              <a:lnSpc>
                <a:spcPct val="81000"/>
              </a:lnSpc>
              <a:buClrTx/>
              <a:buFontTx/>
              <a:buNone/>
            </a:pPr>
            <a:endParaRPr lang="en-US" altLang="en-US" sz="1600" dirty="0">
              <a:ea typeface="MS PGothic" charset="-128"/>
              <a:cs typeface="MS PGothic" charset="-128"/>
            </a:endParaRPr>
          </a:p>
          <a:p>
            <a:pPr marL="176213" indent="-171450" hangingPunct="1">
              <a:lnSpc>
                <a:spcPct val="81000"/>
              </a:lnSpc>
              <a:buClrTx/>
              <a:buFontTx/>
              <a:buNone/>
            </a:pPr>
            <a:endParaRPr lang="en-US" altLang="en-US" sz="1600" dirty="0">
              <a:ea typeface="MS PGothic" charset="-128"/>
              <a:cs typeface="MS PGothic" charset="-128"/>
            </a:endParaRP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1981199"/>
            <a:ext cx="6826250" cy="3895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5605" name="Text Box 5"/>
          <p:cNvSpPr txBox="1">
            <a:spLocks noChangeArrowheads="1"/>
          </p:cNvSpPr>
          <p:nvPr/>
        </p:nvSpPr>
        <p:spPr bwMode="auto">
          <a:xfrm>
            <a:off x="7467600" y="1333500"/>
            <a:ext cx="4064000" cy="47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588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hangingPunct="1">
              <a:lnSpc>
                <a:spcPct val="81000"/>
              </a:lnSpc>
              <a:spcBef>
                <a:spcPts val="363"/>
              </a:spcBef>
              <a:buClrTx/>
              <a:buFontTx/>
              <a:buNone/>
            </a:pPr>
            <a:r>
              <a:rPr lang="en-US" altLang="en-US" sz="1600">
                <a:ea typeface="MS PGothic" charset="-128"/>
                <a:cs typeface="MS PGothic" charset="-128"/>
              </a:rPr>
              <a:t>RESULT </a:t>
            </a:r>
          </a:p>
          <a:p>
            <a:pPr hangingPunct="1">
              <a:lnSpc>
                <a:spcPct val="81000"/>
              </a:lnSpc>
              <a:buClrTx/>
              <a:buFontTx/>
              <a:buNone/>
            </a:pPr>
            <a:endParaRPr lang="en-US" altLang="en-US" sz="1600">
              <a:ea typeface="MS PGothic" charset="-128"/>
              <a:cs typeface="MS PGothic" charset="-128"/>
            </a:endParaRPr>
          </a:p>
          <a:p>
            <a:pPr hangingPunct="1">
              <a:lnSpc>
                <a:spcPct val="81000"/>
              </a:lnSpc>
              <a:spcBef>
                <a:spcPts val="363"/>
              </a:spcBef>
              <a:buFont typeface="Wingdings" charset="2"/>
              <a:buChar char=""/>
            </a:pPr>
            <a:r>
              <a:rPr lang="en-US" altLang="en-US" sz="1600">
                <a:ea typeface="MS PGothic" charset="-128"/>
                <a:cs typeface="MS PGothic" charset="-128"/>
              </a:rPr>
              <a:t>{"qa":[{"answers":[{"text":"you can not sleep or you sleep too much"},{"text":"you can not concentrate or find that previously easy tasks are now difficult"},{"text":"you feel hopeless and helpless"}],"question":"What is depression?"}]}</a:t>
            </a:r>
          </a:p>
          <a:p>
            <a:pPr hangingPunct="1">
              <a:lnSpc>
                <a:spcPct val="81000"/>
              </a:lnSpc>
              <a:spcBef>
                <a:spcPts val="363"/>
              </a:spcBef>
              <a:buClrTx/>
              <a:buFontTx/>
              <a:buNone/>
            </a:pPr>
            <a:r>
              <a:rPr lang="en-US" altLang="en-US" sz="1600">
                <a:ea typeface="MS PGothic" charset="-128"/>
                <a:cs typeface="MS PGothic" charset="-128"/>
              </a:rPr>
              <a:t/>
            </a:r>
            <a:br>
              <a:rPr lang="en-US" altLang="en-US" sz="1600">
                <a:ea typeface="MS PGothic" charset="-128"/>
                <a:cs typeface="MS PGothic" charset="-128"/>
              </a:rPr>
            </a:br>
            <a:endParaRPr lang="en-US" altLang="en-US" sz="1600">
              <a:ea typeface="MS PGothic" charset="-128"/>
              <a:cs typeface="MS PGothic"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1981200" y="2895600"/>
            <a:ext cx="8223250" cy="661988"/>
          </a:xfrm>
          <a:ln/>
        </p:spPr>
        <p:txBody>
          <a:bodyPr tIns="22068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3200" b="1">
                <a:solidFill>
                  <a:srgbClr val="002060"/>
                </a:solidFill>
                <a:effectLst>
                  <a:outerShdw blurRad="38100" dist="38100" dir="2700000" algn="tl">
                    <a:srgbClr val="C0C0C0"/>
                  </a:outerShdw>
                </a:effectLst>
              </a:rPr>
              <a:t>Mobile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228600" y="635000"/>
            <a:ext cx="986790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dirty="0" smtClean="0">
                <a:solidFill>
                  <a:srgbClr val="002060"/>
                </a:solidFill>
                <a:effectLst>
                  <a:outerShdw blurRad="38100" dist="38100" dir="2700000" algn="tl">
                    <a:srgbClr val="C0C0C0"/>
                  </a:outerShdw>
                </a:effectLst>
              </a:rPr>
              <a:t>Setup Android Studio</a:t>
            </a:r>
            <a:endParaRPr lang="en-US" altLang="en-US" sz="2400" b="1" dirty="0">
              <a:solidFill>
                <a:srgbClr val="002060"/>
              </a:solidFill>
              <a:effectLst>
                <a:outerShdw blurRad="38100" dist="38100" dir="2700000" algn="tl">
                  <a:srgbClr val="C0C0C0"/>
                </a:outerShdw>
              </a:effectLst>
            </a:endParaRPr>
          </a:p>
        </p:txBody>
      </p:sp>
      <p:sp>
        <p:nvSpPr>
          <p:cNvPr id="27650" name="Text Box 2"/>
          <p:cNvSpPr txBox="1">
            <a:spLocks noChangeArrowheads="1"/>
          </p:cNvSpPr>
          <p:nvPr/>
        </p:nvSpPr>
        <p:spPr bwMode="auto">
          <a:xfrm>
            <a:off x="349250" y="1701800"/>
            <a:ext cx="451485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7651" name="Text Box 3"/>
          <p:cNvSpPr txBox="1">
            <a:spLocks noChangeArrowheads="1"/>
          </p:cNvSpPr>
          <p:nvPr/>
        </p:nvSpPr>
        <p:spPr bwMode="auto">
          <a:xfrm>
            <a:off x="349250" y="1168400"/>
            <a:ext cx="10928350" cy="5353050"/>
          </a:xfrm>
          <a:prstGeom prst="rect">
            <a:avLst/>
          </a:prstGeom>
          <a:solidFill>
            <a:srgbClr val="FFFFFF"/>
          </a:solidFill>
          <a:ln>
            <a:noFill/>
          </a:ln>
          <a:effectLst/>
          <a:extLs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24200"/>
          <a:lstStyle>
            <a:lvl1pPr marL="342900" indent="-338138">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 pos="10134600" algn="l"/>
                <a:tab pos="10858500" algn="l"/>
              </a:tabLst>
              <a:defRPr>
                <a:solidFill>
                  <a:srgbClr val="000000"/>
                </a:solidFill>
                <a:latin typeface="Arial" charset="0"/>
                <a:ea typeface="MS Gothic" charset="-128"/>
                <a:cs typeface="MS Gothic" charset="-128"/>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 pos="10134600" algn="l"/>
                <a:tab pos="10858500" algn="l"/>
              </a:tabLst>
              <a:defRPr>
                <a:solidFill>
                  <a:srgbClr val="000000"/>
                </a:solidFill>
                <a:latin typeface="Arial" charset="0"/>
                <a:ea typeface="MS Gothic" charset="-128"/>
                <a:cs typeface="MS Gothic" charset="-128"/>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 pos="10134600" algn="l"/>
                <a:tab pos="10858500" algn="l"/>
              </a:tabLst>
              <a:defRPr>
                <a:solidFill>
                  <a:srgbClr val="000000"/>
                </a:solidFill>
                <a:latin typeface="Arial" charset="0"/>
                <a:ea typeface="MS Gothic" charset="-128"/>
                <a:cs typeface="MS Gothic" charset="-128"/>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 pos="10134600" algn="l"/>
                <a:tab pos="10858500" algn="l"/>
              </a:tabLst>
              <a:defRPr>
                <a:solidFill>
                  <a:srgbClr val="000000"/>
                </a:solidFill>
                <a:latin typeface="Arial" charset="0"/>
                <a:ea typeface="MS Gothic" charset="-128"/>
                <a:cs typeface="MS Gothic" charset="-128"/>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25"/>
              </a:spcBef>
              <a:buClrTx/>
              <a:buFontTx/>
              <a:buNone/>
            </a:pPr>
            <a:r>
              <a:rPr lang="en-US" altLang="en-US" sz="1600" b="1">
                <a:ea typeface="MS PGothic" charset="-128"/>
                <a:cs typeface="MS PGothic" charset="-128"/>
              </a:rPr>
              <a:t>Android Studio Setup</a:t>
            </a:r>
          </a:p>
          <a:p>
            <a:pPr marL="174625" indent="-169863" hangingPunct="1">
              <a:lnSpc>
                <a:spcPct val="81000"/>
              </a:lnSpc>
              <a:buClrTx/>
              <a:buFontTx/>
              <a:buNone/>
            </a:pPr>
            <a:endParaRPr lang="en-US" altLang="en-US" sz="1600" b="1">
              <a:ea typeface="MS PGothic" charset="-128"/>
              <a:cs typeface="MS PGothic" charset="-128"/>
            </a:endParaRPr>
          </a:p>
          <a:p>
            <a:pPr hangingPunct="1">
              <a:lnSpc>
                <a:spcPct val="81000"/>
              </a:lnSpc>
              <a:buClrTx/>
              <a:buFontTx/>
              <a:buNone/>
            </a:pPr>
            <a:r>
              <a:rPr lang="en-US" altLang="en-US" sz="1600">
                <a:ea typeface="Times New Roman" charset="0"/>
                <a:cs typeface="Times New Roman" charset="0"/>
              </a:rPr>
              <a:t>Android Studio is the official IDE for Android application development, based on </a:t>
            </a:r>
            <a:r>
              <a:rPr lang="en-US" altLang="en-US" sz="1600" u="sng">
                <a:solidFill>
                  <a:srgbClr val="CCCCFF"/>
                </a:solidFill>
                <a:ea typeface="Times New Roman" charset="0"/>
                <a:cs typeface="Times New Roman" charset="0"/>
                <a:hlinkClick r:id="rId3"/>
              </a:rPr>
              <a:t>IntelliJ IDEA</a:t>
            </a:r>
            <a:r>
              <a:rPr lang="en-US" altLang="en-US" sz="1600">
                <a:ea typeface="Times New Roman" charset="0"/>
                <a:cs typeface="Times New Roman" charset="0"/>
              </a:rPr>
              <a:t>. On top of the capabilities you expect from IntelliJ, Android Studio offers:</a:t>
            </a:r>
          </a:p>
          <a:p>
            <a:pPr hangingPunct="1">
              <a:lnSpc>
                <a:spcPct val="81000"/>
              </a:lnSpc>
              <a:buClrTx/>
              <a:buFontTx/>
              <a:buNone/>
            </a:pPr>
            <a:endParaRPr lang="en-US" altLang="en-US" sz="1600">
              <a:ea typeface="Times New Roman" charset="0"/>
              <a:cs typeface="Times New Roman" charset="0"/>
            </a:endParaRPr>
          </a:p>
          <a:p>
            <a:pPr hangingPunct="1">
              <a:lnSpc>
                <a:spcPct val="81000"/>
              </a:lnSpc>
              <a:buClrTx/>
              <a:buFontTx/>
              <a:buNone/>
            </a:pPr>
            <a:r>
              <a:rPr lang="en-US" altLang="en-US" sz="1600">
                <a:ea typeface="Times New Roman" charset="0"/>
                <a:cs typeface="Times New Roman" charset="0"/>
              </a:rPr>
              <a:t>Download Android Studio from </a:t>
            </a:r>
            <a:r>
              <a:rPr lang="en-US" altLang="en-US" sz="1600" u="sng">
                <a:solidFill>
                  <a:srgbClr val="CCCCFF"/>
                </a:solidFill>
                <a:ea typeface="Times New Roman" charset="0"/>
                <a:cs typeface="Times New Roman" charset="0"/>
                <a:hlinkClick r:id="rId4"/>
              </a:rPr>
              <a:t>https://developer.android.com/sdk/installing/index.html?pkg=studio</a:t>
            </a:r>
          </a:p>
          <a:p>
            <a:pPr marL="341313" indent="-339725" hangingPunct="1">
              <a:lnSpc>
                <a:spcPct val="81000"/>
              </a:lnSpc>
              <a:buFont typeface="Times New Roman" charset="0"/>
              <a:buAutoNum type="arabicPeriod"/>
            </a:pPr>
            <a:r>
              <a:rPr lang="en-US" altLang="en-US" sz="1600">
                <a:ea typeface="Times New Roman" charset="0"/>
                <a:cs typeface="Times New Roman" charset="0"/>
              </a:rPr>
              <a:t>Before you set up Android Studio, be sure you have installed JDK 6 or higher (the JRE alone is not sufficient)—JDK 7 is required when developing for Android 5.0 and higher. To check if you have JDK installed (and which version), open a terminal and type javac -version. If the JDK is not available or the version is lower than 6, </a:t>
            </a:r>
            <a:r>
              <a:rPr lang="en-US" altLang="en-US" sz="1600" u="sng">
                <a:solidFill>
                  <a:srgbClr val="CCCCFF"/>
                </a:solidFill>
                <a:ea typeface="Times New Roman" charset="0"/>
                <a:cs typeface="Times New Roman" charset="0"/>
                <a:hlinkClick r:id="rId5"/>
              </a:rPr>
              <a:t>go download JDK</a:t>
            </a:r>
          </a:p>
          <a:p>
            <a:pPr marL="341313" indent="-339725" hangingPunct="1">
              <a:lnSpc>
                <a:spcPct val="81000"/>
              </a:lnSpc>
              <a:buFont typeface="Times New Roman" charset="0"/>
              <a:buAutoNum type="arabicPeriod"/>
            </a:pPr>
            <a:r>
              <a:rPr lang="en-US" altLang="en-US" sz="1600">
                <a:ea typeface="Times New Roman" charset="0"/>
                <a:cs typeface="Times New Roman" charset="0"/>
              </a:rPr>
              <a:t>Launch the .exe file you just downloaded.</a:t>
            </a:r>
          </a:p>
          <a:p>
            <a:pPr marL="341313" indent="-339725" hangingPunct="1">
              <a:lnSpc>
                <a:spcPct val="81000"/>
              </a:lnSpc>
              <a:buFont typeface="Times New Roman" charset="0"/>
              <a:buAutoNum type="arabicPeriod"/>
            </a:pPr>
            <a:r>
              <a:rPr lang="en-US" altLang="en-US" sz="1600">
                <a:ea typeface="Times New Roman" charset="0"/>
                <a:cs typeface="Times New Roman" charset="0"/>
              </a:rPr>
              <a:t>Follow the setup wizard to install Android Studio and any necessary SDK tools. </a:t>
            </a:r>
          </a:p>
          <a:p>
            <a:pPr hangingPunct="1">
              <a:lnSpc>
                <a:spcPct val="81000"/>
              </a:lnSpc>
              <a:buClrTx/>
              <a:buFontTx/>
              <a:buNone/>
            </a:pPr>
            <a:r>
              <a:rPr lang="en-US" altLang="en-US" sz="1600">
                <a:ea typeface="Times New Roman" charset="0"/>
                <a:cs typeface="Times New Roman" charset="0"/>
              </a:rPr>
              <a:t> </a:t>
            </a:r>
          </a:p>
          <a:p>
            <a:pPr hangingPunct="1">
              <a:lnSpc>
                <a:spcPct val="81000"/>
              </a:lnSpc>
              <a:buClrTx/>
              <a:buFontTx/>
              <a:buNone/>
            </a:pPr>
            <a:r>
              <a:rPr lang="en-US" altLang="en-US" sz="1600">
                <a:ea typeface="Times New Roman" charset="0"/>
                <a:cs typeface="Times New Roman" charset="0"/>
              </a:rPr>
              <a:t>On some Windows systems, the launcher script does not find where Java is installed. If you encounter this problem, you need to set an environment variable indicating the correct location.</a:t>
            </a:r>
          </a:p>
          <a:p>
            <a:pPr hangingPunct="1">
              <a:lnSpc>
                <a:spcPct val="81000"/>
              </a:lnSpc>
              <a:buClrTx/>
              <a:buFontTx/>
              <a:buNone/>
            </a:pPr>
            <a:r>
              <a:rPr lang="en-US" altLang="en-US" sz="1600">
                <a:ea typeface="Times New Roman" charset="0"/>
                <a:cs typeface="Times New Roman" charset="0"/>
              </a:rPr>
              <a:t> </a:t>
            </a:r>
          </a:p>
          <a:p>
            <a:pPr hangingPunct="1">
              <a:lnSpc>
                <a:spcPct val="81000"/>
              </a:lnSpc>
              <a:buClrTx/>
              <a:buFontTx/>
              <a:buNone/>
            </a:pPr>
            <a:r>
              <a:rPr lang="en-US" altLang="en-US" sz="1600">
                <a:ea typeface="Times New Roman" charset="0"/>
                <a:cs typeface="Times New Roman" charset="0"/>
              </a:rPr>
              <a:t>Select </a:t>
            </a:r>
            <a:r>
              <a:rPr lang="en-US" altLang="en-US" sz="1600" b="1">
                <a:ea typeface="Times New Roman" charset="0"/>
                <a:cs typeface="Times New Roman" charset="0"/>
              </a:rPr>
              <a:t>Start menu &gt; Computer &gt; System Properties &gt; Advanced System Properties</a:t>
            </a:r>
            <a:r>
              <a:rPr lang="en-US" altLang="en-US" sz="1600">
                <a:ea typeface="Times New Roman" charset="0"/>
                <a:cs typeface="Times New Roman" charset="0"/>
              </a:rPr>
              <a:t>. Then open </a:t>
            </a:r>
            <a:r>
              <a:rPr lang="en-US" altLang="en-US" sz="1600" b="1">
                <a:ea typeface="Times New Roman" charset="0"/>
                <a:cs typeface="Times New Roman" charset="0"/>
              </a:rPr>
              <a:t>Advanced tab &gt; Environment Variables</a:t>
            </a:r>
            <a:r>
              <a:rPr lang="en-US" altLang="en-US" sz="1600">
                <a:ea typeface="Times New Roman" charset="0"/>
                <a:cs typeface="Times New Roman" charset="0"/>
              </a:rPr>
              <a:t> and add a new system variable JAVA_HOME that points to your JDK folder, for example C:\Program Files\Java\jdk1.7.0_21.</a:t>
            </a:r>
          </a:p>
          <a:p>
            <a:pPr hangingPunct="1">
              <a:lnSpc>
                <a:spcPct val="81000"/>
              </a:lnSpc>
              <a:buClrTx/>
              <a:buFontTx/>
              <a:buNone/>
            </a:pPr>
            <a:r>
              <a:rPr lang="en-US" altLang="en-US" sz="1600">
                <a:ea typeface="Times New Roman" charset="0"/>
                <a:cs typeface="Times New Roman" charset="0"/>
              </a:rPr>
              <a:t> </a:t>
            </a:r>
          </a:p>
          <a:p>
            <a:pPr hangingPunct="1">
              <a:lnSpc>
                <a:spcPct val="81000"/>
              </a:lnSpc>
              <a:buClrTx/>
              <a:buFontTx/>
              <a:buNone/>
            </a:pPr>
            <a:r>
              <a:rPr lang="en-US" altLang="en-US" sz="1600">
                <a:ea typeface="Times New Roman" charset="0"/>
                <a:cs typeface="Times New Roman" charset="0"/>
              </a:rPr>
              <a:t>The individual tools and other SDK packages are saved outside the Android Studio application directory. If you need to access the tools directly, use a terminal to navigate to the location where they are installed. For example:</a:t>
            </a:r>
          </a:p>
          <a:p>
            <a:pPr hangingPunct="1">
              <a:lnSpc>
                <a:spcPct val="81000"/>
              </a:lnSpc>
              <a:buClrTx/>
              <a:buFontTx/>
              <a:buNone/>
            </a:pPr>
            <a:r>
              <a:rPr lang="en-US" altLang="en-US" sz="1600">
                <a:ea typeface="Times New Roman" charset="0"/>
                <a:cs typeface="Times New Roman" charset="0"/>
              </a:rPr>
              <a:t>\Users\&lt;user&gt;\sdk\</a:t>
            </a:r>
          </a:p>
          <a:p>
            <a:pPr hangingPunct="1">
              <a:lnSpc>
                <a:spcPct val="81000"/>
              </a:lnSpc>
              <a:buClrTx/>
              <a:buFontTx/>
              <a:buNone/>
            </a:pPr>
            <a:endParaRPr lang="en-US" altLang="en-US" sz="1600">
              <a:ea typeface="Times New Roman" charset="0"/>
              <a:cs typeface="Times New Roman" charset="0"/>
            </a:endParaRPr>
          </a:p>
          <a:p>
            <a:pPr marL="174625" indent="-169863" hangingPunct="1">
              <a:lnSpc>
                <a:spcPct val="81000"/>
              </a:lnSpc>
              <a:buClrTx/>
              <a:buFontTx/>
              <a:buNone/>
            </a:pPr>
            <a:endParaRPr lang="en-US" altLang="en-US" sz="1600">
              <a:ea typeface="Times New Roman" charset="0"/>
              <a:cs typeface="Times New Roman"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349250" y="1295400"/>
            <a:ext cx="11409363" cy="507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40040"/>
          <a:lstStyle>
            <a:lvl1pPr marL="169863" indent="-166688">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buClrTx/>
              <a:buFontTx/>
              <a:buNone/>
            </a:pPr>
            <a:r>
              <a:rPr lang="en-US" altLang="en-US" sz="1200" dirty="0">
                <a:ea typeface="Times New Roman" charset="0"/>
                <a:cs typeface="Times New Roman" charset="0"/>
              </a:rPr>
              <a:t>Android SDK Manager Setup</a:t>
            </a:r>
          </a:p>
          <a:p>
            <a:pPr hangingPunct="1">
              <a:lnSpc>
                <a:spcPct val="81000"/>
              </a:lnSpc>
              <a:buClrTx/>
              <a:buFontTx/>
              <a:buNone/>
            </a:pPr>
            <a:endParaRPr lang="en-US" altLang="en-US" sz="1200" dirty="0">
              <a:ea typeface="Times New Roman" charset="0"/>
              <a:cs typeface="Times New Roman" charset="0"/>
            </a:endParaRPr>
          </a:p>
          <a:p>
            <a:pPr hangingPunct="1">
              <a:lnSpc>
                <a:spcPct val="81000"/>
              </a:lnSpc>
              <a:buClrTx/>
              <a:buFontTx/>
              <a:buNone/>
            </a:pPr>
            <a:r>
              <a:rPr lang="en-US" altLang="en-US" sz="1200" dirty="0">
                <a:ea typeface="Times New Roman" charset="0"/>
                <a:cs typeface="Times New Roman" charset="0"/>
              </a:rPr>
              <a:t>The Android SDK Manager separates the SDK tools, platforms, and other components into packages for easy access and management. You can also customize which sites the SDK Manager checks for new or updated SDK packages and add-on tools. For example, you can configure the SDK Manager to automatically check for updates and notify you when an installed SDK Tools package is updated. When you receive such a notification, you can then quickly decide whether to download the changes. </a:t>
            </a:r>
          </a:p>
          <a:p>
            <a:pPr hangingPunct="1">
              <a:lnSpc>
                <a:spcPct val="81000"/>
              </a:lnSpc>
              <a:buClrTx/>
              <a:buFontTx/>
              <a:buNone/>
            </a:pPr>
            <a:endParaRPr lang="en-US" altLang="en-US" sz="1200" dirty="0">
              <a:ea typeface="Times New Roman" charset="0"/>
              <a:cs typeface="Times New Roman" charset="0"/>
            </a:endParaRPr>
          </a:p>
          <a:p>
            <a:pPr hangingPunct="1">
              <a:lnSpc>
                <a:spcPct val="81000"/>
              </a:lnSpc>
              <a:buClrTx/>
              <a:buFontTx/>
              <a:buNone/>
            </a:pPr>
            <a:r>
              <a:rPr lang="en-US" altLang="en-US" sz="1200" dirty="0">
                <a:ea typeface="Times New Roman" charset="0"/>
                <a:cs typeface="Times New Roman" charset="0"/>
              </a:rPr>
              <a:t>By default, Android Studio does not check for Android SDK updates. To enable automatic Android SDK checking: </a:t>
            </a:r>
          </a:p>
          <a:p>
            <a:pPr marL="168275" hangingPunct="1">
              <a:lnSpc>
                <a:spcPct val="81000"/>
              </a:lnSpc>
              <a:buFont typeface="Wingdings" charset="2"/>
              <a:buChar char=""/>
            </a:pPr>
            <a:r>
              <a:rPr lang="en-US" altLang="en-US" sz="1200" dirty="0">
                <a:ea typeface="Times New Roman" charset="0"/>
                <a:cs typeface="Times New Roman" charset="0"/>
              </a:rPr>
              <a:t>Choose </a:t>
            </a:r>
            <a:r>
              <a:rPr lang="en-US" altLang="en-US" sz="1200" b="1" dirty="0">
                <a:ea typeface="Times New Roman" charset="0"/>
                <a:cs typeface="Times New Roman" charset="0"/>
              </a:rPr>
              <a:t>File</a:t>
            </a:r>
            <a:r>
              <a:rPr lang="en-US" altLang="en-US" sz="1200" dirty="0">
                <a:ea typeface="Times New Roman" charset="0"/>
                <a:cs typeface="Times New Roman" charset="0"/>
              </a:rPr>
              <a:t> &gt; </a:t>
            </a:r>
            <a:r>
              <a:rPr lang="en-US" altLang="en-US" sz="1200" b="1" dirty="0">
                <a:ea typeface="Times New Roman" charset="0"/>
                <a:cs typeface="Times New Roman" charset="0"/>
              </a:rPr>
              <a:t>Settings</a:t>
            </a:r>
            <a:r>
              <a:rPr lang="en-US" altLang="en-US" sz="1200" dirty="0">
                <a:ea typeface="Times New Roman" charset="0"/>
                <a:cs typeface="Times New Roman" charset="0"/>
              </a:rPr>
              <a:t> &gt; </a:t>
            </a:r>
            <a:r>
              <a:rPr lang="en-US" altLang="en-US" sz="1200" b="1" dirty="0">
                <a:ea typeface="Times New Roman" charset="0"/>
                <a:cs typeface="Times New Roman" charset="0"/>
              </a:rPr>
              <a:t>Appearance &amp; Behavior</a:t>
            </a:r>
            <a:r>
              <a:rPr lang="en-US" altLang="en-US" sz="1200" dirty="0">
                <a:ea typeface="Times New Roman" charset="0"/>
                <a:cs typeface="Times New Roman" charset="0"/>
              </a:rPr>
              <a:t> &gt; </a:t>
            </a:r>
            <a:r>
              <a:rPr lang="en-US" altLang="en-US" sz="1200" b="1" dirty="0">
                <a:ea typeface="Times New Roman" charset="0"/>
                <a:cs typeface="Times New Roman" charset="0"/>
              </a:rPr>
              <a:t>System Settings</a:t>
            </a:r>
            <a:r>
              <a:rPr lang="en-US" altLang="en-US" sz="1200" dirty="0">
                <a:ea typeface="Times New Roman" charset="0"/>
                <a:cs typeface="Times New Roman" charset="0"/>
              </a:rPr>
              <a:t> &gt; </a:t>
            </a:r>
            <a:r>
              <a:rPr lang="en-US" altLang="en-US" sz="1200" b="1" dirty="0">
                <a:ea typeface="Times New Roman" charset="0"/>
                <a:cs typeface="Times New Roman" charset="0"/>
              </a:rPr>
              <a:t>Updates</a:t>
            </a:r>
            <a:r>
              <a:rPr lang="en-US" altLang="en-US" sz="1200" dirty="0">
                <a:ea typeface="Times New Roman" charset="0"/>
                <a:cs typeface="Times New Roman" charset="0"/>
              </a:rPr>
              <a:t>. </a:t>
            </a:r>
          </a:p>
          <a:p>
            <a:pPr hangingPunct="1">
              <a:lnSpc>
                <a:spcPct val="81000"/>
              </a:lnSpc>
              <a:buClrTx/>
              <a:buFontTx/>
              <a:buNone/>
            </a:pPr>
            <a:endParaRPr lang="en-US" altLang="en-US" sz="1200" dirty="0">
              <a:ea typeface="Times New Roman" charset="0"/>
              <a:cs typeface="Times New Roman" charset="0"/>
            </a:endParaRPr>
          </a:p>
          <a:p>
            <a:pPr hangingPunct="1">
              <a:lnSpc>
                <a:spcPct val="81000"/>
              </a:lnSpc>
              <a:buClrTx/>
              <a:buFontTx/>
              <a:buNone/>
            </a:pPr>
            <a:r>
              <a:rPr lang="en-US" altLang="en-US" sz="1200" dirty="0">
                <a:ea typeface="Times New Roman" charset="0"/>
                <a:cs typeface="Times New Roman" charset="0"/>
              </a:rPr>
              <a:t>Check the </a:t>
            </a:r>
            <a:r>
              <a:rPr lang="en-US" altLang="en-US" sz="1200" b="1" dirty="0">
                <a:ea typeface="Times New Roman" charset="0"/>
                <a:cs typeface="Times New Roman" charset="0"/>
              </a:rPr>
              <a:t>Automatically check updates for Android SDK</a:t>
            </a:r>
            <a:r>
              <a:rPr lang="en-US" altLang="en-US" sz="1200" dirty="0">
                <a:ea typeface="Times New Roman" charset="0"/>
                <a:cs typeface="Times New Roman" charset="0"/>
              </a:rPr>
              <a:t> checkbox and select an update channel.</a:t>
            </a:r>
          </a:p>
          <a:p>
            <a:pPr marL="168275" hangingPunct="1">
              <a:lnSpc>
                <a:spcPct val="81000"/>
              </a:lnSpc>
              <a:buFont typeface="Wingdings" charset="2"/>
              <a:buChar char=""/>
            </a:pPr>
            <a:r>
              <a:rPr lang="en-US" altLang="en-US" sz="1200" dirty="0">
                <a:ea typeface="Times New Roman" charset="0"/>
                <a:cs typeface="Times New Roman" charset="0"/>
              </a:rPr>
              <a:t>Click </a:t>
            </a:r>
            <a:r>
              <a:rPr lang="en-US" altLang="en-US" sz="1200" b="1" dirty="0">
                <a:ea typeface="Times New Roman" charset="0"/>
                <a:cs typeface="Times New Roman" charset="0"/>
              </a:rPr>
              <a:t>OK</a:t>
            </a:r>
            <a:r>
              <a:rPr lang="en-US" altLang="en-US" sz="1200" dirty="0">
                <a:ea typeface="Times New Roman" charset="0"/>
                <a:cs typeface="Times New Roman" charset="0"/>
              </a:rPr>
              <a:t> or </a:t>
            </a:r>
            <a:r>
              <a:rPr lang="en-US" altLang="en-US" sz="1200" b="1" dirty="0">
                <a:ea typeface="Times New Roman" charset="0"/>
                <a:cs typeface="Times New Roman" charset="0"/>
              </a:rPr>
              <a:t>Apply</a:t>
            </a:r>
            <a:r>
              <a:rPr lang="en-US" altLang="en-US" sz="1200" dirty="0">
                <a:ea typeface="Times New Roman" charset="0"/>
                <a:cs typeface="Times New Roman" charset="0"/>
              </a:rPr>
              <a:t> to enable the update checking.</a:t>
            </a:r>
          </a:p>
          <a:p>
            <a:pPr hangingPunct="1">
              <a:lnSpc>
                <a:spcPct val="81000"/>
              </a:lnSpc>
              <a:buClrTx/>
              <a:buFontTx/>
              <a:buNone/>
            </a:pPr>
            <a:endParaRPr lang="en-US" altLang="en-US" sz="1200" dirty="0">
              <a:ea typeface="Times New Roman" charset="0"/>
              <a:cs typeface="Times New Roman" charset="0"/>
            </a:endParaRPr>
          </a:p>
          <a:p>
            <a:pPr hangingPunct="1">
              <a:lnSpc>
                <a:spcPct val="81000"/>
              </a:lnSpc>
              <a:buClrTx/>
              <a:buFontTx/>
              <a:buNone/>
            </a:pPr>
            <a:r>
              <a:rPr lang="en-US" altLang="en-US" sz="1200" dirty="0">
                <a:ea typeface="Times New Roman" charset="0"/>
                <a:cs typeface="Times New Roman" charset="0"/>
              </a:rPr>
              <a:t>You can launch the SDK Manager in one of the following ways:</a:t>
            </a:r>
          </a:p>
          <a:p>
            <a:pPr marL="341313" indent="-339725" hangingPunct="1">
              <a:lnSpc>
                <a:spcPct val="81000"/>
              </a:lnSpc>
              <a:buFont typeface="Symbol" charset="2"/>
              <a:buChar char=""/>
            </a:pPr>
            <a:r>
              <a:rPr lang="en-US" altLang="en-US" sz="1200" dirty="0">
                <a:ea typeface="Times New Roman" charset="0"/>
                <a:cs typeface="Times New Roman" charset="0"/>
              </a:rPr>
              <a:t>From the Android Studio </a:t>
            </a:r>
            <a:r>
              <a:rPr lang="en-US" altLang="en-US" sz="1200" b="1" dirty="0">
                <a:ea typeface="Times New Roman" charset="0"/>
                <a:cs typeface="Times New Roman" charset="0"/>
              </a:rPr>
              <a:t>File</a:t>
            </a:r>
            <a:r>
              <a:rPr lang="en-US" altLang="en-US" sz="1200" dirty="0">
                <a:ea typeface="Times New Roman" charset="0"/>
                <a:cs typeface="Times New Roman" charset="0"/>
              </a:rPr>
              <a:t> menu: </a:t>
            </a:r>
            <a:r>
              <a:rPr lang="en-US" altLang="en-US" sz="1200" b="1" dirty="0">
                <a:ea typeface="Times New Roman" charset="0"/>
                <a:cs typeface="Times New Roman" charset="0"/>
              </a:rPr>
              <a:t>File</a:t>
            </a:r>
            <a:r>
              <a:rPr lang="en-US" altLang="en-US" sz="1200" dirty="0">
                <a:ea typeface="Times New Roman" charset="0"/>
                <a:cs typeface="Times New Roman" charset="0"/>
              </a:rPr>
              <a:t> &gt; </a:t>
            </a:r>
            <a:r>
              <a:rPr lang="en-US" altLang="en-US" sz="1200" b="1" dirty="0">
                <a:ea typeface="Times New Roman" charset="0"/>
                <a:cs typeface="Times New Roman" charset="0"/>
              </a:rPr>
              <a:t>Settings</a:t>
            </a:r>
            <a:r>
              <a:rPr lang="en-US" altLang="en-US" sz="1200" dirty="0">
                <a:ea typeface="Times New Roman" charset="0"/>
                <a:cs typeface="Times New Roman" charset="0"/>
              </a:rPr>
              <a:t> &gt; </a:t>
            </a:r>
            <a:r>
              <a:rPr lang="en-US" altLang="en-US" sz="1200" b="1" dirty="0">
                <a:ea typeface="Times New Roman" charset="0"/>
                <a:cs typeface="Times New Roman" charset="0"/>
              </a:rPr>
              <a:t>Appearance &amp; Behavior</a:t>
            </a:r>
            <a:r>
              <a:rPr lang="en-US" altLang="en-US" sz="1200" dirty="0">
                <a:ea typeface="Times New Roman" charset="0"/>
                <a:cs typeface="Times New Roman" charset="0"/>
              </a:rPr>
              <a:t> &gt; </a:t>
            </a:r>
            <a:r>
              <a:rPr lang="en-US" altLang="en-US" sz="1200" b="1" dirty="0">
                <a:ea typeface="Times New Roman" charset="0"/>
                <a:cs typeface="Times New Roman" charset="0"/>
              </a:rPr>
              <a:t>System Settings</a:t>
            </a:r>
            <a:r>
              <a:rPr lang="en-US" altLang="en-US" sz="1200" dirty="0">
                <a:ea typeface="Times New Roman" charset="0"/>
                <a:cs typeface="Times New Roman" charset="0"/>
              </a:rPr>
              <a:t> &gt; </a:t>
            </a:r>
            <a:r>
              <a:rPr lang="en-US" altLang="en-US" sz="1200" b="1" dirty="0">
                <a:ea typeface="Times New Roman" charset="0"/>
                <a:cs typeface="Times New Roman" charset="0"/>
              </a:rPr>
              <a:t>Android SDK</a:t>
            </a:r>
            <a:r>
              <a:rPr lang="en-US" altLang="en-US" sz="1200" dirty="0">
                <a:ea typeface="Times New Roman" charset="0"/>
                <a:cs typeface="Times New Roman" charset="0"/>
              </a:rPr>
              <a:t>.</a:t>
            </a:r>
          </a:p>
          <a:p>
            <a:pPr marL="341313" indent="-339725" hangingPunct="1">
              <a:lnSpc>
                <a:spcPct val="81000"/>
              </a:lnSpc>
              <a:buFont typeface="Symbol" charset="2"/>
              <a:buChar char=""/>
            </a:pPr>
            <a:r>
              <a:rPr lang="en-US" altLang="en-US" sz="1200" dirty="0">
                <a:ea typeface="Times New Roman" charset="0"/>
                <a:cs typeface="Times New Roman" charset="0"/>
              </a:rPr>
              <a:t>From the Android Studio </a:t>
            </a:r>
            <a:r>
              <a:rPr lang="en-US" altLang="en-US" sz="1200" b="1" dirty="0">
                <a:ea typeface="Times New Roman" charset="0"/>
                <a:cs typeface="Times New Roman" charset="0"/>
              </a:rPr>
              <a:t>Tools</a:t>
            </a:r>
            <a:r>
              <a:rPr lang="en-US" altLang="en-US" sz="1200" dirty="0">
                <a:ea typeface="Times New Roman" charset="0"/>
                <a:cs typeface="Times New Roman" charset="0"/>
              </a:rPr>
              <a:t> menu: </a:t>
            </a:r>
            <a:r>
              <a:rPr lang="en-US" altLang="en-US" sz="1200" b="1" dirty="0">
                <a:ea typeface="Times New Roman" charset="0"/>
                <a:cs typeface="Times New Roman" charset="0"/>
              </a:rPr>
              <a:t>Tools</a:t>
            </a:r>
            <a:r>
              <a:rPr lang="en-US" altLang="en-US" sz="1200" dirty="0">
                <a:ea typeface="Times New Roman" charset="0"/>
                <a:cs typeface="Times New Roman" charset="0"/>
              </a:rPr>
              <a:t> &gt; </a:t>
            </a:r>
            <a:r>
              <a:rPr lang="en-US" altLang="en-US" sz="1200" b="1" dirty="0">
                <a:ea typeface="Times New Roman" charset="0"/>
                <a:cs typeface="Times New Roman" charset="0"/>
              </a:rPr>
              <a:t>Android</a:t>
            </a:r>
            <a:r>
              <a:rPr lang="en-US" altLang="en-US" sz="1200" dirty="0">
                <a:ea typeface="Times New Roman" charset="0"/>
                <a:cs typeface="Times New Roman" charset="0"/>
              </a:rPr>
              <a:t> &gt; </a:t>
            </a:r>
            <a:r>
              <a:rPr lang="en-US" altLang="en-US" sz="1200" b="1" dirty="0">
                <a:ea typeface="Times New Roman" charset="0"/>
                <a:cs typeface="Times New Roman" charset="0"/>
              </a:rPr>
              <a:t>SDK Manager</a:t>
            </a:r>
            <a:r>
              <a:rPr lang="en-US" altLang="en-US" sz="1200" dirty="0">
                <a:ea typeface="Times New Roman" charset="0"/>
                <a:cs typeface="Times New Roman" charset="0"/>
              </a:rPr>
              <a:t>.</a:t>
            </a:r>
          </a:p>
          <a:p>
            <a:pPr marL="341313" indent="-339725" hangingPunct="1">
              <a:lnSpc>
                <a:spcPct val="81000"/>
              </a:lnSpc>
              <a:buFont typeface="Symbol" charset="2"/>
              <a:buChar char=""/>
            </a:pPr>
            <a:r>
              <a:rPr lang="en-US" altLang="en-US" sz="1200" dirty="0">
                <a:ea typeface="MS PGothic" charset="-128"/>
                <a:cs typeface="MS PGothic" charset="-128"/>
              </a:rPr>
              <a:t>From the SDK Manager icon      n      in the menu bar.</a:t>
            </a:r>
          </a:p>
          <a:p>
            <a:pPr hangingPunct="1">
              <a:lnSpc>
                <a:spcPct val="81000"/>
              </a:lnSpc>
              <a:buClrTx/>
              <a:buFontTx/>
              <a:buNone/>
            </a:pPr>
            <a:endParaRPr lang="en-US" altLang="en-US" sz="1200" dirty="0">
              <a:ea typeface="MS PGothic" charset="-128"/>
              <a:cs typeface="MS PGothic" charset="-128"/>
            </a:endParaRPr>
          </a:p>
          <a:p>
            <a:pPr hangingPunct="1">
              <a:lnSpc>
                <a:spcPct val="81000"/>
              </a:lnSpc>
              <a:buClrTx/>
              <a:buFontTx/>
              <a:buNone/>
            </a:pPr>
            <a:endParaRPr lang="en-US" altLang="en-US" sz="1200" dirty="0">
              <a:ea typeface="MS PGothic" charset="-128"/>
              <a:cs typeface="MS PGothic" charset="-128"/>
            </a:endParaRPr>
          </a:p>
          <a:p>
            <a:pPr hangingPunct="1">
              <a:lnSpc>
                <a:spcPct val="81000"/>
              </a:lnSpc>
              <a:buClrTx/>
              <a:buFontTx/>
              <a:buNone/>
            </a:pPr>
            <a:r>
              <a:rPr lang="en-US" altLang="en-US" sz="1200" dirty="0">
                <a:ea typeface="MS PGothic" charset="-128"/>
                <a:cs typeface="MS PGothic" charset="-128"/>
              </a:rPr>
              <a:t>By default, the SDK Manager installs the latest packages and tools. </a:t>
            </a:r>
          </a:p>
          <a:p>
            <a:pPr hangingPunct="1">
              <a:lnSpc>
                <a:spcPct val="81000"/>
              </a:lnSpc>
              <a:buClrTx/>
              <a:buFontTx/>
              <a:buNone/>
            </a:pPr>
            <a:r>
              <a:rPr lang="en-US" altLang="en-US" sz="1200" dirty="0">
                <a:ea typeface="MS PGothic" charset="-128"/>
                <a:cs typeface="MS PGothic" charset="-128"/>
              </a:rPr>
              <a:t>Click the checkbox next to each additional SDK platform and tool that you want </a:t>
            </a:r>
          </a:p>
          <a:p>
            <a:pPr hangingPunct="1">
              <a:lnSpc>
                <a:spcPct val="81000"/>
              </a:lnSpc>
              <a:buClrTx/>
              <a:buFontTx/>
              <a:buNone/>
            </a:pPr>
            <a:r>
              <a:rPr lang="en-US" altLang="en-US" sz="1200" dirty="0">
                <a:ea typeface="MS PGothic" charset="-128"/>
                <a:cs typeface="MS PGothic" charset="-128"/>
              </a:rPr>
              <a:t>to install. Clear the checkbox to uninstall a SDK platform or tool. </a:t>
            </a:r>
          </a:p>
          <a:p>
            <a:pPr hangingPunct="1">
              <a:lnSpc>
                <a:spcPct val="81000"/>
              </a:lnSpc>
              <a:buClrTx/>
              <a:buFontTx/>
              <a:buNone/>
            </a:pPr>
            <a:r>
              <a:rPr lang="en-US" altLang="en-US" sz="1200" dirty="0">
                <a:ea typeface="MS PGothic" charset="-128"/>
                <a:cs typeface="MS PGothic" charset="-128"/>
              </a:rPr>
              <a:t>Click </a:t>
            </a:r>
            <a:r>
              <a:rPr lang="en-US" altLang="en-US" sz="1200" b="1" dirty="0">
                <a:ea typeface="MS PGothic" charset="-128"/>
                <a:cs typeface="MS PGothic" charset="-128"/>
              </a:rPr>
              <a:t>Apply</a:t>
            </a:r>
            <a:r>
              <a:rPr lang="en-US" altLang="en-US" sz="1200" dirty="0">
                <a:ea typeface="MS PGothic" charset="-128"/>
                <a:cs typeface="MS PGothic" charset="-128"/>
              </a:rPr>
              <a:t> or </a:t>
            </a:r>
            <a:r>
              <a:rPr lang="en-US" altLang="en-US" sz="1200" b="1" dirty="0">
                <a:ea typeface="MS PGothic" charset="-128"/>
                <a:cs typeface="MS PGothic" charset="-128"/>
              </a:rPr>
              <a:t>OK</a:t>
            </a:r>
            <a:r>
              <a:rPr lang="en-US" altLang="en-US" sz="1200" dirty="0">
                <a:ea typeface="MS PGothic" charset="-128"/>
                <a:cs typeface="MS PGothic" charset="-128"/>
              </a:rPr>
              <a:t> to update the packages and tools</a:t>
            </a:r>
          </a:p>
          <a:p>
            <a:pPr marL="107950" indent="0" hangingPunct="1">
              <a:lnSpc>
                <a:spcPct val="81000"/>
              </a:lnSpc>
              <a:buClrTx/>
              <a:buFontTx/>
              <a:buNone/>
            </a:pPr>
            <a:endParaRPr lang="en-US" altLang="en-US" sz="1200" dirty="0">
              <a:ea typeface="MS PGothic" charset="-128"/>
              <a:cs typeface="MS PGothic" charset="-128"/>
            </a:endParaRPr>
          </a:p>
        </p:txBody>
      </p:sp>
      <p:sp>
        <p:nvSpPr>
          <p:cNvPr id="28674" name="Text Box 2"/>
          <p:cNvSpPr txBox="1">
            <a:spLocks noChangeArrowheads="1"/>
          </p:cNvSpPr>
          <p:nvPr/>
        </p:nvSpPr>
        <p:spPr bwMode="auto">
          <a:xfrm>
            <a:off x="228600" y="635000"/>
            <a:ext cx="98679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20952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9pPr>
          </a:lstStyle>
          <a:p>
            <a:pPr hangingPunct="1">
              <a:lnSpc>
                <a:spcPct val="81000"/>
              </a:lnSpc>
              <a:buClrTx/>
              <a:buFontTx/>
              <a:buNone/>
            </a:pPr>
            <a:r>
              <a:rPr lang="en-US" altLang="en-US" sz="2400" b="1" dirty="0" smtClean="0">
                <a:solidFill>
                  <a:srgbClr val="002060"/>
                </a:solidFill>
                <a:effectLst>
                  <a:outerShdw blurRad="38100" dist="38100" dir="2700000" algn="tl">
                    <a:srgbClr val="C0C0C0"/>
                  </a:outerShdw>
                </a:effectLst>
                <a:ea typeface="MS PGothic" charset="-128"/>
                <a:cs typeface="MS PGothic" charset="-128"/>
              </a:rPr>
              <a:t>Setup SDK Manager</a:t>
            </a:r>
            <a:endParaRPr lang="en-US" altLang="en-US" sz="2400" b="1" dirty="0">
              <a:solidFill>
                <a:srgbClr val="002060"/>
              </a:solidFill>
              <a:effectLst>
                <a:outerShdw blurRad="38100" dist="38100" dir="2700000" algn="tl">
                  <a:srgbClr val="C0C0C0"/>
                </a:outerShdw>
              </a:effectLst>
              <a:ea typeface="MS PGothic" charset="-128"/>
              <a:cs typeface="MS PGothic" charset="-128"/>
            </a:endParaRP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075" y="4127500"/>
            <a:ext cx="5943600" cy="2347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8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4163" y="4127500"/>
            <a:ext cx="381000" cy="431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349250" y="1295400"/>
            <a:ext cx="11409363" cy="507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40040"/>
          <a:lstStyle>
            <a:lvl1pPr marL="169863" indent="-166688">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9pPr>
          </a:lstStyle>
          <a:p>
            <a:r>
              <a:rPr lang="en-US" sz="1200" dirty="0"/>
              <a:t>The AVD Manager is a tool you can use to create and manage Android virtual devices (AVDs), which define device configurations for the </a:t>
            </a:r>
            <a:r>
              <a:rPr lang="en-US" sz="1200" u="sng" dirty="0">
                <a:hlinkClick r:id="rId3"/>
              </a:rPr>
              <a:t>Android Emulator</a:t>
            </a:r>
            <a:r>
              <a:rPr lang="en-US" sz="1200" dirty="0"/>
              <a:t>.</a:t>
            </a:r>
          </a:p>
          <a:p>
            <a:r>
              <a:rPr lang="en-US" sz="1200" dirty="0"/>
              <a:t>To launch the AVD Manager:</a:t>
            </a:r>
          </a:p>
          <a:p>
            <a:r>
              <a:rPr lang="en-US" sz="1200" dirty="0"/>
              <a:t>In Android Studio, select </a:t>
            </a:r>
            <a:r>
              <a:rPr lang="en-US" sz="1200" b="1" dirty="0"/>
              <a:t>Tools &gt; Android &gt; AVD Manager</a:t>
            </a:r>
            <a:r>
              <a:rPr lang="en-US" sz="1200" dirty="0"/>
              <a:t>, or click the AVD Manager </a:t>
            </a:r>
            <a:r>
              <a:rPr lang="en-US" sz="1200" dirty="0" smtClean="0"/>
              <a:t>in the Toolbar</a:t>
            </a:r>
            <a:endParaRPr lang="en-US" altLang="en-US" sz="1200" dirty="0">
              <a:ea typeface="MS PGothic" charset="-128"/>
              <a:cs typeface="MS PGothic" charset="-128"/>
            </a:endParaRPr>
          </a:p>
        </p:txBody>
      </p:sp>
      <p:sp>
        <p:nvSpPr>
          <p:cNvPr id="28674" name="Text Box 2"/>
          <p:cNvSpPr txBox="1">
            <a:spLocks noChangeArrowheads="1"/>
          </p:cNvSpPr>
          <p:nvPr/>
        </p:nvSpPr>
        <p:spPr bwMode="auto">
          <a:xfrm>
            <a:off x="228600" y="635000"/>
            <a:ext cx="98679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20952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rgbClr val="000000"/>
                </a:solidFill>
                <a:latin typeface="Arial" charset="0"/>
                <a:ea typeface="MS Gothic" charset="-128"/>
                <a:cs typeface="MS Gothic" charset="-128"/>
              </a:defRPr>
            </a:lvl9pPr>
          </a:lstStyle>
          <a:p>
            <a:pPr hangingPunct="1">
              <a:lnSpc>
                <a:spcPct val="81000"/>
              </a:lnSpc>
              <a:buClrTx/>
              <a:buFontTx/>
              <a:buNone/>
            </a:pPr>
            <a:r>
              <a:rPr lang="en-US" altLang="en-US" sz="2400" b="1" dirty="0" smtClean="0">
                <a:solidFill>
                  <a:srgbClr val="002060"/>
                </a:solidFill>
                <a:effectLst>
                  <a:outerShdw blurRad="38100" dist="38100" dir="2700000" algn="tl">
                    <a:srgbClr val="C0C0C0"/>
                  </a:outerShdw>
                </a:effectLst>
                <a:ea typeface="MS PGothic" charset="-128"/>
                <a:cs typeface="MS PGothic" charset="-128"/>
              </a:rPr>
              <a:t>Setup AVD Manager</a:t>
            </a:r>
            <a:endParaRPr lang="en-US" altLang="en-US" sz="2400" b="1" dirty="0">
              <a:solidFill>
                <a:srgbClr val="002060"/>
              </a:solidFill>
              <a:effectLst>
                <a:outerShdw blurRad="38100" dist="38100" dir="2700000" algn="tl">
                  <a:srgbClr val="C0C0C0"/>
                </a:outerShdw>
              </a:effectLst>
              <a:ea typeface="MS PGothic" charset="-128"/>
              <a:cs typeface="MS PGothic" charset="-128"/>
            </a:endParaRPr>
          </a:p>
        </p:txBody>
      </p:sp>
      <p:pic>
        <p:nvPicPr>
          <p:cNvPr id="2" name="Picture 1"/>
          <p:cNvPicPr>
            <a:picLocks noChangeAspect="1"/>
          </p:cNvPicPr>
          <p:nvPr/>
        </p:nvPicPr>
        <p:blipFill>
          <a:blip r:embed="rId4"/>
          <a:stretch>
            <a:fillRect/>
          </a:stretch>
        </p:blipFill>
        <p:spPr>
          <a:xfrm>
            <a:off x="457994" y="2209800"/>
            <a:ext cx="8305800" cy="2514600"/>
          </a:xfrm>
          <a:prstGeom prst="rect">
            <a:avLst/>
          </a:prstGeom>
        </p:spPr>
      </p:pic>
    </p:spTree>
    <p:extLst>
      <p:ext uri="{BB962C8B-B14F-4D97-AF65-F5344CB8AC3E}">
        <p14:creationId xmlns:p14="http://schemas.microsoft.com/office/powerpoint/2010/main" val="10040115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981200" y="2895600"/>
            <a:ext cx="8223250" cy="661988"/>
          </a:xfrm>
          <a:ln/>
        </p:spPr>
        <p:txBody>
          <a:bodyPr tIns="22068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3200" b="1">
                <a:solidFill>
                  <a:srgbClr val="002060"/>
                </a:solidFill>
                <a:effectLst>
                  <a:outerShdw blurRad="38100" dist="38100" dir="2700000" algn="tl">
                    <a:srgbClr val="C0C0C0"/>
                  </a:outerShdw>
                </a:effectLst>
              </a:rPr>
              <a:t>Mobile Application - Basics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349250" y="635000"/>
            <a:ext cx="103187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Lst>
            </a:pPr>
            <a:r>
              <a:rPr lang="en-US" altLang="en-US" sz="2400" b="1">
                <a:solidFill>
                  <a:srgbClr val="002060"/>
                </a:solidFill>
                <a:effectLst>
                  <a:outerShdw blurRad="38100" dist="38100" dir="2700000" algn="tl">
                    <a:srgbClr val="C0C0C0"/>
                  </a:outerShdw>
                </a:effectLst>
              </a:rPr>
              <a:t>Native Android Application Development</a:t>
            </a:r>
          </a:p>
        </p:txBody>
      </p:sp>
      <p:sp>
        <p:nvSpPr>
          <p:cNvPr id="30722"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0723" name="Text Box 3"/>
          <p:cNvSpPr txBox="1">
            <a:spLocks noChangeArrowheads="1"/>
          </p:cNvSpPr>
          <p:nvPr/>
        </p:nvSpPr>
        <p:spPr bwMode="auto">
          <a:xfrm>
            <a:off x="349250" y="1168400"/>
            <a:ext cx="7389813" cy="535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714375" indent="-35242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marL="1074738" indent="-35242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Anatomy of a native Android Application Project</a:t>
            </a:r>
          </a:p>
          <a:p>
            <a:pPr marL="173038" indent="-166688" hangingPunct="1">
              <a:lnSpc>
                <a:spcPct val="87000"/>
              </a:lnSpc>
              <a:buClrTx/>
              <a:buFontTx/>
              <a:buNone/>
            </a:pPr>
            <a:endParaRPr lang="en-US" altLang="en-US" sz="1600">
              <a:ea typeface="MS PGothic" charset="-128"/>
              <a:cs typeface="MS PGothic" charset="-128"/>
            </a:endParaRPr>
          </a:p>
          <a:p>
            <a:pPr lvl="1" hangingPunct="1">
              <a:lnSpc>
                <a:spcPct val="87000"/>
              </a:lnSpc>
              <a:spcBef>
                <a:spcPts val="325"/>
              </a:spcBef>
              <a:buSzPct val="45000"/>
              <a:buFont typeface="Wingdings" charset="2"/>
              <a:buChar char=""/>
            </a:pPr>
            <a:r>
              <a:rPr lang="en-US" altLang="en-US" sz="1600">
                <a:ea typeface="MS PGothic" charset="-128"/>
                <a:cs typeface="MS PGothic" charset="-128"/>
              </a:rPr>
              <a:t>Manifests</a:t>
            </a:r>
          </a:p>
          <a:p>
            <a:pPr lvl="2" hangingPunct="1">
              <a:lnSpc>
                <a:spcPct val="87000"/>
              </a:lnSpc>
              <a:spcBef>
                <a:spcPts val="325"/>
              </a:spcBef>
              <a:buSzPct val="45000"/>
              <a:buFont typeface="Wingdings" charset="2"/>
              <a:buChar char=""/>
            </a:pPr>
            <a:r>
              <a:rPr lang="en-US" altLang="en-US" sz="1600">
                <a:ea typeface="MS PGothic" charset="-128"/>
                <a:cs typeface="MS PGothic" charset="-128"/>
              </a:rPr>
              <a:t>Contains AndroidManifest.xml file</a:t>
            </a:r>
          </a:p>
          <a:p>
            <a:pPr marL="1077913" indent="-350838" hangingPunct="1">
              <a:lnSpc>
                <a:spcPct val="87000"/>
              </a:lnSpc>
              <a:buClrTx/>
              <a:buFontTx/>
              <a:buNone/>
            </a:pPr>
            <a:endParaRPr lang="en-US" altLang="en-US" sz="1600">
              <a:ea typeface="MS PGothic" charset="-128"/>
              <a:cs typeface="MS PGothic" charset="-128"/>
            </a:endParaRPr>
          </a:p>
          <a:p>
            <a:pPr lvl="1" hangingPunct="1">
              <a:lnSpc>
                <a:spcPct val="87000"/>
              </a:lnSpc>
              <a:spcBef>
                <a:spcPts val="325"/>
              </a:spcBef>
              <a:buSzPct val="45000"/>
              <a:buFont typeface="Wingdings" charset="2"/>
              <a:buChar char=""/>
            </a:pPr>
            <a:r>
              <a:rPr lang="en-US" altLang="en-US" sz="1600">
                <a:ea typeface="MS PGothic" charset="-128"/>
                <a:cs typeface="MS PGothic" charset="-128"/>
              </a:rPr>
              <a:t>Java</a:t>
            </a:r>
          </a:p>
          <a:p>
            <a:pPr lvl="2" hangingPunct="1">
              <a:lnSpc>
                <a:spcPct val="87000"/>
              </a:lnSpc>
              <a:spcBef>
                <a:spcPts val="325"/>
              </a:spcBef>
              <a:buSzPct val="45000"/>
              <a:buFont typeface="Wingdings" charset="2"/>
              <a:buChar char=""/>
            </a:pPr>
            <a:r>
              <a:rPr lang="en-US" altLang="en-US" sz="1600">
                <a:ea typeface="MS PGothic" charset="-128"/>
                <a:cs typeface="MS PGothic" charset="-128"/>
              </a:rPr>
              <a:t>Contains Java packages and class definition</a:t>
            </a:r>
          </a:p>
          <a:p>
            <a:pPr marL="1077913" indent="-350838" hangingPunct="1">
              <a:lnSpc>
                <a:spcPct val="87000"/>
              </a:lnSpc>
              <a:buClrTx/>
              <a:buFontTx/>
              <a:buNone/>
            </a:pPr>
            <a:endParaRPr lang="en-US" altLang="en-US" sz="1600">
              <a:ea typeface="MS PGothic" charset="-128"/>
              <a:cs typeface="MS PGothic" charset="-128"/>
            </a:endParaRPr>
          </a:p>
          <a:p>
            <a:pPr lvl="1" hangingPunct="1">
              <a:lnSpc>
                <a:spcPct val="87000"/>
              </a:lnSpc>
              <a:spcBef>
                <a:spcPts val="325"/>
              </a:spcBef>
              <a:buSzPct val="45000"/>
              <a:buFont typeface="Wingdings" charset="2"/>
              <a:buChar char=""/>
            </a:pPr>
            <a:r>
              <a:rPr lang="en-US" altLang="en-US" sz="1600">
                <a:ea typeface="MS PGothic" charset="-128"/>
                <a:cs typeface="MS PGothic" charset="-128"/>
              </a:rPr>
              <a:t>Res</a:t>
            </a:r>
          </a:p>
          <a:p>
            <a:pPr marL="717550" indent="-350838" hangingPunct="1">
              <a:lnSpc>
                <a:spcPct val="87000"/>
              </a:lnSpc>
              <a:buClrTx/>
              <a:buFontTx/>
              <a:buNone/>
            </a:pPr>
            <a:endParaRPr lang="en-US" altLang="en-US" sz="1600">
              <a:ea typeface="MS PGothic" charset="-128"/>
              <a:cs typeface="MS PGothic" charset="-128"/>
            </a:endParaRPr>
          </a:p>
          <a:p>
            <a:pPr lvl="2" hangingPunct="1">
              <a:lnSpc>
                <a:spcPct val="87000"/>
              </a:lnSpc>
              <a:spcBef>
                <a:spcPts val="325"/>
              </a:spcBef>
              <a:buSzPct val="45000"/>
              <a:buFont typeface="Wingdings" charset="2"/>
              <a:buChar char=""/>
            </a:pPr>
            <a:r>
              <a:rPr lang="en-US" altLang="en-US" sz="1600">
                <a:ea typeface="MS PGothic" charset="-128"/>
                <a:cs typeface="MS PGothic" charset="-128"/>
              </a:rPr>
              <a:t>Defines various resources for the application</a:t>
            </a:r>
          </a:p>
          <a:p>
            <a:pPr marL="1077913" indent="-350838" hangingPunct="1">
              <a:lnSpc>
                <a:spcPct val="87000"/>
              </a:lnSpc>
              <a:buClrTx/>
              <a:buFontTx/>
              <a:buNone/>
            </a:pPr>
            <a:endParaRPr lang="en-US" altLang="en-US" sz="1600">
              <a:ea typeface="MS PGothic" charset="-128"/>
              <a:cs typeface="MS PGothic" charset="-128"/>
            </a:endParaRPr>
          </a:p>
          <a:p>
            <a:pPr lvl="1" hangingPunct="1">
              <a:lnSpc>
                <a:spcPct val="87000"/>
              </a:lnSpc>
              <a:spcBef>
                <a:spcPts val="325"/>
              </a:spcBef>
              <a:buSzPct val="45000"/>
              <a:buFont typeface="Wingdings" charset="2"/>
              <a:buChar char=""/>
            </a:pPr>
            <a:r>
              <a:rPr lang="en-US" altLang="en-US" sz="1600">
                <a:ea typeface="MS PGothic" charset="-128"/>
                <a:cs typeface="MS PGothic" charset="-128"/>
              </a:rPr>
              <a:t>Assets</a:t>
            </a:r>
          </a:p>
          <a:p>
            <a:pPr marL="717550" indent="-350838" hangingPunct="1">
              <a:lnSpc>
                <a:spcPct val="87000"/>
              </a:lnSpc>
              <a:buClrTx/>
              <a:buFontTx/>
              <a:buNone/>
            </a:pPr>
            <a:endParaRPr lang="en-US" altLang="en-US" sz="1600">
              <a:ea typeface="MS PGothic" charset="-128"/>
              <a:cs typeface="MS PGothic" charset="-128"/>
            </a:endParaRPr>
          </a:p>
          <a:p>
            <a:pPr lvl="2" hangingPunct="1">
              <a:lnSpc>
                <a:spcPct val="87000"/>
              </a:lnSpc>
              <a:spcBef>
                <a:spcPts val="325"/>
              </a:spcBef>
              <a:buSzPct val="45000"/>
              <a:buFont typeface="Wingdings" charset="2"/>
              <a:buChar char=""/>
            </a:pPr>
            <a:r>
              <a:rPr lang="en-US" altLang="en-US" sz="1600">
                <a:ea typeface="MS PGothic" charset="-128"/>
                <a:cs typeface="MS PGothic" charset="-128"/>
              </a:rPr>
              <a:t>Declares any additional components required by the application</a:t>
            </a:r>
          </a:p>
          <a:p>
            <a:pPr marL="1077913" indent="-350838" hangingPunct="1">
              <a:lnSpc>
                <a:spcPct val="87000"/>
              </a:lnSpc>
              <a:buClrTx/>
              <a:buFontTx/>
              <a:buNone/>
            </a:pPr>
            <a:endParaRPr lang="en-US" altLang="en-US" sz="1600">
              <a:ea typeface="MS PGothic" charset="-128"/>
              <a:cs typeface="MS PGothic" charset="-128"/>
            </a:endParaRPr>
          </a:p>
          <a:p>
            <a:pPr hangingPunct="1">
              <a:lnSpc>
                <a:spcPct val="87000"/>
              </a:lnSpc>
              <a:spcBef>
                <a:spcPts val="325"/>
              </a:spcBef>
              <a:buFont typeface="Wingdings" charset="2"/>
              <a:buChar char=""/>
            </a:pPr>
            <a:r>
              <a:rPr lang="en-US" altLang="en-US" sz="1600">
                <a:ea typeface="MS PGothic" charset="-128"/>
                <a:cs typeface="MS PGothic" charset="-128"/>
              </a:rPr>
              <a:t>https://developer.android.com/tools/projects/index.html#ApplicationModules</a:t>
            </a:r>
          </a:p>
          <a:p>
            <a:pPr marL="1077913" indent="-350838" hangingPunct="1">
              <a:lnSpc>
                <a:spcPct val="87000"/>
              </a:lnSpc>
              <a:buClrTx/>
              <a:buFontTx/>
              <a:buNone/>
            </a:pPr>
            <a:endParaRPr lang="en-US" altLang="en-US" sz="1600">
              <a:ea typeface="MS PGothic" charset="-128"/>
              <a:cs typeface="MS PGothic" charset="-128"/>
            </a:endParaRPr>
          </a:p>
          <a:p>
            <a:pPr marL="717550" indent="-350838" hangingPunct="1">
              <a:lnSpc>
                <a:spcPct val="87000"/>
              </a:lnSpc>
              <a:buClrTx/>
              <a:buFontTx/>
              <a:buNone/>
            </a:pPr>
            <a:endParaRPr lang="en-US" altLang="en-US" sz="1600">
              <a:ea typeface="MS PGothic" charset="-128"/>
              <a:cs typeface="MS PGothic" charset="-128"/>
            </a:endParaRP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300" y="1225550"/>
            <a:ext cx="3475038" cy="2913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349250" y="635000"/>
            <a:ext cx="103949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Lst>
            </a:pPr>
            <a:r>
              <a:rPr lang="en-US" altLang="en-US" sz="2400" b="1">
                <a:solidFill>
                  <a:srgbClr val="002060"/>
                </a:solidFill>
                <a:effectLst>
                  <a:outerShdw blurRad="38100" dist="38100" dir="2700000" algn="tl">
                    <a:srgbClr val="C0C0C0"/>
                  </a:outerShdw>
                </a:effectLst>
              </a:rPr>
              <a:t>Native Android Application Development</a:t>
            </a:r>
          </a:p>
        </p:txBody>
      </p:sp>
      <p:sp>
        <p:nvSpPr>
          <p:cNvPr id="31746"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1747" name="Text Box 3"/>
          <p:cNvSpPr txBox="1">
            <a:spLocks noChangeArrowheads="1"/>
          </p:cNvSpPr>
          <p:nvPr/>
        </p:nvSpPr>
        <p:spPr bwMode="auto">
          <a:xfrm>
            <a:off x="349250" y="1168400"/>
            <a:ext cx="10926763" cy="535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1pPr>
            <a:lvl2pPr marL="714375" indent="-35242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2pPr>
            <a:lvl3pPr marL="1074738" indent="-35242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Principal Concepts and Classes</a:t>
            </a:r>
          </a:p>
          <a:p>
            <a:pPr lvl="1" hangingPunct="1">
              <a:lnSpc>
                <a:spcPct val="87000"/>
              </a:lnSpc>
              <a:spcBef>
                <a:spcPts val="325"/>
              </a:spcBef>
              <a:buSzPct val="45000"/>
              <a:buFont typeface="Wingdings" charset="2"/>
              <a:buChar char=""/>
            </a:pPr>
            <a:r>
              <a:rPr lang="en-US" altLang="en-US" sz="1600">
                <a:ea typeface="MS PGothic" charset="-128"/>
                <a:cs typeface="MS PGothic" charset="-128"/>
              </a:rPr>
              <a:t>Application</a:t>
            </a:r>
          </a:p>
          <a:p>
            <a:pPr lvl="2" hangingPunct="1">
              <a:lnSpc>
                <a:spcPct val="87000"/>
              </a:lnSpc>
              <a:spcBef>
                <a:spcPts val="325"/>
              </a:spcBef>
              <a:buSzPct val="45000"/>
              <a:buFont typeface="Wingdings" charset="2"/>
              <a:buChar char=""/>
            </a:pPr>
            <a:r>
              <a:rPr lang="en-US" altLang="en-US" sz="1600">
                <a:ea typeface="MS PGothic" charset="-128"/>
                <a:cs typeface="MS PGothic" charset="-128"/>
              </a:rPr>
              <a:t>Binds everything together and maintains the global status of the application</a:t>
            </a:r>
          </a:p>
          <a:p>
            <a:pPr lvl="2" hangingPunct="1">
              <a:lnSpc>
                <a:spcPct val="87000"/>
              </a:lnSpc>
              <a:spcBef>
                <a:spcPts val="325"/>
              </a:spcBef>
              <a:buSzPct val="45000"/>
              <a:buFont typeface="Wingdings" charset="2"/>
              <a:buChar char=""/>
            </a:pPr>
            <a:r>
              <a:rPr lang="en-US" altLang="en-US" sz="1600">
                <a:ea typeface="MS PGothic" charset="-128"/>
                <a:cs typeface="MS PGothic" charset="-128"/>
              </a:rPr>
              <a:t>http://developer.android.com/reference/android/app/Application.html</a:t>
            </a:r>
          </a:p>
          <a:p>
            <a:pPr lvl="1" hangingPunct="1">
              <a:lnSpc>
                <a:spcPct val="87000"/>
              </a:lnSpc>
              <a:spcBef>
                <a:spcPts val="325"/>
              </a:spcBef>
              <a:buSzPct val="45000"/>
              <a:buFont typeface="Wingdings" charset="2"/>
              <a:buChar char=""/>
            </a:pPr>
            <a:r>
              <a:rPr lang="en-US" altLang="en-US" sz="1600">
                <a:ea typeface="MS PGothic" charset="-128"/>
                <a:cs typeface="MS PGothic" charset="-128"/>
              </a:rPr>
              <a:t>Activity</a:t>
            </a:r>
          </a:p>
          <a:p>
            <a:pPr lvl="2" hangingPunct="1">
              <a:lnSpc>
                <a:spcPct val="87000"/>
              </a:lnSpc>
              <a:spcBef>
                <a:spcPts val="325"/>
              </a:spcBef>
              <a:buSzPct val="45000"/>
              <a:buFont typeface="Wingdings" charset="2"/>
              <a:buChar char=""/>
            </a:pPr>
            <a:r>
              <a:rPr lang="en-US" altLang="en-US" sz="1600">
                <a:ea typeface="MS PGothic" charset="-128"/>
                <a:cs typeface="MS PGothic" charset="-128"/>
              </a:rPr>
              <a:t>User interfaces</a:t>
            </a:r>
          </a:p>
          <a:p>
            <a:pPr lvl="2" hangingPunct="1">
              <a:lnSpc>
                <a:spcPct val="87000"/>
              </a:lnSpc>
              <a:spcBef>
                <a:spcPts val="325"/>
              </a:spcBef>
              <a:buSzPct val="45000"/>
              <a:buFont typeface="Wingdings" charset="2"/>
              <a:buChar char=""/>
            </a:pPr>
            <a:r>
              <a:rPr lang="en-US" altLang="en-US" sz="1600">
                <a:ea typeface="MS PGothic" charset="-128"/>
                <a:cs typeface="MS PGothic" charset="-128"/>
              </a:rPr>
              <a:t>Each activity focuses on a specific part of the user interaction and several activities form an application</a:t>
            </a:r>
          </a:p>
          <a:p>
            <a:pPr lvl="2" hangingPunct="1">
              <a:lnSpc>
                <a:spcPct val="87000"/>
              </a:lnSpc>
              <a:spcBef>
                <a:spcPts val="325"/>
              </a:spcBef>
              <a:buSzPct val="45000"/>
              <a:buFont typeface="Wingdings" charset="2"/>
              <a:buChar char=""/>
            </a:pPr>
            <a:r>
              <a:rPr lang="en-US" altLang="en-US" sz="1600">
                <a:ea typeface="MS PGothic" charset="-128"/>
                <a:cs typeface="MS PGothic" charset="-128"/>
              </a:rPr>
              <a:t>http://developer.android.com/reference/android/app/Activity.html</a:t>
            </a:r>
          </a:p>
          <a:p>
            <a:pPr marL="171450" indent="-166688" hangingPunct="1">
              <a:lnSpc>
                <a:spcPct val="87000"/>
              </a:lnSpc>
              <a:buClrTx/>
              <a:buFontTx/>
              <a:buNone/>
            </a:pPr>
            <a:endParaRPr lang="en-US" altLang="en-US" sz="1600">
              <a:ea typeface="MS PGothic" charset="-128"/>
              <a:cs typeface="MS PGothic" charset="-128"/>
            </a:endParaRPr>
          </a:p>
          <a:p>
            <a:pPr hangingPunct="1">
              <a:lnSpc>
                <a:spcPct val="87000"/>
              </a:lnSpc>
              <a:spcBef>
                <a:spcPts val="325"/>
              </a:spcBef>
              <a:buSzPct val="45000"/>
              <a:buFont typeface="Wingdings" charset="2"/>
              <a:buChar char=""/>
            </a:pPr>
            <a:r>
              <a:rPr lang="en-US" altLang="en-US" sz="1600">
                <a:ea typeface="MS PGothic" charset="-128"/>
                <a:cs typeface="MS PGothic" charset="-128"/>
              </a:rPr>
              <a:t> Designing interfaces</a:t>
            </a:r>
          </a:p>
          <a:p>
            <a:pPr lvl="1" hangingPunct="1">
              <a:lnSpc>
                <a:spcPct val="87000"/>
              </a:lnSpc>
              <a:spcBef>
                <a:spcPts val="325"/>
              </a:spcBef>
              <a:buSzPct val="45000"/>
              <a:buFont typeface="Wingdings" charset="2"/>
              <a:buChar char=""/>
            </a:pPr>
            <a:r>
              <a:rPr lang="en-US" altLang="en-US" sz="1600">
                <a:ea typeface="MS PGothic" charset="-128"/>
                <a:cs typeface="MS PGothic" charset="-128"/>
              </a:rPr>
              <a:t>Each interface is designed in simple xml format under the project's res-&gt;layout section</a:t>
            </a:r>
          </a:p>
          <a:p>
            <a:pPr lvl="1" hangingPunct="1">
              <a:lnSpc>
                <a:spcPct val="87000"/>
              </a:lnSpc>
              <a:spcBef>
                <a:spcPts val="325"/>
              </a:spcBef>
              <a:buSzPct val="45000"/>
              <a:buFont typeface="Wingdings" charset="2"/>
              <a:buChar char=""/>
            </a:pPr>
            <a:r>
              <a:rPr lang="en-US" altLang="en-US" sz="1600">
                <a:ea typeface="MS PGothic" charset="-128"/>
                <a:cs typeface="MS PGothic" charset="-128"/>
              </a:rPr>
              <a:t>Each interface consists of one or more “Views” (Buttons, TextViews, Editable Textboxes etc.) </a:t>
            </a:r>
          </a:p>
          <a:p>
            <a:pPr marL="719138" indent="-350838" hangingPunct="1">
              <a:lnSpc>
                <a:spcPct val="87000"/>
              </a:lnSpc>
              <a:spcBef>
                <a:spcPts val="325"/>
              </a:spcBef>
              <a:buClrTx/>
              <a:buFontTx/>
              <a:buNone/>
            </a:pPr>
            <a:r>
              <a:rPr lang="en-US" altLang="en-US" sz="1600">
                <a:ea typeface="MS PGothic" charset="-128"/>
                <a:cs typeface="MS PGothic" charset="-128"/>
              </a:rPr>
              <a:t>arranged in specified layouts (Linear, Relative etc.)</a:t>
            </a:r>
          </a:p>
          <a:p>
            <a:pPr lvl="2" hangingPunct="1">
              <a:lnSpc>
                <a:spcPct val="87000"/>
              </a:lnSpc>
              <a:spcBef>
                <a:spcPts val="325"/>
              </a:spcBef>
              <a:buSzPct val="45000"/>
              <a:buFont typeface="Wingdings" charset="2"/>
              <a:buChar char=""/>
            </a:pPr>
            <a:r>
              <a:rPr lang="en-US" altLang="en-US" sz="1600">
                <a:ea typeface="MS PGothic" charset="-128"/>
                <a:cs typeface="MS PGothic" charset="-128"/>
              </a:rPr>
              <a:t>http://developer.android.com/reference/android/view/View.html</a:t>
            </a:r>
          </a:p>
          <a:p>
            <a:pPr lvl="2" hangingPunct="1">
              <a:lnSpc>
                <a:spcPct val="87000"/>
              </a:lnSpc>
              <a:spcBef>
                <a:spcPts val="325"/>
              </a:spcBef>
              <a:buSzPct val="45000"/>
              <a:buFont typeface="Wingdings" charset="2"/>
              <a:buChar char=""/>
            </a:pPr>
            <a:r>
              <a:rPr lang="en-US" altLang="en-US" sz="1600">
                <a:ea typeface="MS PGothic" charset="-128"/>
                <a:cs typeface="MS PGothic" charset="-128"/>
              </a:rPr>
              <a:t>http://developer.android.com/guide/topics/ui/declaring-layout.html</a:t>
            </a:r>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8063" y="3889375"/>
            <a:ext cx="2095500" cy="1762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349250" y="635000"/>
            <a:ext cx="116141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Lst>
            </a:pPr>
            <a:r>
              <a:rPr lang="en-US" altLang="en-US" sz="2400" b="1">
                <a:solidFill>
                  <a:srgbClr val="002060"/>
                </a:solidFill>
                <a:effectLst>
                  <a:outerShdw blurRad="38100" dist="38100" dir="2700000" algn="tl">
                    <a:srgbClr val="C0C0C0"/>
                  </a:outerShdw>
                </a:effectLst>
              </a:rPr>
              <a:t>Native Android Application Development - Contd.</a:t>
            </a:r>
          </a:p>
        </p:txBody>
      </p:sp>
      <p:sp>
        <p:nvSpPr>
          <p:cNvPr id="32770"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771" name="Text Box 3"/>
          <p:cNvSpPr txBox="1">
            <a:spLocks noChangeArrowheads="1"/>
          </p:cNvSpPr>
          <p:nvPr/>
        </p:nvSpPr>
        <p:spPr bwMode="auto">
          <a:xfrm>
            <a:off x="349250" y="1168400"/>
            <a:ext cx="9369425" cy="153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714375" indent="-35242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String constants</a:t>
            </a:r>
          </a:p>
          <a:p>
            <a:pPr lvl="1" hangingPunct="1">
              <a:lnSpc>
                <a:spcPct val="87000"/>
              </a:lnSpc>
              <a:spcBef>
                <a:spcPts val="325"/>
              </a:spcBef>
              <a:buSzPct val="45000"/>
              <a:buFont typeface="Wingdings" charset="2"/>
              <a:buChar char=""/>
            </a:pPr>
            <a:r>
              <a:rPr lang="en-US" altLang="en-US" sz="1600">
                <a:ea typeface="MS PGothic" charset="-128"/>
                <a:cs typeface="MS PGothic" charset="-128"/>
              </a:rPr>
              <a:t>Instead of using constant values directly in the code, Android prefers defining each string constant as a resource in </a:t>
            </a:r>
            <a:r>
              <a:rPr lang="en-US" altLang="en-US" sz="1600" b="1">
                <a:ea typeface="MS PGothic" charset="-128"/>
                <a:cs typeface="MS PGothic" charset="-128"/>
              </a:rPr>
              <a:t>res-&gt;values-&gt;string.xml</a:t>
            </a:r>
            <a:r>
              <a:rPr lang="en-US" altLang="en-US" sz="1600">
                <a:ea typeface="MS PGothic" charset="-128"/>
                <a:cs typeface="MS PGothic" charset="-128"/>
              </a:rPr>
              <a:t> with unique ID</a:t>
            </a:r>
          </a:p>
          <a:p>
            <a:pPr lvl="1" hangingPunct="1">
              <a:lnSpc>
                <a:spcPct val="87000"/>
              </a:lnSpc>
              <a:spcBef>
                <a:spcPts val="325"/>
              </a:spcBef>
              <a:buSzPct val="45000"/>
              <a:buFont typeface="Wingdings" charset="2"/>
              <a:buChar char=""/>
            </a:pPr>
            <a:r>
              <a:rPr lang="en-US" altLang="en-US" sz="1600">
                <a:ea typeface="MS PGothic" charset="-128"/>
                <a:cs typeface="MS PGothic" charset="-128"/>
              </a:rPr>
              <a:t>Once declared as resource, the string is available from anywhere through its unique ID</a:t>
            </a: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9038" y="1079500"/>
            <a:ext cx="1704975" cy="1752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773" name="Text Box 5"/>
          <p:cNvSpPr txBox="1">
            <a:spLocks noChangeArrowheads="1"/>
          </p:cNvSpPr>
          <p:nvPr/>
        </p:nvSpPr>
        <p:spPr bwMode="auto">
          <a:xfrm>
            <a:off x="539750" y="2781300"/>
            <a:ext cx="8639175"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1854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hangingPunct="1">
              <a:lnSpc>
                <a:spcPct val="70000"/>
              </a:lnSpc>
              <a:buClrTx/>
              <a:buFontTx/>
              <a:buNone/>
            </a:pPr>
            <a:r>
              <a:rPr lang="en-AU" altLang="en-US">
                <a:latin typeface="Courier New" charset="0"/>
                <a:ea typeface="Courier New" charset="0"/>
                <a:cs typeface="Courier New" charset="0"/>
              </a:rPr>
              <a:t>&lt;resources&gt;</a:t>
            </a:r>
          </a:p>
          <a:p>
            <a:pPr hangingPunct="1">
              <a:lnSpc>
                <a:spcPct val="70000"/>
              </a:lnSpc>
              <a:buClrTx/>
              <a:buFontTx/>
              <a:buNone/>
            </a:pPr>
            <a:r>
              <a:rPr lang="en-AU" altLang="en-US">
                <a:latin typeface="Courier New" charset="0"/>
                <a:ea typeface="Courier New" charset="0"/>
                <a:cs typeface="Courier New" charset="0"/>
              </a:rPr>
              <a:t>    &lt;string name="login_text"&gt;Log In&lt;/string&gt;</a:t>
            </a:r>
          </a:p>
          <a:p>
            <a:pPr hangingPunct="1">
              <a:lnSpc>
                <a:spcPct val="70000"/>
              </a:lnSpc>
              <a:buClrTx/>
              <a:buFontTx/>
              <a:buNone/>
            </a:pPr>
            <a:r>
              <a:rPr lang="en-AU" altLang="en-US">
                <a:latin typeface="Courier New" charset="0"/>
                <a:ea typeface="Courier New" charset="0"/>
                <a:cs typeface="Courier New" charset="0"/>
              </a:rPr>
              <a:t>&lt;/resource&gt;</a:t>
            </a:r>
          </a:p>
        </p:txBody>
      </p:sp>
      <p:sp>
        <p:nvSpPr>
          <p:cNvPr id="32774" name="Text Box 6"/>
          <p:cNvSpPr txBox="1">
            <a:spLocks noChangeArrowheads="1"/>
          </p:cNvSpPr>
          <p:nvPr/>
        </p:nvSpPr>
        <p:spPr bwMode="auto">
          <a:xfrm>
            <a:off x="503238" y="3609975"/>
            <a:ext cx="8639175"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1854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hangingPunct="1">
              <a:lnSpc>
                <a:spcPct val="70000"/>
              </a:lnSpc>
              <a:buClrTx/>
              <a:buFontTx/>
              <a:buNone/>
            </a:pPr>
            <a:r>
              <a:rPr lang="en-AU" altLang="en-US" dirty="0">
                <a:latin typeface="Courier New" charset="0"/>
                <a:ea typeface="Courier New" charset="0"/>
                <a:cs typeface="Courier New" charset="0"/>
              </a:rPr>
              <a:t>&lt;Button</a:t>
            </a:r>
          </a:p>
          <a:p>
            <a:pPr hangingPunct="1">
              <a:lnSpc>
                <a:spcPct val="70000"/>
              </a:lnSpc>
              <a:buClrTx/>
              <a:buFontTx/>
              <a:buNone/>
            </a:pPr>
            <a:r>
              <a:rPr lang="en-AU" altLang="en-US" dirty="0">
                <a:latin typeface="Courier New" charset="0"/>
                <a:ea typeface="Courier New" charset="0"/>
                <a:cs typeface="Courier New" charset="0"/>
              </a:rPr>
              <a:t>	</a:t>
            </a:r>
            <a:r>
              <a:rPr lang="en-AU" altLang="en-US" dirty="0" err="1">
                <a:latin typeface="Courier New" charset="0"/>
                <a:ea typeface="Courier New" charset="0"/>
                <a:cs typeface="Courier New" charset="0"/>
              </a:rPr>
              <a:t>android:text</a:t>
            </a:r>
            <a:r>
              <a:rPr lang="en-AU" altLang="en-US" dirty="0">
                <a:latin typeface="Courier New" charset="0"/>
                <a:ea typeface="Courier New" charset="0"/>
                <a:cs typeface="Courier New" charset="0"/>
              </a:rPr>
              <a:t>="@string/</a:t>
            </a:r>
            <a:r>
              <a:rPr lang="en-AU" altLang="en-US" dirty="0" err="1">
                <a:latin typeface="Courier New" charset="0"/>
                <a:ea typeface="Courier New" charset="0"/>
                <a:cs typeface="Courier New" charset="0"/>
              </a:rPr>
              <a:t>login_text</a:t>
            </a:r>
            <a:r>
              <a:rPr lang="en-AU" altLang="en-US" dirty="0">
                <a:latin typeface="Courier New" charset="0"/>
                <a:ea typeface="Courier New" charset="0"/>
                <a:cs typeface="Courier New" charset="0"/>
              </a:rPr>
              <a:t>" &gt;</a:t>
            </a:r>
          </a:p>
          <a:p>
            <a:pPr hangingPunct="1">
              <a:lnSpc>
                <a:spcPct val="70000"/>
              </a:lnSpc>
              <a:buClrTx/>
              <a:buFontTx/>
              <a:buNone/>
            </a:pPr>
            <a:r>
              <a:rPr lang="en-AU" altLang="en-US" dirty="0">
                <a:latin typeface="Courier New" charset="0"/>
                <a:ea typeface="Courier New" charset="0"/>
                <a:cs typeface="Courier New" charset="0"/>
              </a:rPr>
              <a:t>&lt;/Button&gt;</a:t>
            </a:r>
          </a:p>
        </p:txBody>
      </p:sp>
      <p:sp>
        <p:nvSpPr>
          <p:cNvPr id="32775" name="Text Box 7"/>
          <p:cNvSpPr txBox="1">
            <a:spLocks noChangeArrowheads="1"/>
          </p:cNvSpPr>
          <p:nvPr/>
        </p:nvSpPr>
        <p:spPr bwMode="auto">
          <a:xfrm>
            <a:off x="420688" y="4587875"/>
            <a:ext cx="9117012" cy="153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Color constants can be defined in the same way in </a:t>
            </a:r>
            <a:r>
              <a:rPr lang="en-US" altLang="en-US" sz="1600" b="1">
                <a:ea typeface="MS PGothic" charset="-128"/>
                <a:cs typeface="MS PGothic" charset="-128"/>
              </a:rPr>
              <a:t>res-&gt;values-&gt;color.xml</a:t>
            </a:r>
            <a:r>
              <a:rPr lang="en-US" altLang="en-US" sz="1600">
                <a:ea typeface="MS PGothic" charset="-128"/>
                <a:cs typeface="MS PGothic" charset="-128"/>
              </a:rPr>
              <a:t> and accessed from anywhere using the ID</a:t>
            </a:r>
          </a:p>
          <a:p>
            <a:pPr marL="173038" indent="-166688" hangingPunct="1">
              <a:lnSpc>
                <a:spcPct val="87000"/>
              </a:lnSpc>
              <a:buClrTx/>
              <a:buFontTx/>
              <a:buNone/>
            </a:pPr>
            <a:endParaRPr lang="en-US" altLang="en-US" sz="1600">
              <a:ea typeface="MS PGothic" charset="-128"/>
              <a:cs typeface="MS PGothic" charset="-128"/>
            </a:endParaRPr>
          </a:p>
          <a:p>
            <a:pPr hangingPunct="1">
              <a:lnSpc>
                <a:spcPct val="87000"/>
              </a:lnSpc>
              <a:spcBef>
                <a:spcPts val="325"/>
              </a:spcBef>
              <a:buFont typeface="Wingdings" charset="2"/>
              <a:buChar char=""/>
            </a:pPr>
            <a:r>
              <a:rPr lang="en-US" altLang="en-US" sz="1600">
                <a:ea typeface="MS PGothic" charset="-128"/>
                <a:cs typeface="MS PGothic" charset="-128"/>
              </a:rPr>
              <a:t>More about Resources : http://developer.android.com/guide/topics/resources/index.html</a:t>
            </a:r>
          </a:p>
          <a:p>
            <a:pPr marL="717550" indent="-350838" hangingPunct="1">
              <a:lnSpc>
                <a:spcPct val="87000"/>
              </a:lnSpc>
              <a:buClrTx/>
              <a:buFontTx/>
              <a:buNone/>
            </a:pPr>
            <a:endParaRPr lang="en-US" altLang="en-US" sz="1600">
              <a:ea typeface="MS PGothic" charset="-128"/>
              <a:cs typeface="MS PGothic"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Native Android Application Development - Contd.</a:t>
            </a:r>
          </a:p>
        </p:txBody>
      </p:sp>
      <p:sp>
        <p:nvSpPr>
          <p:cNvPr id="33794"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795" name="Text Box 3"/>
          <p:cNvSpPr txBox="1">
            <a:spLocks noChangeArrowheads="1"/>
          </p:cNvSpPr>
          <p:nvPr/>
        </p:nvSpPr>
        <p:spPr bwMode="auto">
          <a:xfrm>
            <a:off x="349250" y="1168400"/>
            <a:ext cx="5229225" cy="535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714375" indent="-35242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marL="1074738" indent="-35242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dirty="0">
                <a:ea typeface="MS PGothic" charset="-128"/>
                <a:cs typeface="MS PGothic" charset="-128"/>
              </a:rPr>
              <a:t>Putting things together</a:t>
            </a:r>
          </a:p>
          <a:p>
            <a:pPr lvl="1" hangingPunct="1">
              <a:lnSpc>
                <a:spcPct val="87000"/>
              </a:lnSpc>
              <a:spcBef>
                <a:spcPts val="325"/>
              </a:spcBef>
              <a:buSzPct val="45000"/>
              <a:buFont typeface="Wingdings" charset="2"/>
              <a:buChar char=""/>
            </a:pPr>
            <a:r>
              <a:rPr lang="en-US" altLang="en-US" sz="1600" dirty="0" err="1">
                <a:ea typeface="MS PGothic" charset="-128"/>
                <a:cs typeface="MS PGothic" charset="-128"/>
              </a:rPr>
              <a:t>AndroidMenifest.xml</a:t>
            </a:r>
            <a:r>
              <a:rPr lang="en-US" altLang="en-US" sz="1600" dirty="0">
                <a:ea typeface="MS PGothic" charset="-128"/>
                <a:cs typeface="MS PGothic" charset="-128"/>
              </a:rPr>
              <a:t> contains essential information required to build and run the application</a:t>
            </a:r>
          </a:p>
          <a:p>
            <a:pPr lvl="2" hangingPunct="1">
              <a:lnSpc>
                <a:spcPct val="87000"/>
              </a:lnSpc>
              <a:spcBef>
                <a:spcPts val="325"/>
              </a:spcBef>
              <a:buSzPct val="45000"/>
              <a:buFont typeface="Wingdings" charset="2"/>
              <a:buChar char=""/>
            </a:pPr>
            <a:r>
              <a:rPr lang="en-US" altLang="en-US" sz="1600" dirty="0">
                <a:ea typeface="MS PGothic" charset="-128"/>
                <a:cs typeface="MS PGothic" charset="-128"/>
              </a:rPr>
              <a:t>Defines specific SDK to use, minimum target Android version, access permissions required (Internet, sensors, Phonebook etc.)</a:t>
            </a:r>
          </a:p>
          <a:p>
            <a:pPr lvl="2" hangingPunct="1">
              <a:lnSpc>
                <a:spcPct val="87000"/>
              </a:lnSpc>
              <a:spcBef>
                <a:spcPts val="325"/>
              </a:spcBef>
              <a:buSzPct val="45000"/>
              <a:buFont typeface="Wingdings" charset="2"/>
              <a:buChar char=""/>
            </a:pPr>
            <a:r>
              <a:rPr lang="en-US" altLang="en-US" sz="1600" dirty="0">
                <a:ea typeface="MS PGothic" charset="-128"/>
                <a:cs typeface="MS PGothic" charset="-128"/>
              </a:rPr>
              <a:t>Defines the main application class</a:t>
            </a:r>
          </a:p>
          <a:p>
            <a:pPr lvl="2" hangingPunct="1">
              <a:lnSpc>
                <a:spcPct val="87000"/>
              </a:lnSpc>
              <a:spcBef>
                <a:spcPts val="325"/>
              </a:spcBef>
              <a:buSzPct val="45000"/>
              <a:buFont typeface="Wingdings" charset="2"/>
              <a:buChar char=""/>
            </a:pPr>
            <a:r>
              <a:rPr lang="en-US" altLang="en-US" sz="1600" dirty="0">
                <a:ea typeface="MS PGothic" charset="-128"/>
                <a:cs typeface="MS PGothic" charset="-128"/>
              </a:rPr>
              <a:t>Registers each of the activities</a:t>
            </a:r>
          </a:p>
          <a:p>
            <a:pPr lvl="2" hangingPunct="1">
              <a:lnSpc>
                <a:spcPct val="87000"/>
              </a:lnSpc>
              <a:spcBef>
                <a:spcPts val="325"/>
              </a:spcBef>
              <a:buSzPct val="45000"/>
              <a:buFont typeface="Wingdings" charset="2"/>
              <a:buChar char=""/>
            </a:pPr>
            <a:r>
              <a:rPr lang="en-US" altLang="en-US" sz="1600" dirty="0">
                <a:ea typeface="MS PGothic" charset="-128"/>
                <a:cs typeface="MS PGothic" charset="-128"/>
              </a:rPr>
              <a:t>Identifies the “launching” activity</a:t>
            </a:r>
          </a:p>
          <a:p>
            <a:pPr lvl="2" hangingPunct="1">
              <a:lnSpc>
                <a:spcPct val="87000"/>
              </a:lnSpc>
              <a:spcBef>
                <a:spcPts val="325"/>
              </a:spcBef>
              <a:buClr>
                <a:srgbClr val="CCCCFF"/>
              </a:buClr>
              <a:buSzPct val="45000"/>
              <a:buFont typeface="Wingdings" charset="2"/>
              <a:buChar char=""/>
            </a:pPr>
            <a:r>
              <a:rPr lang="en-US" altLang="en-US" sz="1600" dirty="0">
                <a:ln>
                  <a:solidFill>
                    <a:schemeClr val="tx1"/>
                  </a:solidFill>
                </a:ln>
                <a:solidFill>
                  <a:srgbClr val="CCCCFF"/>
                </a:solidFill>
                <a:ea typeface="MS PGothic" charset="-128"/>
                <a:cs typeface="MS PGothic" charset="-128"/>
                <a:hlinkClick r:id="rId3"/>
              </a:rPr>
              <a:t>http://developer.android.com/guide/topics/manifest/manifest-intro.html</a:t>
            </a:r>
          </a:p>
        </p:txBody>
      </p:sp>
      <p:sp>
        <p:nvSpPr>
          <p:cNvPr id="33796" name="Text Box 4"/>
          <p:cNvSpPr txBox="1">
            <a:spLocks noChangeArrowheads="1"/>
          </p:cNvSpPr>
          <p:nvPr/>
        </p:nvSpPr>
        <p:spPr bwMode="auto">
          <a:xfrm>
            <a:off x="6300788" y="1079500"/>
            <a:ext cx="5391150" cy="533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11556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hangingPunct="1">
              <a:lnSpc>
                <a:spcPct val="70000"/>
              </a:lnSpc>
              <a:buClrTx/>
              <a:buFontTx/>
              <a:buNone/>
            </a:pPr>
            <a:r>
              <a:rPr lang="en-AU" altLang="en-US" sz="900">
                <a:latin typeface="Courier New" charset="0"/>
                <a:ea typeface="Courier New" charset="0"/>
                <a:cs typeface="Courier New" charset="0"/>
              </a:rPr>
              <a:t>&lt;</a:t>
            </a:r>
            <a:r>
              <a:rPr lang="en-AU" altLang="en-US" sz="900" b="1">
                <a:solidFill>
                  <a:srgbClr val="000080"/>
                </a:solidFill>
                <a:latin typeface="Courier New" charset="0"/>
                <a:ea typeface="Courier New" charset="0"/>
                <a:cs typeface="Courier New" charset="0"/>
              </a:rPr>
              <a:t>manifest </a:t>
            </a:r>
            <a:r>
              <a:rPr lang="en-AU" altLang="en-US" sz="900" b="1">
                <a:solidFill>
                  <a:srgbClr val="0000FF"/>
                </a:solidFill>
                <a:latin typeface="Courier New" charset="0"/>
                <a:ea typeface="Courier New" charset="0"/>
                <a:cs typeface="Courier New" charset="0"/>
              </a:rPr>
              <a:t>xmlns:</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a:t>
            </a:r>
            <a:r>
              <a:rPr lang="en-AU" altLang="en-US" sz="900" b="1">
                <a:solidFill>
                  <a:srgbClr val="008000"/>
                </a:solidFill>
                <a:latin typeface="Courier New" charset="0"/>
                <a:ea typeface="Courier New" charset="0"/>
                <a:cs typeface="Courier New" charset="0"/>
              </a:rPr>
              <a:t>"http://schemas.android.com/apk/res/android"</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0000FF"/>
                </a:solidFill>
                <a:latin typeface="Courier New" charset="0"/>
                <a:ea typeface="Courier New" charset="0"/>
                <a:cs typeface="Courier New" charset="0"/>
              </a:rPr>
              <a:t>package=</a:t>
            </a:r>
            <a:r>
              <a:rPr lang="en-AU" altLang="en-US" sz="900" b="1">
                <a:solidFill>
                  <a:srgbClr val="008000"/>
                </a:solidFill>
                <a:latin typeface="Courier New" charset="0"/>
                <a:ea typeface="Courier New" charset="0"/>
                <a:cs typeface="Courier New" charset="0"/>
              </a:rPr>
              <a:t>"com.ibm.startkit.android.app"</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:versionCode=</a:t>
            </a:r>
            <a:r>
              <a:rPr lang="en-AU" altLang="en-US" sz="900" b="1">
                <a:solidFill>
                  <a:srgbClr val="008000"/>
                </a:solidFill>
                <a:latin typeface="Courier New" charset="0"/>
                <a:ea typeface="Courier New" charset="0"/>
                <a:cs typeface="Courier New" charset="0"/>
              </a:rPr>
              <a:t>"1"</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:versionName=</a:t>
            </a:r>
            <a:r>
              <a:rPr lang="en-AU" altLang="en-US" sz="900" b="1">
                <a:solidFill>
                  <a:srgbClr val="008000"/>
                </a:solidFill>
                <a:latin typeface="Courier New" charset="0"/>
                <a:ea typeface="Courier New" charset="0"/>
                <a:cs typeface="Courier New" charset="0"/>
              </a:rPr>
              <a:t>"1.0" </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uses-sdk</a:t>
            </a:r>
            <a:br>
              <a:rPr lang="en-AU" altLang="en-US" sz="900" b="1">
                <a:solidFill>
                  <a:srgbClr val="000080"/>
                </a:solidFill>
                <a:latin typeface="Courier New" charset="0"/>
                <a:ea typeface="Courier New" charset="0"/>
                <a:cs typeface="Courier New" charset="0"/>
              </a:rPr>
            </a:br>
            <a:r>
              <a:rPr lang="en-AU" altLang="en-US" sz="900" b="1">
                <a:solidFill>
                  <a:srgbClr val="00008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:minSdkVersion=</a:t>
            </a:r>
            <a:r>
              <a:rPr lang="en-AU" altLang="en-US" sz="900" b="1">
                <a:solidFill>
                  <a:srgbClr val="008000"/>
                </a:solidFill>
                <a:latin typeface="Courier New" charset="0"/>
                <a:ea typeface="Courier New" charset="0"/>
                <a:cs typeface="Courier New" charset="0"/>
              </a:rPr>
              <a:t>"16"</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:targetSdkVersion=</a:t>
            </a:r>
            <a:r>
              <a:rPr lang="en-AU" altLang="en-US" sz="900" b="1">
                <a:solidFill>
                  <a:srgbClr val="008000"/>
                </a:solidFill>
                <a:latin typeface="Courier New" charset="0"/>
                <a:ea typeface="Courier New" charset="0"/>
                <a:cs typeface="Courier New" charset="0"/>
              </a:rPr>
              <a:t>"18" </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a:t>
            </a:r>
            <a:r>
              <a:rPr lang="en-AU" altLang="en-US" sz="900" i="1">
                <a:solidFill>
                  <a:srgbClr val="808080"/>
                </a:solidFill>
                <a:latin typeface="Courier New" charset="0"/>
                <a:ea typeface="Courier New" charset="0"/>
                <a:cs typeface="Courier New" charset="0"/>
              </a:rPr>
              <a:t>&lt;!-- Permissions --&gt;</a:t>
            </a:r>
            <a:br>
              <a:rPr lang="en-AU" altLang="en-US" sz="900" i="1">
                <a:solidFill>
                  <a:srgbClr val="808080"/>
                </a:solidFill>
                <a:latin typeface="Courier New" charset="0"/>
                <a:ea typeface="Courier New" charset="0"/>
                <a:cs typeface="Courier New" charset="0"/>
              </a:rPr>
            </a:br>
            <a:r>
              <a:rPr lang="en-AU" altLang="en-US" sz="900" i="1">
                <a:solidFill>
                  <a:srgbClr val="808080"/>
                </a:solidFill>
                <a:latin typeface="Courier New" charset="0"/>
                <a:ea typeface="Courier New" charset="0"/>
                <a:cs typeface="Courier New" charset="0"/>
              </a:rPr>
              <a:t>    </a:t>
            </a:r>
            <a:r>
              <a:rPr lang="en-AU" altLang="en-US" sz="900">
                <a:latin typeface="Courier New" charset="0"/>
                <a:ea typeface="Courier New" charset="0"/>
                <a:cs typeface="Courier New" charset="0"/>
              </a:rPr>
              <a:t>&lt;</a:t>
            </a:r>
            <a:r>
              <a:rPr lang="en-AU" altLang="en-US" sz="900" b="1">
                <a:solidFill>
                  <a:srgbClr val="000080"/>
                </a:solidFill>
                <a:latin typeface="Courier New" charset="0"/>
                <a:ea typeface="Courier New" charset="0"/>
                <a:cs typeface="Courier New" charset="0"/>
              </a:rPr>
              <a:t>uses-permission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"android.permission.INTERNET" </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uses-permission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"android.permission.WAKE_LOCK" </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uses-permission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"android.permission.GET_ACCOUNTS" </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uses-permission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"android.permission.USE_CREDENTIALS" </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uses-permission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"android.permission.ACCESS_WIFI_STATE" </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application</a:t>
            </a:r>
            <a:br>
              <a:rPr lang="en-AU" altLang="en-US" sz="900" b="1">
                <a:solidFill>
                  <a:srgbClr val="000080"/>
                </a:solidFill>
                <a:latin typeface="Courier New" charset="0"/>
                <a:ea typeface="Courier New" charset="0"/>
                <a:cs typeface="Courier New" charset="0"/>
              </a:rPr>
            </a:br>
            <a:r>
              <a:rPr lang="en-AU" altLang="en-US" sz="900" b="1">
                <a:solidFill>
                  <a:srgbClr val="00008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"com.ibm.startkit.android.app.BlueMobileApp"</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:allowBackup=</a:t>
            </a:r>
            <a:r>
              <a:rPr lang="en-AU" altLang="en-US" sz="900" b="1">
                <a:solidFill>
                  <a:srgbClr val="008000"/>
                </a:solidFill>
                <a:latin typeface="Courier New" charset="0"/>
                <a:ea typeface="Courier New" charset="0"/>
                <a:cs typeface="Courier New" charset="0"/>
              </a:rPr>
              <a:t>"true"</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:icon=</a:t>
            </a:r>
            <a:r>
              <a:rPr lang="en-AU" altLang="en-US" sz="900" b="1">
                <a:solidFill>
                  <a:srgbClr val="008000"/>
                </a:solidFill>
                <a:latin typeface="Courier New" charset="0"/>
                <a:ea typeface="Courier New" charset="0"/>
                <a:cs typeface="Courier New" charset="0"/>
              </a:rPr>
              <a:t>"@drawable/logo"</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:label=</a:t>
            </a:r>
            <a:r>
              <a:rPr lang="en-AU" altLang="en-US" sz="900" b="1">
                <a:solidFill>
                  <a:srgbClr val="008000"/>
                </a:solidFill>
                <a:latin typeface="Courier New" charset="0"/>
                <a:ea typeface="Courier New" charset="0"/>
                <a:cs typeface="Courier New" charset="0"/>
              </a:rPr>
              <a:t>"@string/app_name"</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:theme=</a:t>
            </a:r>
            <a:r>
              <a:rPr lang="en-AU" altLang="en-US" sz="900" b="1">
                <a:solidFill>
                  <a:srgbClr val="008000"/>
                </a:solidFill>
                <a:latin typeface="Courier New" charset="0"/>
                <a:ea typeface="Courier New" charset="0"/>
                <a:cs typeface="Courier New" charset="0"/>
              </a:rPr>
              <a:t>"@style/AppTheme"</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activity</a:t>
            </a:r>
            <a:br>
              <a:rPr lang="en-AU" altLang="en-US" sz="900" b="1">
                <a:solidFill>
                  <a:srgbClr val="000080"/>
                </a:solidFill>
                <a:latin typeface="Courier New" charset="0"/>
                <a:ea typeface="Courier New" charset="0"/>
                <a:cs typeface="Courier New" charset="0"/>
              </a:rPr>
            </a:br>
            <a:r>
              <a:rPr lang="en-AU" altLang="en-US" sz="900" b="1">
                <a:solidFill>
                  <a:srgbClr val="00008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"com.ibm.startkit.android.view.apptasks.InputUI"</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:label=</a:t>
            </a:r>
            <a:r>
              <a:rPr lang="en-AU" altLang="en-US" sz="900" b="1">
                <a:solidFill>
                  <a:srgbClr val="008000"/>
                </a:solidFill>
                <a:latin typeface="Courier New" charset="0"/>
                <a:ea typeface="Courier New" charset="0"/>
                <a:cs typeface="Courier New" charset="0"/>
              </a:rPr>
              <a:t>"@string/app_name"</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:configChanges=</a:t>
            </a:r>
            <a:r>
              <a:rPr lang="en-AU" altLang="en-US" sz="900" b="1">
                <a:solidFill>
                  <a:srgbClr val="008000"/>
                </a:solidFill>
                <a:latin typeface="Courier New" charset="0"/>
                <a:ea typeface="Courier New" charset="0"/>
                <a:cs typeface="Courier New" charset="0"/>
              </a:rPr>
              <a:t>"orientation|screenSize"</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activity</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activity</a:t>
            </a:r>
            <a:br>
              <a:rPr lang="en-AU" altLang="en-US" sz="900" b="1">
                <a:solidFill>
                  <a:srgbClr val="000080"/>
                </a:solidFill>
                <a:latin typeface="Courier New" charset="0"/>
                <a:ea typeface="Courier New" charset="0"/>
                <a:cs typeface="Courier New" charset="0"/>
              </a:rPr>
            </a:br>
            <a:r>
              <a:rPr lang="en-AU" altLang="en-US" sz="900" b="1">
                <a:solidFill>
                  <a:srgbClr val="00008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"com.ibm.startkit.android.view.apptasks.OutputUI"</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:label=</a:t>
            </a:r>
            <a:r>
              <a:rPr lang="en-AU" altLang="en-US" sz="900" b="1">
                <a:solidFill>
                  <a:srgbClr val="008000"/>
                </a:solidFill>
                <a:latin typeface="Courier New" charset="0"/>
                <a:ea typeface="Courier New" charset="0"/>
                <a:cs typeface="Courier New" charset="0"/>
              </a:rPr>
              <a:t>"@string/app_name"</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:configChanges=</a:t>
            </a:r>
            <a:r>
              <a:rPr lang="en-AU" altLang="en-US" sz="900" b="1">
                <a:solidFill>
                  <a:srgbClr val="008000"/>
                </a:solidFill>
                <a:latin typeface="Courier New" charset="0"/>
                <a:ea typeface="Courier New" charset="0"/>
                <a:cs typeface="Courier New" charset="0"/>
              </a:rPr>
              <a:t>"orientation|screenSize"</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activity</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activity</a:t>
            </a:r>
            <a:br>
              <a:rPr lang="en-AU" altLang="en-US" sz="900" b="1">
                <a:solidFill>
                  <a:srgbClr val="000080"/>
                </a:solidFill>
                <a:latin typeface="Courier New" charset="0"/>
                <a:ea typeface="Courier New" charset="0"/>
                <a:cs typeface="Courier New" charset="0"/>
              </a:rPr>
            </a:br>
            <a:r>
              <a:rPr lang="en-AU" altLang="en-US" sz="900" b="1">
                <a:solidFill>
                  <a:srgbClr val="00008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"com.ibm.startkit.android.view.LoginUI"</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:label=</a:t>
            </a:r>
            <a:r>
              <a:rPr lang="en-AU" altLang="en-US" sz="900" b="1">
                <a:solidFill>
                  <a:srgbClr val="008000"/>
                </a:solidFill>
                <a:latin typeface="Courier New" charset="0"/>
                <a:ea typeface="Courier New" charset="0"/>
                <a:cs typeface="Courier New" charset="0"/>
              </a:rPr>
              <a:t>"@string/app_name"</a:t>
            </a:r>
            <a:br>
              <a:rPr lang="en-AU" altLang="en-US" sz="900" b="1">
                <a:solidFill>
                  <a:srgbClr val="008000"/>
                </a:solidFill>
                <a:latin typeface="Courier New" charset="0"/>
                <a:ea typeface="Courier New" charset="0"/>
                <a:cs typeface="Courier New" charset="0"/>
              </a:rPr>
            </a:br>
            <a:r>
              <a:rPr lang="en-AU" altLang="en-US" sz="900" b="1">
                <a:solidFill>
                  <a:srgbClr val="008000"/>
                </a:solidFill>
                <a:latin typeface="Courier New" charset="0"/>
                <a:ea typeface="Courier New" charset="0"/>
                <a:cs typeface="Courier New" charset="0"/>
              </a:rPr>
              <a:t>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:configChanges=</a:t>
            </a:r>
            <a:r>
              <a:rPr lang="en-AU" altLang="en-US" sz="900" b="1">
                <a:solidFill>
                  <a:srgbClr val="008000"/>
                </a:solidFill>
                <a:latin typeface="Courier New" charset="0"/>
                <a:ea typeface="Courier New" charset="0"/>
                <a:cs typeface="Courier New" charset="0"/>
              </a:rPr>
              <a:t>"orientation|screenSize"</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intent-filter</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action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"android.intent.action.MAIN" </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category </a:t>
            </a:r>
            <a:r>
              <a:rPr lang="en-AU" altLang="en-US" sz="900" b="1">
                <a:solidFill>
                  <a:srgbClr val="660E7A"/>
                </a:solidFill>
                <a:latin typeface="Courier New" charset="0"/>
                <a:ea typeface="Courier New" charset="0"/>
                <a:cs typeface="Courier New" charset="0"/>
              </a:rPr>
              <a:t>android</a:t>
            </a:r>
            <a:r>
              <a:rPr lang="en-AU" altLang="en-US" sz="900" b="1">
                <a:solidFill>
                  <a:srgbClr val="0000FF"/>
                </a:solidFill>
                <a:latin typeface="Courier New" charset="0"/>
                <a:ea typeface="Courier New" charset="0"/>
                <a:cs typeface="Courier New" charset="0"/>
              </a:rPr>
              <a:t>:name=</a:t>
            </a:r>
            <a:r>
              <a:rPr lang="en-AU" altLang="en-US" sz="900" b="1">
                <a:solidFill>
                  <a:srgbClr val="008000"/>
                </a:solidFill>
                <a:latin typeface="Courier New" charset="0"/>
                <a:ea typeface="Courier New" charset="0"/>
                <a:cs typeface="Courier New" charset="0"/>
              </a:rPr>
              <a:t>"android.intent.category.LAUNCHER" </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intent-filter</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activity</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    &lt;/</a:t>
            </a:r>
            <a:r>
              <a:rPr lang="en-AU" altLang="en-US" sz="900" b="1">
                <a:solidFill>
                  <a:srgbClr val="000080"/>
                </a:solidFill>
                <a:latin typeface="Courier New" charset="0"/>
                <a:ea typeface="Courier New" charset="0"/>
                <a:cs typeface="Courier New" charset="0"/>
              </a:rPr>
              <a:t>application</a:t>
            </a:r>
            <a:r>
              <a:rPr lang="en-AU" altLang="en-US" sz="900">
                <a:latin typeface="Courier New" charset="0"/>
                <a:ea typeface="Courier New" charset="0"/>
                <a:cs typeface="Courier New" charset="0"/>
              </a:rPr>
              <a:t>&gt;</a:t>
            </a:r>
            <a:br>
              <a:rPr lang="en-AU" altLang="en-US" sz="900">
                <a:latin typeface="Courier New" charset="0"/>
                <a:ea typeface="Courier New" charset="0"/>
                <a:cs typeface="Courier New" charset="0"/>
              </a:rPr>
            </a:br>
            <a:r>
              <a:rPr lang="en-AU" altLang="en-US" sz="900">
                <a:latin typeface="Courier New" charset="0"/>
                <a:ea typeface="Courier New" charset="0"/>
                <a:cs typeface="Courier New" charset="0"/>
              </a:rPr>
              <a:t>&lt;/</a:t>
            </a:r>
            <a:r>
              <a:rPr lang="en-AU" altLang="en-US" sz="900" b="1">
                <a:solidFill>
                  <a:srgbClr val="000080"/>
                </a:solidFill>
                <a:latin typeface="Courier New" charset="0"/>
                <a:ea typeface="Courier New" charset="0"/>
                <a:cs typeface="Courier New" charset="0"/>
              </a:rPr>
              <a:t>manifest</a:t>
            </a:r>
            <a:r>
              <a:rPr lang="en-AU" altLang="en-US" sz="900">
                <a:latin typeface="Courier New" charset="0"/>
                <a:ea typeface="Courier New" charset="0"/>
                <a:cs typeface="Courier New" charset="0"/>
              </a:rPr>
              <a:t>&gt;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349250" y="698500"/>
            <a:ext cx="8224838" cy="515938"/>
          </a:xfrm>
          <a:ln/>
        </p:spPr>
        <p:txBody>
          <a:bodyPr tIns="1519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400" b="1">
                <a:solidFill>
                  <a:srgbClr val="002060"/>
                </a:solidFill>
                <a:effectLst>
                  <a:outerShdw blurRad="38100" dist="38100" dir="2700000" algn="tl">
                    <a:srgbClr val="C0C0C0"/>
                  </a:outerShdw>
                </a:effectLst>
                <a:ea typeface="Arial" charset="0"/>
                <a:cs typeface="Arial" charset="0"/>
              </a:rPr>
              <a:t>Agenda</a:t>
            </a:r>
          </a:p>
        </p:txBody>
      </p:sp>
      <p:sp>
        <p:nvSpPr>
          <p:cNvPr id="11266" name="Text Box 2"/>
          <p:cNvSpPr txBox="1">
            <a:spLocks noChangeArrowheads="1"/>
          </p:cNvSpPr>
          <p:nvPr/>
        </p:nvSpPr>
        <p:spPr bwMode="auto">
          <a:xfrm>
            <a:off x="349250" y="1181100"/>
            <a:ext cx="4425950" cy="5257800"/>
          </a:xfrm>
          <a:prstGeom prst="rect">
            <a:avLst/>
          </a:prstGeom>
          <a:solidFill>
            <a:srgbClr val="FFFFFF"/>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17720"/>
          <a:lstStyle>
            <a:lvl1pPr marL="171450" indent="-17145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1pPr>
            <a:lvl2pPr marL="512763" indent="-2206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2pPr>
            <a:lvl3pPr marL="803275" indent="-166688">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Lst>
              <a:defRPr>
                <a:solidFill>
                  <a:srgbClr val="000000"/>
                </a:solidFill>
                <a:latin typeface="Arial" charset="0"/>
                <a:ea typeface="MS Gothic" charset="-128"/>
                <a:cs typeface="MS Gothic" charset="-128"/>
              </a:defRPr>
            </a:lvl9pPr>
          </a:lstStyle>
          <a:p>
            <a:pPr>
              <a:lnSpc>
                <a:spcPct val="87000"/>
              </a:lnSpc>
              <a:spcBef>
                <a:spcPts val="388"/>
              </a:spcBef>
              <a:buFont typeface="Wingdings" charset="2"/>
              <a:buChar char=""/>
            </a:pPr>
            <a:r>
              <a:rPr lang="en-US" altLang="en-US" sz="1600" b="1" dirty="0">
                <a:ea typeface="MS PGothic" charset="-128"/>
                <a:cs typeface="MS PGothic" charset="-128"/>
              </a:rPr>
              <a:t>Pre-Requisites</a:t>
            </a:r>
          </a:p>
          <a:p>
            <a:pPr marL="176213">
              <a:lnSpc>
                <a:spcPct val="87000"/>
              </a:lnSpc>
              <a:spcBef>
                <a:spcPts val="325"/>
              </a:spcBef>
              <a:buClrTx/>
              <a:buFontTx/>
              <a:buNone/>
            </a:pPr>
            <a:endParaRPr lang="en-US" altLang="en-US" sz="1600" b="1" dirty="0">
              <a:ea typeface="MS PGothic" charset="-128"/>
              <a:cs typeface="MS PGothic" charset="-128"/>
            </a:endParaRPr>
          </a:p>
          <a:p>
            <a:pPr>
              <a:lnSpc>
                <a:spcPct val="87000"/>
              </a:lnSpc>
              <a:spcBef>
                <a:spcPts val="388"/>
              </a:spcBef>
              <a:buFont typeface="Wingdings" charset="2"/>
              <a:buChar char=""/>
            </a:pPr>
            <a:r>
              <a:rPr lang="en-US" altLang="en-US" sz="1600" b="1" dirty="0" err="1">
                <a:ea typeface="MS PGothic" charset="-128"/>
                <a:cs typeface="MS PGothic" charset="-128"/>
              </a:rPr>
              <a:t>Bluemix</a:t>
            </a:r>
            <a:r>
              <a:rPr lang="en-US" altLang="en-US" sz="1600" b="1" dirty="0">
                <a:ea typeface="MS PGothic" charset="-128"/>
                <a:cs typeface="MS PGothic" charset="-128"/>
              </a:rPr>
              <a:t> Java Application</a:t>
            </a:r>
          </a:p>
          <a:p>
            <a:pPr lvl="1">
              <a:lnSpc>
                <a:spcPct val="87000"/>
              </a:lnSpc>
              <a:spcBef>
                <a:spcPts val="388"/>
              </a:spcBef>
              <a:buFont typeface="Symbol" charset="2"/>
              <a:buChar char=""/>
            </a:pPr>
            <a:r>
              <a:rPr lang="en-US" altLang="en-US" sz="1600" b="1" dirty="0">
                <a:ea typeface="MS PGothic" charset="-128"/>
                <a:cs typeface="MS PGothic" charset="-128"/>
              </a:rPr>
              <a:t>Configure in Eclipse</a:t>
            </a:r>
          </a:p>
          <a:p>
            <a:pPr lvl="2">
              <a:lnSpc>
                <a:spcPct val="87000"/>
              </a:lnSpc>
              <a:spcBef>
                <a:spcPts val="388"/>
              </a:spcBef>
              <a:buFont typeface="Symbol" charset="2"/>
              <a:buChar char=""/>
            </a:pPr>
            <a:r>
              <a:rPr lang="en-US" altLang="en-US" sz="1600" b="1" dirty="0">
                <a:ea typeface="MS PGothic" charset="-128"/>
                <a:cs typeface="MS PGothic" charset="-128"/>
              </a:rPr>
              <a:t>Setup </a:t>
            </a:r>
            <a:r>
              <a:rPr lang="en-US" altLang="en-US" sz="1600" b="1" dirty="0" err="1">
                <a:ea typeface="MS PGothic" charset="-128"/>
                <a:cs typeface="MS PGothic" charset="-128"/>
              </a:rPr>
              <a:t>Bluemix</a:t>
            </a:r>
            <a:endParaRPr lang="en-US" altLang="en-US" sz="1600" b="1" dirty="0">
              <a:ea typeface="MS PGothic" charset="-128"/>
              <a:cs typeface="MS PGothic" charset="-128"/>
            </a:endParaRPr>
          </a:p>
          <a:p>
            <a:pPr lvl="2">
              <a:lnSpc>
                <a:spcPct val="87000"/>
              </a:lnSpc>
              <a:spcBef>
                <a:spcPts val="388"/>
              </a:spcBef>
              <a:buFont typeface="Symbol" charset="2"/>
              <a:buChar char=""/>
            </a:pPr>
            <a:r>
              <a:rPr lang="en-US" altLang="en-US" sz="1600" b="1" dirty="0">
                <a:ea typeface="MS PGothic" charset="-128"/>
                <a:cs typeface="MS PGothic" charset="-128"/>
              </a:rPr>
              <a:t>Import the Code from </a:t>
            </a:r>
            <a:r>
              <a:rPr lang="en-US" altLang="en-US" sz="1600" b="1" dirty="0" err="1">
                <a:ea typeface="MS PGothic" charset="-128"/>
                <a:cs typeface="MS PGothic" charset="-128"/>
              </a:rPr>
              <a:t>Git</a:t>
            </a:r>
            <a:r>
              <a:rPr lang="en-US" altLang="en-US" sz="1600" b="1" dirty="0">
                <a:ea typeface="MS PGothic" charset="-128"/>
                <a:cs typeface="MS PGothic" charset="-128"/>
              </a:rPr>
              <a:t>/</a:t>
            </a:r>
            <a:r>
              <a:rPr lang="en-US" altLang="en-US" sz="1600" b="1" dirty="0" err="1">
                <a:ea typeface="MS PGothic" charset="-128"/>
                <a:cs typeface="MS PGothic" charset="-128"/>
              </a:rPr>
              <a:t>Jazzhub</a:t>
            </a:r>
            <a:endParaRPr lang="en-US" altLang="en-US" sz="1600" b="1" dirty="0">
              <a:ea typeface="MS PGothic" charset="-128"/>
              <a:cs typeface="MS PGothic" charset="-128"/>
            </a:endParaRPr>
          </a:p>
          <a:p>
            <a:pPr lvl="1">
              <a:lnSpc>
                <a:spcPct val="87000"/>
              </a:lnSpc>
              <a:spcBef>
                <a:spcPts val="388"/>
              </a:spcBef>
              <a:buFont typeface="Symbol" charset="2"/>
              <a:buChar char=""/>
            </a:pPr>
            <a:r>
              <a:rPr lang="en-US" altLang="en-US" sz="1600" b="1" dirty="0">
                <a:ea typeface="MS PGothic" charset="-128"/>
                <a:cs typeface="MS PGothic" charset="-128"/>
              </a:rPr>
              <a:t>Create REST Services</a:t>
            </a:r>
          </a:p>
          <a:p>
            <a:pPr lvl="2">
              <a:lnSpc>
                <a:spcPct val="87000"/>
              </a:lnSpc>
              <a:spcBef>
                <a:spcPts val="388"/>
              </a:spcBef>
              <a:buFont typeface="Symbol" charset="2"/>
              <a:buChar char=""/>
            </a:pPr>
            <a:r>
              <a:rPr lang="en-US" altLang="en-US" sz="1600" b="1" dirty="0">
                <a:ea typeface="MS PGothic" charset="-128"/>
                <a:cs typeface="MS PGothic" charset="-128"/>
              </a:rPr>
              <a:t>Create Service</a:t>
            </a:r>
          </a:p>
          <a:p>
            <a:pPr lvl="2">
              <a:lnSpc>
                <a:spcPct val="87000"/>
              </a:lnSpc>
              <a:spcBef>
                <a:spcPts val="388"/>
              </a:spcBef>
              <a:buFont typeface="Symbol" charset="2"/>
              <a:buChar char=""/>
            </a:pPr>
            <a:r>
              <a:rPr lang="en-US" altLang="en-US" sz="1600" b="1" dirty="0">
                <a:ea typeface="MS PGothic" charset="-128"/>
                <a:cs typeface="MS PGothic" charset="-128"/>
              </a:rPr>
              <a:t>Code Walkthrough </a:t>
            </a:r>
          </a:p>
          <a:p>
            <a:pPr lvl="1">
              <a:lnSpc>
                <a:spcPct val="87000"/>
              </a:lnSpc>
              <a:spcBef>
                <a:spcPts val="388"/>
              </a:spcBef>
              <a:buFont typeface="Symbol" charset="2"/>
              <a:buChar char=""/>
            </a:pPr>
            <a:r>
              <a:rPr lang="en-US" altLang="en-US" sz="1600" b="1" dirty="0">
                <a:ea typeface="MS PGothic" charset="-128"/>
                <a:cs typeface="MS PGothic" charset="-128"/>
              </a:rPr>
              <a:t>Build &amp; Deploy</a:t>
            </a:r>
          </a:p>
          <a:p>
            <a:pPr lvl="2">
              <a:lnSpc>
                <a:spcPct val="87000"/>
              </a:lnSpc>
              <a:spcBef>
                <a:spcPts val="388"/>
              </a:spcBef>
              <a:buFont typeface="Symbol" charset="2"/>
              <a:buChar char=""/>
            </a:pPr>
            <a:r>
              <a:rPr lang="en-US" altLang="en-US" sz="1600" b="1" dirty="0">
                <a:ea typeface="MS PGothic" charset="-128"/>
                <a:cs typeface="MS PGothic" charset="-128"/>
              </a:rPr>
              <a:t>Build the Application</a:t>
            </a:r>
          </a:p>
          <a:p>
            <a:pPr lvl="2">
              <a:lnSpc>
                <a:spcPct val="87000"/>
              </a:lnSpc>
              <a:spcBef>
                <a:spcPts val="388"/>
              </a:spcBef>
              <a:buFont typeface="Symbol" charset="2"/>
              <a:buChar char=""/>
            </a:pPr>
            <a:r>
              <a:rPr lang="en-US" altLang="en-US" sz="1600" b="1" dirty="0">
                <a:ea typeface="MS PGothic" charset="-128"/>
                <a:cs typeface="MS PGothic" charset="-128"/>
              </a:rPr>
              <a:t>Deploy to </a:t>
            </a:r>
            <a:r>
              <a:rPr lang="en-US" altLang="en-US" sz="1600" b="1" dirty="0" err="1">
                <a:ea typeface="MS PGothic" charset="-128"/>
                <a:cs typeface="MS PGothic" charset="-128"/>
              </a:rPr>
              <a:t>Bluemix</a:t>
            </a:r>
            <a:endParaRPr lang="en-US" altLang="en-US" sz="1600" b="1" dirty="0">
              <a:ea typeface="MS PGothic" charset="-128"/>
              <a:cs typeface="MS PGothic" charset="-128"/>
            </a:endParaRPr>
          </a:p>
          <a:p>
            <a:pPr lvl="1">
              <a:lnSpc>
                <a:spcPct val="87000"/>
              </a:lnSpc>
              <a:spcBef>
                <a:spcPts val="388"/>
              </a:spcBef>
              <a:buFont typeface="Symbol" charset="2"/>
              <a:buChar char=""/>
            </a:pPr>
            <a:r>
              <a:rPr lang="en-US" altLang="en-US" sz="1600" b="1" dirty="0">
                <a:ea typeface="MS PGothic" charset="-128"/>
                <a:cs typeface="MS PGothic" charset="-128"/>
              </a:rPr>
              <a:t>Test </a:t>
            </a:r>
          </a:p>
          <a:p>
            <a:pPr>
              <a:lnSpc>
                <a:spcPct val="87000"/>
              </a:lnSpc>
              <a:spcBef>
                <a:spcPts val="325"/>
              </a:spcBef>
              <a:buClrTx/>
              <a:buFontTx/>
              <a:buNone/>
            </a:pPr>
            <a:endParaRPr lang="en-US" altLang="en-US" sz="1600" b="1" dirty="0">
              <a:ea typeface="MS PGothic" charset="-128"/>
              <a:cs typeface="MS PGothic" charset="-128"/>
            </a:endParaRPr>
          </a:p>
        </p:txBody>
      </p:sp>
      <p:sp>
        <p:nvSpPr>
          <p:cNvPr id="11267" name="Text Box 3"/>
          <p:cNvSpPr txBox="1">
            <a:spLocks noChangeArrowheads="1"/>
          </p:cNvSpPr>
          <p:nvPr/>
        </p:nvSpPr>
        <p:spPr bwMode="auto">
          <a:xfrm>
            <a:off x="5029994" y="1197769"/>
            <a:ext cx="4425950" cy="52578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55880"/>
          <a:lstStyle>
            <a:lvl1pPr marL="173038" indent="-173038">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1pPr>
            <a:lvl2pPr marL="512763" indent="-220663">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2pPr>
            <a:lvl3pPr marL="803275" indent="-166688">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3pPr>
            <a:lvl4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4pPr>
            <a:lvl5pPr>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3038" algn="l"/>
                <a:tab pos="620713" algn="l"/>
                <a:tab pos="1069975" algn="l"/>
                <a:tab pos="1519238" algn="l"/>
                <a:tab pos="1968500" algn="l"/>
                <a:tab pos="2417763" algn="l"/>
                <a:tab pos="2867025" algn="l"/>
                <a:tab pos="3316288" algn="l"/>
                <a:tab pos="3765550" algn="l"/>
                <a:tab pos="4214813" algn="l"/>
                <a:tab pos="4664075" algn="l"/>
                <a:tab pos="5113338" algn="l"/>
                <a:tab pos="5562600" algn="l"/>
                <a:tab pos="6011863" algn="l"/>
                <a:tab pos="6461125" algn="l"/>
                <a:tab pos="6910388" algn="l"/>
                <a:tab pos="7359650" algn="l"/>
                <a:tab pos="7808913" algn="l"/>
                <a:tab pos="8258175" algn="l"/>
                <a:tab pos="8707438" algn="l"/>
                <a:tab pos="9156700" algn="l"/>
              </a:tabLst>
              <a:defRPr>
                <a:solidFill>
                  <a:srgbClr val="000000"/>
                </a:solidFill>
                <a:latin typeface="Arial" charset="0"/>
                <a:ea typeface="MS Gothic" charset="-128"/>
                <a:cs typeface="MS Gothic" charset="-128"/>
              </a:defRPr>
            </a:lvl9pPr>
          </a:lstStyle>
          <a:p>
            <a:pPr hangingPunct="1">
              <a:lnSpc>
                <a:spcPct val="81000"/>
              </a:lnSpc>
              <a:spcBef>
                <a:spcPts val="325"/>
              </a:spcBef>
              <a:buFont typeface="Wingdings" charset="2"/>
              <a:buChar char=""/>
            </a:pPr>
            <a:r>
              <a:rPr lang="en-US" altLang="en-US" sz="1600" b="1" dirty="0"/>
              <a:t>Mobile UI (Application)</a:t>
            </a:r>
          </a:p>
          <a:p>
            <a:pPr lvl="1" hangingPunct="1">
              <a:lnSpc>
                <a:spcPct val="81000"/>
              </a:lnSpc>
              <a:spcBef>
                <a:spcPts val="325"/>
              </a:spcBef>
              <a:buFont typeface="Symbol" charset="2"/>
              <a:buChar char=""/>
            </a:pPr>
            <a:r>
              <a:rPr lang="en-US" altLang="en-US" sz="1600" b="1" dirty="0"/>
              <a:t>Configure </a:t>
            </a:r>
          </a:p>
          <a:p>
            <a:pPr lvl="2" hangingPunct="1">
              <a:lnSpc>
                <a:spcPct val="81000"/>
              </a:lnSpc>
              <a:spcBef>
                <a:spcPts val="325"/>
              </a:spcBef>
              <a:buFont typeface="Times New Roman" charset="0"/>
              <a:buChar char="•"/>
            </a:pPr>
            <a:r>
              <a:rPr lang="en-US" altLang="en-US" sz="1600" b="1" dirty="0"/>
              <a:t>Setup AVD Manager</a:t>
            </a:r>
          </a:p>
          <a:p>
            <a:pPr lvl="2" hangingPunct="1">
              <a:lnSpc>
                <a:spcPct val="81000"/>
              </a:lnSpc>
              <a:spcBef>
                <a:spcPts val="325"/>
              </a:spcBef>
              <a:buFont typeface="Times New Roman" charset="0"/>
              <a:buChar char="•"/>
            </a:pPr>
            <a:r>
              <a:rPr lang="en-US" altLang="en-US" sz="1600" b="1" dirty="0"/>
              <a:t>Setup SDK Manager</a:t>
            </a:r>
          </a:p>
          <a:p>
            <a:pPr lvl="2" hangingPunct="1">
              <a:lnSpc>
                <a:spcPct val="81000"/>
              </a:lnSpc>
              <a:spcBef>
                <a:spcPts val="325"/>
              </a:spcBef>
              <a:buFont typeface="Times New Roman" charset="0"/>
              <a:buChar char="•"/>
            </a:pPr>
            <a:r>
              <a:rPr lang="en-US" altLang="en-US" sz="1600" b="1" dirty="0"/>
              <a:t>Import the Code</a:t>
            </a:r>
          </a:p>
          <a:p>
            <a:pPr lvl="1" hangingPunct="1">
              <a:lnSpc>
                <a:spcPct val="81000"/>
              </a:lnSpc>
              <a:spcBef>
                <a:spcPts val="325"/>
              </a:spcBef>
              <a:buFont typeface="Symbol" charset="2"/>
              <a:buChar char=""/>
            </a:pPr>
            <a:r>
              <a:rPr lang="en-US" altLang="en-US" sz="1600" b="1" dirty="0"/>
              <a:t>Create Application UI</a:t>
            </a:r>
          </a:p>
          <a:p>
            <a:pPr lvl="2" hangingPunct="1">
              <a:lnSpc>
                <a:spcPct val="81000"/>
              </a:lnSpc>
              <a:spcBef>
                <a:spcPts val="325"/>
              </a:spcBef>
              <a:buFont typeface="Times New Roman" charset="0"/>
              <a:buChar char="•"/>
            </a:pPr>
            <a:r>
              <a:rPr lang="en-US" altLang="en-US" sz="1600" b="1" dirty="0"/>
              <a:t>Screen layouts/Form Inputs</a:t>
            </a:r>
          </a:p>
          <a:p>
            <a:pPr lvl="2" hangingPunct="1">
              <a:lnSpc>
                <a:spcPct val="81000"/>
              </a:lnSpc>
              <a:spcBef>
                <a:spcPts val="325"/>
              </a:spcBef>
              <a:buFont typeface="Times New Roman" charset="0"/>
              <a:buChar char="•"/>
            </a:pPr>
            <a:r>
              <a:rPr lang="en-US" altLang="en-US" sz="1600" b="1" dirty="0"/>
              <a:t>Integrate with REST Service</a:t>
            </a:r>
          </a:p>
          <a:p>
            <a:pPr lvl="2" hangingPunct="1">
              <a:lnSpc>
                <a:spcPct val="81000"/>
              </a:lnSpc>
              <a:spcBef>
                <a:spcPts val="325"/>
              </a:spcBef>
              <a:buFont typeface="Times New Roman" charset="0"/>
              <a:buChar char="•"/>
            </a:pPr>
            <a:r>
              <a:rPr lang="en-US" altLang="en-US" sz="1600" b="1" dirty="0"/>
              <a:t>Code Walkthrough</a:t>
            </a:r>
          </a:p>
          <a:p>
            <a:pPr lvl="1" hangingPunct="1">
              <a:lnSpc>
                <a:spcPct val="81000"/>
              </a:lnSpc>
              <a:spcBef>
                <a:spcPts val="325"/>
              </a:spcBef>
              <a:buFont typeface="Symbol" charset="2"/>
              <a:buChar char=""/>
            </a:pPr>
            <a:r>
              <a:rPr lang="en-US" altLang="en-US" sz="1600" b="1" dirty="0"/>
              <a:t>Build &amp; Run</a:t>
            </a:r>
          </a:p>
          <a:p>
            <a:pPr lvl="2" hangingPunct="1">
              <a:lnSpc>
                <a:spcPct val="81000"/>
              </a:lnSpc>
              <a:spcBef>
                <a:spcPts val="325"/>
              </a:spcBef>
              <a:buFont typeface="Times New Roman" charset="0"/>
              <a:buChar char="•"/>
            </a:pPr>
            <a:r>
              <a:rPr lang="en-US" altLang="en-US" sz="1600" b="1" dirty="0"/>
              <a:t>Build the Mobile Application</a:t>
            </a:r>
          </a:p>
          <a:p>
            <a:pPr lvl="2" hangingPunct="1">
              <a:lnSpc>
                <a:spcPct val="81000"/>
              </a:lnSpc>
              <a:spcBef>
                <a:spcPts val="325"/>
              </a:spcBef>
              <a:buFont typeface="Times New Roman" charset="0"/>
              <a:buChar char="•"/>
            </a:pPr>
            <a:r>
              <a:rPr lang="en-US" altLang="en-US" sz="1600" b="1" dirty="0"/>
              <a:t>Run and Test the Application</a:t>
            </a:r>
          </a:p>
          <a:p>
            <a:pPr lvl="1" hangingPunct="1">
              <a:lnSpc>
                <a:spcPct val="81000"/>
              </a:lnSpc>
              <a:spcBef>
                <a:spcPts val="325"/>
              </a:spcBef>
              <a:buFont typeface="Symbol" charset="2"/>
              <a:buChar char=""/>
            </a:pPr>
            <a:r>
              <a:rPr lang="en-US" altLang="en-US" sz="1600" b="1" dirty="0"/>
              <a:t>Deploy and Test on Mobile</a:t>
            </a:r>
          </a:p>
          <a:p>
            <a:pPr marL="174625" indent="-171450" hangingPunct="1">
              <a:lnSpc>
                <a:spcPct val="81000"/>
              </a:lnSpc>
              <a:buClrTx/>
              <a:buFontTx/>
              <a:buNone/>
            </a:pPr>
            <a:endParaRPr lang="en-US" altLang="en-US" sz="1600" b="1" dirty="0"/>
          </a:p>
          <a:p>
            <a:pPr marL="174625" indent="-171450" hangingPunct="1">
              <a:lnSpc>
                <a:spcPct val="81000"/>
              </a:lnSpc>
              <a:buClrTx/>
              <a:buFontTx/>
              <a:buNone/>
            </a:pPr>
            <a:endParaRPr lang="en-US" altLang="en-US" sz="1600" b="1"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Native Android Application Development - Contd.</a:t>
            </a:r>
          </a:p>
        </p:txBody>
      </p:sp>
      <p:sp>
        <p:nvSpPr>
          <p:cNvPr id="34818"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819" name="Text Box 3"/>
          <p:cNvSpPr txBox="1">
            <a:spLocks noChangeArrowheads="1"/>
          </p:cNvSpPr>
          <p:nvPr/>
        </p:nvSpPr>
        <p:spPr bwMode="auto">
          <a:xfrm>
            <a:off x="349250" y="1168400"/>
            <a:ext cx="41497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Building and running Android Application</a:t>
            </a:r>
          </a:p>
        </p:txBody>
      </p:sp>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988" y="2071688"/>
            <a:ext cx="4589462" cy="2428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Native Android Application Development - Contd.</a:t>
            </a:r>
          </a:p>
        </p:txBody>
      </p:sp>
      <p:sp>
        <p:nvSpPr>
          <p:cNvPr id="35842"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 y="2160588"/>
            <a:ext cx="4318000" cy="2339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975" y="1619250"/>
            <a:ext cx="4665663" cy="4429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5845" name="Text Box 5"/>
          <p:cNvSpPr txBox="1">
            <a:spLocks noChangeArrowheads="1"/>
          </p:cNvSpPr>
          <p:nvPr/>
        </p:nvSpPr>
        <p:spPr bwMode="auto">
          <a:xfrm>
            <a:off x="349250" y="1260475"/>
            <a:ext cx="41497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Running Android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1981200" y="2895600"/>
            <a:ext cx="8223250" cy="661988"/>
          </a:xfrm>
          <a:ln/>
        </p:spPr>
        <p:txBody>
          <a:bodyPr tIns="22068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3200" b="1">
                <a:solidFill>
                  <a:srgbClr val="002060"/>
                </a:solidFill>
                <a:effectLst>
                  <a:outerShdw blurRad="38100" dist="38100" dir="2700000" algn="tl">
                    <a:srgbClr val="C0C0C0"/>
                  </a:outerShdw>
                </a:effectLst>
              </a:rPr>
              <a:t>Mobile Application - Create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Let us develop something now...</a:t>
            </a:r>
          </a:p>
        </p:txBody>
      </p:sp>
      <p:sp>
        <p:nvSpPr>
          <p:cNvPr id="37890"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891" name="Text Box 3"/>
          <p:cNvSpPr txBox="1">
            <a:spLocks noChangeArrowheads="1"/>
          </p:cNvSpPr>
          <p:nvPr/>
        </p:nvSpPr>
        <p:spPr bwMode="auto">
          <a:xfrm>
            <a:off x="349250" y="1185862"/>
            <a:ext cx="5230813" cy="5672137"/>
          </a:xfrm>
          <a:prstGeom prst="rect">
            <a:avLst/>
          </a:prstGeom>
          <a:noFill/>
          <a:ln w="21600">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889000" indent="-5254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marL="1588" indent="0" hangingPunct="1">
              <a:lnSpc>
                <a:spcPct val="87000"/>
              </a:lnSpc>
              <a:spcBef>
                <a:spcPts val="325"/>
              </a:spcBef>
            </a:pPr>
            <a:r>
              <a:rPr lang="en-US" altLang="en-US" sz="1600" dirty="0" smtClean="0">
                <a:ea typeface="MS PGothic" charset="-128"/>
                <a:cs typeface="MS PGothic" charset="-128"/>
              </a:rPr>
              <a:t>Get the Code:</a:t>
            </a:r>
          </a:p>
          <a:p>
            <a:pPr marL="1588" indent="0" hangingPunct="1">
              <a:lnSpc>
                <a:spcPct val="87000"/>
              </a:lnSpc>
              <a:spcBef>
                <a:spcPts val="325"/>
              </a:spcBef>
            </a:pPr>
            <a:endParaRPr lang="en-US" altLang="en-US" sz="1600" dirty="0" smtClean="0">
              <a:ea typeface="MS PGothic" charset="-128"/>
              <a:cs typeface="MS PGothic" charset="-128"/>
            </a:endParaRPr>
          </a:p>
          <a:p>
            <a:pPr hangingPunct="1">
              <a:lnSpc>
                <a:spcPct val="87000"/>
              </a:lnSpc>
              <a:spcBef>
                <a:spcPts val="325"/>
              </a:spcBef>
              <a:buFont typeface="Wingdings" charset="2"/>
              <a:buChar char=""/>
            </a:pPr>
            <a:r>
              <a:rPr lang="en-US" altLang="en-US" sz="1400" dirty="0" smtClean="0">
                <a:ea typeface="MS PGothic" charset="-128"/>
                <a:cs typeface="MS PGothic" charset="-128"/>
              </a:rPr>
              <a:t>Option1 –</a:t>
            </a:r>
          </a:p>
          <a:p>
            <a:pPr lvl="1" hangingPunct="1">
              <a:lnSpc>
                <a:spcPct val="87000"/>
              </a:lnSpc>
              <a:spcBef>
                <a:spcPts val="325"/>
              </a:spcBef>
              <a:buFont typeface="Wingdings" charset="2"/>
              <a:buChar char=""/>
            </a:pPr>
            <a:r>
              <a:rPr lang="en-US" altLang="en-US" sz="1400" dirty="0" smtClean="0">
                <a:ea typeface="MS PGothic" charset="-128"/>
                <a:cs typeface="MS PGothic" charset="-128"/>
              </a:rPr>
              <a:t>Get the Code and Android Studio Installable from the Instructor</a:t>
            </a:r>
          </a:p>
          <a:p>
            <a:pPr hangingPunct="1">
              <a:lnSpc>
                <a:spcPct val="87000"/>
              </a:lnSpc>
              <a:spcBef>
                <a:spcPts val="325"/>
              </a:spcBef>
              <a:buFont typeface="Wingdings" charset="2"/>
              <a:buChar char=""/>
            </a:pPr>
            <a:r>
              <a:rPr lang="en-US" altLang="en-US" sz="1400" dirty="0" smtClean="0">
                <a:ea typeface="MS PGothic" charset="-128"/>
                <a:cs typeface="MS PGothic" charset="-128"/>
              </a:rPr>
              <a:t>Option 2 -</a:t>
            </a:r>
            <a:endParaRPr lang="en-US" altLang="en-US" sz="1400" dirty="0">
              <a:ea typeface="MS PGothic" charset="-128"/>
              <a:cs typeface="MS PGothic" charset="-128"/>
            </a:endParaRPr>
          </a:p>
          <a:p>
            <a:pPr lvl="1" hangingPunct="1">
              <a:lnSpc>
                <a:spcPct val="87000"/>
              </a:lnSpc>
              <a:spcBef>
                <a:spcPts val="325"/>
              </a:spcBef>
              <a:buFont typeface="Wingdings" charset="2"/>
              <a:buChar char=""/>
            </a:pPr>
            <a:endParaRPr lang="en-US" altLang="en-US" sz="1400" dirty="0" smtClean="0">
              <a:ea typeface="MS PGothic" charset="-128"/>
              <a:cs typeface="MS PGothic" charset="-128"/>
            </a:endParaRPr>
          </a:p>
          <a:p>
            <a:pPr lvl="1" hangingPunct="1">
              <a:lnSpc>
                <a:spcPct val="87000"/>
              </a:lnSpc>
              <a:spcBef>
                <a:spcPts val="325"/>
              </a:spcBef>
              <a:buFont typeface="Wingdings" charset="2"/>
              <a:buChar char=""/>
            </a:pPr>
            <a:r>
              <a:rPr lang="en-US" altLang="en-US" sz="1400" dirty="0" smtClean="0">
                <a:ea typeface="MS PGothic" charset="-128"/>
                <a:cs typeface="MS PGothic" charset="-128"/>
              </a:rPr>
              <a:t>Download </a:t>
            </a:r>
            <a:r>
              <a:rPr lang="en-US" altLang="en-US" sz="1400" dirty="0">
                <a:ea typeface="MS PGothic" charset="-128"/>
                <a:cs typeface="MS PGothic" charset="-128"/>
              </a:rPr>
              <a:t>the template from </a:t>
            </a:r>
            <a:r>
              <a:rPr lang="en-US" altLang="en-US" sz="1400" dirty="0" err="1">
                <a:ea typeface="MS PGothic" charset="-128"/>
                <a:cs typeface="MS PGothic" charset="-128"/>
              </a:rPr>
              <a:t>Git</a:t>
            </a:r>
            <a:endParaRPr lang="en-US" altLang="en-US" sz="1400" dirty="0">
              <a:ea typeface="MS PGothic" charset="-128"/>
              <a:cs typeface="MS PGothic" charset="-128"/>
            </a:endParaRPr>
          </a:p>
          <a:p>
            <a:pPr lvl="2" hangingPunct="1">
              <a:lnSpc>
                <a:spcPct val="87000"/>
              </a:lnSpc>
              <a:spcBef>
                <a:spcPts val="325"/>
              </a:spcBef>
              <a:buSzPct val="45000"/>
              <a:buFont typeface="Wingdings" charset="2"/>
              <a:buChar char=""/>
            </a:pPr>
            <a:r>
              <a:rPr lang="en-US" altLang="en-US" sz="1400" dirty="0">
                <a:ln>
                  <a:solidFill>
                    <a:schemeClr val="tx1"/>
                  </a:solidFill>
                </a:ln>
                <a:ea typeface="MS PGothic" charset="-128"/>
                <a:cs typeface="MS PGothic" charset="-128"/>
                <a:hlinkClick r:id="rId3"/>
              </a:rPr>
              <a:t>https://</a:t>
            </a:r>
            <a:r>
              <a:rPr lang="en-US" altLang="en-US" sz="1400" dirty="0" smtClean="0">
                <a:ln>
                  <a:solidFill>
                    <a:schemeClr val="tx1"/>
                  </a:solidFill>
                </a:ln>
                <a:ea typeface="MS PGothic" charset="-128"/>
                <a:cs typeface="MS PGothic" charset="-128"/>
                <a:hlinkClick r:id="rId3"/>
              </a:rPr>
              <a:t>hub.jazz.net/git/ecosysdevcnc/javaplays-mobilestarterkit/</a:t>
            </a:r>
            <a:endParaRPr lang="en-US" altLang="en-US" sz="1400" dirty="0" smtClean="0">
              <a:ln>
                <a:solidFill>
                  <a:schemeClr val="tx1"/>
                </a:solidFill>
              </a:ln>
              <a:ea typeface="MS PGothic" charset="-128"/>
              <a:cs typeface="MS PGothic" charset="-128"/>
            </a:endParaRPr>
          </a:p>
          <a:p>
            <a:pPr lvl="3" hangingPunct="1">
              <a:lnSpc>
                <a:spcPct val="87000"/>
              </a:lnSpc>
              <a:spcBef>
                <a:spcPts val="325"/>
              </a:spcBef>
              <a:buSzPct val="45000"/>
              <a:buFont typeface="Wingdings" charset="2"/>
              <a:buChar char=""/>
            </a:pPr>
            <a:r>
              <a:rPr lang="en-US" altLang="en-US" sz="1400" dirty="0" err="1" smtClean="0">
                <a:ea typeface="MS PGothic" charset="-128"/>
                <a:cs typeface="MS PGothic" charset="-128"/>
              </a:rPr>
              <a:t>Javaplays</a:t>
            </a:r>
            <a:r>
              <a:rPr lang="en-US" altLang="en-US" sz="1400" dirty="0" smtClean="0">
                <a:ea typeface="MS PGothic" charset="-128"/>
                <a:cs typeface="MS PGothic" charset="-128"/>
              </a:rPr>
              <a:t>-</a:t>
            </a:r>
            <a:r>
              <a:rPr lang="en-US" altLang="en-US" sz="1400" dirty="0" err="1" smtClean="0">
                <a:ea typeface="MS PGothic" charset="-128"/>
                <a:cs typeface="MS PGothic" charset="-128"/>
              </a:rPr>
              <a:t>mobileui</a:t>
            </a:r>
            <a:r>
              <a:rPr lang="en-US" altLang="en-US" sz="1400" dirty="0" smtClean="0">
                <a:ea typeface="MS PGothic" charset="-128"/>
                <a:cs typeface="MS PGothic" charset="-128"/>
              </a:rPr>
              <a:t>-</a:t>
            </a:r>
            <a:r>
              <a:rPr lang="en-US" altLang="en-US" sz="1400" dirty="0" err="1" smtClean="0">
                <a:ea typeface="MS PGothic" charset="-128"/>
                <a:cs typeface="MS PGothic" charset="-128"/>
              </a:rPr>
              <a:t>mobilestarterkit</a:t>
            </a:r>
            <a:r>
              <a:rPr lang="en-US" altLang="en-US" sz="1400" dirty="0" smtClean="0">
                <a:ea typeface="MS PGothic" charset="-128"/>
                <a:cs typeface="MS PGothic" charset="-128"/>
              </a:rPr>
              <a:t>-template</a:t>
            </a:r>
          </a:p>
          <a:p>
            <a:pPr lvl="4" hangingPunct="1">
              <a:lnSpc>
                <a:spcPct val="87000"/>
              </a:lnSpc>
              <a:spcBef>
                <a:spcPts val="325"/>
              </a:spcBef>
              <a:buSzPct val="45000"/>
              <a:buFont typeface="Wingdings" charset="2"/>
              <a:buChar char=""/>
            </a:pPr>
            <a:r>
              <a:rPr lang="en-US" altLang="en-US" sz="1400" dirty="0">
                <a:ea typeface="MS PGothic" charset="-128"/>
                <a:cs typeface="MS PGothic" charset="-128"/>
              </a:rPr>
              <a:t> </a:t>
            </a:r>
            <a:r>
              <a:rPr lang="en-US" altLang="en-US" sz="1400" dirty="0" smtClean="0">
                <a:ea typeface="MS PGothic" charset="-128"/>
                <a:cs typeface="MS PGothic" charset="-128"/>
              </a:rPr>
              <a:t>Unzip to folder</a:t>
            </a:r>
          </a:p>
          <a:p>
            <a:pPr lvl="3" hangingPunct="1">
              <a:lnSpc>
                <a:spcPct val="87000"/>
              </a:lnSpc>
              <a:spcBef>
                <a:spcPts val="325"/>
              </a:spcBef>
              <a:buSzPct val="45000"/>
              <a:buFont typeface="Wingdings" charset="2"/>
              <a:buChar char=""/>
            </a:pPr>
            <a:r>
              <a:rPr lang="en-US" altLang="en-US" sz="1400" dirty="0" err="1" smtClean="0">
                <a:ea typeface="MS PGothic" charset="-128"/>
                <a:cs typeface="MS PGothic" charset="-128"/>
              </a:rPr>
              <a:t>Javaplays-mobileui-mobilestarterkit-templatecode</a:t>
            </a:r>
            <a:endParaRPr lang="en-US" altLang="en-US" sz="1400" dirty="0">
              <a:ea typeface="MS PGothic" charset="-128"/>
              <a:cs typeface="MS PGothic" charset="-128"/>
            </a:endParaRPr>
          </a:p>
          <a:p>
            <a:pPr lvl="3" hangingPunct="1">
              <a:lnSpc>
                <a:spcPct val="87000"/>
              </a:lnSpc>
              <a:spcBef>
                <a:spcPts val="325"/>
              </a:spcBef>
              <a:buSzPct val="45000"/>
              <a:buFont typeface="Wingdings" charset="2"/>
              <a:buChar char=""/>
            </a:pPr>
            <a:endParaRPr lang="en-US" altLang="en-US" sz="1400" dirty="0" smtClean="0">
              <a:ea typeface="MS PGothic" charset="-128"/>
              <a:cs typeface="MS PGothic" charset="-128"/>
            </a:endParaRPr>
          </a:p>
          <a:p>
            <a:pPr lvl="1" hangingPunct="1">
              <a:lnSpc>
                <a:spcPct val="87000"/>
              </a:lnSpc>
              <a:spcBef>
                <a:spcPts val="325"/>
              </a:spcBef>
              <a:buFont typeface="Wingdings" charset="2"/>
              <a:buChar char=""/>
            </a:pPr>
            <a:r>
              <a:rPr lang="en-US" altLang="en-US" sz="1400" dirty="0" smtClean="0">
                <a:ea typeface="MS PGothic" charset="-128"/>
                <a:cs typeface="MS PGothic" charset="-128"/>
              </a:rPr>
              <a:t>Open </a:t>
            </a:r>
            <a:r>
              <a:rPr lang="en-US" altLang="en-US" sz="1400" dirty="0">
                <a:ea typeface="MS PGothic" charset="-128"/>
                <a:cs typeface="MS PGothic" charset="-128"/>
              </a:rPr>
              <a:t>the project in Android </a:t>
            </a:r>
            <a:r>
              <a:rPr lang="en-US" altLang="en-US" sz="1400" dirty="0" smtClean="0">
                <a:ea typeface="MS PGothic" charset="-128"/>
                <a:cs typeface="MS PGothic" charset="-128"/>
              </a:rPr>
              <a:t>Studio</a:t>
            </a:r>
          </a:p>
          <a:p>
            <a:pPr lvl="2" hangingPunct="1">
              <a:lnSpc>
                <a:spcPct val="87000"/>
              </a:lnSpc>
              <a:spcBef>
                <a:spcPts val="325"/>
              </a:spcBef>
              <a:buFont typeface="Wingdings" charset="2"/>
              <a:buChar char=""/>
            </a:pPr>
            <a:r>
              <a:rPr lang="en-US" altLang="en-US" sz="1400" dirty="0" smtClean="0">
                <a:ea typeface="MS PGothic" charset="-128"/>
                <a:cs typeface="MS PGothic" charset="-128"/>
              </a:rPr>
              <a:t>Select the Option </a:t>
            </a:r>
            <a:r>
              <a:rPr lang="en-US" altLang="en-US" sz="1400" dirty="0" smtClean="0">
                <a:ea typeface="MS PGothic" charset="-128"/>
                <a:cs typeface="MS PGothic" charset="-128"/>
                <a:sym typeface="Wingdings"/>
              </a:rPr>
              <a:t> Open Existing Project  Select the Unzipped folder of the template  </a:t>
            </a:r>
            <a:r>
              <a:rPr lang="en-US" altLang="en-US" sz="1400" dirty="0" err="1">
                <a:ea typeface="MS PGothic" charset="-128"/>
                <a:cs typeface="MS PGothic" charset="-128"/>
              </a:rPr>
              <a:t>Javaplays</a:t>
            </a:r>
            <a:r>
              <a:rPr lang="en-US" altLang="en-US" sz="1400" dirty="0">
                <a:ea typeface="MS PGothic" charset="-128"/>
                <a:cs typeface="MS PGothic" charset="-128"/>
              </a:rPr>
              <a:t>-</a:t>
            </a:r>
            <a:r>
              <a:rPr lang="en-US" altLang="en-US" sz="1400" dirty="0" err="1">
                <a:ea typeface="MS PGothic" charset="-128"/>
                <a:cs typeface="MS PGothic" charset="-128"/>
              </a:rPr>
              <a:t>mobileui</a:t>
            </a:r>
            <a:r>
              <a:rPr lang="en-US" altLang="en-US" sz="1400" dirty="0">
                <a:ea typeface="MS PGothic" charset="-128"/>
                <a:cs typeface="MS PGothic" charset="-128"/>
              </a:rPr>
              <a:t>-</a:t>
            </a:r>
            <a:r>
              <a:rPr lang="en-US" altLang="en-US" sz="1400" dirty="0" err="1">
                <a:ea typeface="MS PGothic" charset="-128"/>
                <a:cs typeface="MS PGothic" charset="-128"/>
              </a:rPr>
              <a:t>mobilestarterkit</a:t>
            </a:r>
            <a:r>
              <a:rPr lang="en-US" altLang="en-US" sz="1400" dirty="0">
                <a:ea typeface="MS PGothic" charset="-128"/>
                <a:cs typeface="MS PGothic" charset="-128"/>
              </a:rPr>
              <a:t>-template</a:t>
            </a:r>
          </a:p>
          <a:p>
            <a:pPr lvl="2" hangingPunct="1">
              <a:lnSpc>
                <a:spcPct val="87000"/>
              </a:lnSpc>
              <a:spcBef>
                <a:spcPts val="325"/>
              </a:spcBef>
              <a:buFont typeface="Wingdings" charset="2"/>
              <a:buChar char=""/>
            </a:pPr>
            <a:endParaRPr lang="en-US" altLang="en-US" sz="1400" dirty="0" smtClean="0">
              <a:ea typeface="MS PGothic" charset="-128"/>
              <a:cs typeface="MS PGothic" charset="-128"/>
              <a:sym typeface="Wingdings"/>
            </a:endParaRPr>
          </a:p>
          <a:p>
            <a:pPr lvl="2" hangingPunct="1">
              <a:lnSpc>
                <a:spcPct val="87000"/>
              </a:lnSpc>
              <a:spcBef>
                <a:spcPts val="325"/>
              </a:spcBef>
              <a:buFont typeface="Wingdings" charset="2"/>
              <a:buChar char=""/>
            </a:pPr>
            <a:r>
              <a:rPr lang="en-US" altLang="en-US" sz="1400" dirty="0" smtClean="0">
                <a:ea typeface="MS PGothic" charset="-128"/>
                <a:cs typeface="MS PGothic" charset="-128"/>
                <a:sym typeface="Wingdings"/>
              </a:rPr>
              <a:t> Also open </a:t>
            </a:r>
            <a:r>
              <a:rPr lang="en-US" altLang="en-US" sz="1400" dirty="0" err="1" smtClean="0">
                <a:ea typeface="MS PGothic" charset="-128"/>
                <a:cs typeface="MS PGothic" charset="-128"/>
              </a:rPr>
              <a:t>Javaplays-mobileui-mobilestarterkit-templatecode</a:t>
            </a:r>
            <a:r>
              <a:rPr lang="en-US" altLang="en-US" sz="1400" dirty="0" smtClean="0">
                <a:ea typeface="MS PGothic" charset="-128"/>
                <a:cs typeface="MS PGothic" charset="-128"/>
              </a:rPr>
              <a:t> folder files in another editor</a:t>
            </a:r>
            <a:endParaRPr lang="en-US" altLang="en-US" sz="1400" dirty="0">
              <a:ea typeface="MS PGothic" charset="-128"/>
              <a:cs typeface="MS PGothic" charset="-128"/>
            </a:endParaRPr>
          </a:p>
          <a:p>
            <a:pPr lvl="1" hangingPunct="1">
              <a:lnSpc>
                <a:spcPct val="87000"/>
              </a:lnSpc>
              <a:spcBef>
                <a:spcPts val="325"/>
              </a:spcBef>
              <a:buFont typeface="Wingdings" charset="2"/>
              <a:buChar char=""/>
            </a:pPr>
            <a:endParaRPr lang="en-US" altLang="en-US" sz="1600" dirty="0">
              <a:ea typeface="MS PGothic" charset="-128"/>
              <a:cs typeface="MS PGothic" charset="-128"/>
            </a:endParaRPr>
          </a:p>
        </p:txBody>
      </p:sp>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1439863"/>
            <a:ext cx="6076950" cy="2643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Make the Login Interface</a:t>
            </a:r>
          </a:p>
        </p:txBody>
      </p:sp>
      <p:sp>
        <p:nvSpPr>
          <p:cNvPr id="38914"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915" name="Text Box 3"/>
          <p:cNvSpPr txBox="1">
            <a:spLocks noChangeArrowheads="1"/>
          </p:cNvSpPr>
          <p:nvPr/>
        </p:nvSpPr>
        <p:spPr bwMode="auto">
          <a:xfrm>
            <a:off x="349250" y="1260475"/>
            <a:ext cx="7569200" cy="521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344488"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Step 1 : Design the interface</a:t>
            </a:r>
          </a:p>
          <a:p>
            <a:pPr lvl="1" hangingPunct="1">
              <a:lnSpc>
                <a:spcPct val="87000"/>
              </a:lnSpc>
              <a:spcBef>
                <a:spcPts val="325"/>
              </a:spcBef>
              <a:buFont typeface="Wingdings" charset="2"/>
              <a:buChar char=""/>
            </a:pPr>
            <a:r>
              <a:rPr lang="en-US" altLang="en-US" sz="1600">
                <a:ea typeface="MS PGothic" charset="-128"/>
                <a:cs typeface="MS PGothic" charset="-128"/>
              </a:rPr>
              <a:t>Copy the code from </a:t>
            </a:r>
            <a:r>
              <a:rPr lang="en-US" altLang="en-US" sz="1600" b="1">
                <a:ea typeface="MS PGothic" charset="-128"/>
                <a:cs typeface="MS PGothic" charset="-128"/>
              </a:rPr>
              <a:t>loginui.xml.code</a:t>
            </a:r>
            <a:r>
              <a:rPr lang="en-US" altLang="en-US" sz="1600">
                <a:ea typeface="MS PGothic" charset="-128"/>
                <a:cs typeface="MS PGothic" charset="-128"/>
              </a:rPr>
              <a:t> to projects </a:t>
            </a:r>
            <a:r>
              <a:rPr lang="en-US" altLang="en-US" sz="1600" b="1">
                <a:ea typeface="MS PGothic" charset="-128"/>
                <a:cs typeface="MS PGothic" charset="-128"/>
              </a:rPr>
              <a:t>res-&gt;layout-&gt;loginui.xml</a:t>
            </a:r>
          </a:p>
          <a:p>
            <a:pPr hangingPunct="1">
              <a:lnSpc>
                <a:spcPct val="87000"/>
              </a:lnSpc>
              <a:spcBef>
                <a:spcPts val="325"/>
              </a:spcBef>
              <a:buFont typeface="Wingdings" charset="2"/>
              <a:buChar char=""/>
            </a:pPr>
            <a:r>
              <a:rPr lang="en-US" altLang="en-US" sz="1600">
                <a:ea typeface="MS PGothic" charset="-128"/>
                <a:cs typeface="MS PGothic" charset="-128"/>
              </a:rPr>
              <a:t>Step 2 : Set the content of the UI in LoginUI activity</a:t>
            </a:r>
          </a:p>
          <a:p>
            <a:pPr lvl="1" hangingPunct="1">
              <a:lnSpc>
                <a:spcPct val="87000"/>
              </a:lnSpc>
              <a:spcBef>
                <a:spcPts val="325"/>
              </a:spcBef>
              <a:buFont typeface="Wingdings" charset="2"/>
              <a:buChar char=""/>
            </a:pPr>
            <a:r>
              <a:rPr lang="en-US" altLang="en-US" sz="1600">
                <a:ea typeface="MS PGothic" charset="-128"/>
                <a:cs typeface="MS PGothic" charset="-128"/>
              </a:rPr>
              <a:t>In the project's </a:t>
            </a:r>
            <a:r>
              <a:rPr lang="en-US" altLang="en-US" sz="1600" b="1">
                <a:ea typeface="MS PGothic" charset="-128"/>
                <a:cs typeface="MS PGothic" charset="-128"/>
              </a:rPr>
              <a:t>java-&gt;com-&gt;ibm-&gt;startkit.android-&gt;view-&gt;LoginUI.java</a:t>
            </a:r>
            <a:r>
              <a:rPr lang="en-US" altLang="en-US" sz="1600">
                <a:ea typeface="MS PGothic" charset="-128"/>
                <a:cs typeface="MS PGothic" charset="-128"/>
              </a:rPr>
              <a:t>, locate the onCreate() event and uncomment the necessary code.</a:t>
            </a:r>
          </a:p>
          <a:p>
            <a:pPr hangingPunct="1">
              <a:lnSpc>
                <a:spcPct val="87000"/>
              </a:lnSpc>
              <a:spcBef>
                <a:spcPts val="325"/>
              </a:spcBef>
              <a:buFont typeface="Wingdings" charset="2"/>
              <a:buChar char=""/>
            </a:pPr>
            <a:r>
              <a:rPr lang="en-US" altLang="en-US" sz="1600">
                <a:ea typeface="MS PGothic" charset="-128"/>
                <a:cs typeface="MS PGothic" charset="-128"/>
              </a:rPr>
              <a:t>Step 3 : Add some event to the interface's button even</a:t>
            </a:r>
          </a:p>
          <a:p>
            <a:pPr lvl="1" hangingPunct="1">
              <a:lnSpc>
                <a:spcPct val="87000"/>
              </a:lnSpc>
              <a:spcBef>
                <a:spcPts val="325"/>
              </a:spcBef>
              <a:buFont typeface="Wingdings" charset="2"/>
              <a:buChar char=""/>
            </a:pPr>
            <a:r>
              <a:rPr lang="en-US" altLang="en-US" sz="1600">
                <a:ea typeface="MS PGothic" charset="-128"/>
                <a:cs typeface="MS PGothic" charset="-128"/>
              </a:rPr>
              <a:t>In the project's </a:t>
            </a:r>
            <a:r>
              <a:rPr lang="en-US" altLang="en-US" sz="1600" b="1">
                <a:ea typeface="MS PGothic" charset="-128"/>
                <a:cs typeface="MS PGothic" charset="-128"/>
              </a:rPr>
              <a:t>java-&gt;com-&gt;ibm-&gt;startkit.android-&gt;view-&gt;LoginUI.java</a:t>
            </a:r>
            <a:r>
              <a:rPr lang="en-US" altLang="en-US" sz="1600">
                <a:ea typeface="MS PGothic" charset="-128"/>
                <a:cs typeface="MS PGothic" charset="-128"/>
              </a:rPr>
              <a:t>, locate the setButtonEvent() function</a:t>
            </a:r>
          </a:p>
          <a:p>
            <a:pPr lvl="1" hangingPunct="1">
              <a:lnSpc>
                <a:spcPct val="87000"/>
              </a:lnSpc>
              <a:spcBef>
                <a:spcPts val="325"/>
              </a:spcBef>
              <a:buFont typeface="Wingdings" charset="2"/>
              <a:buChar char=""/>
            </a:pPr>
            <a:r>
              <a:rPr lang="en-US" altLang="en-US" sz="1600">
                <a:ea typeface="MS PGothic" charset="-128"/>
                <a:cs typeface="MS PGothic" charset="-128"/>
              </a:rPr>
              <a:t>Copy the code from </a:t>
            </a:r>
            <a:r>
              <a:rPr lang="en-US" altLang="en-US" sz="1600" b="1">
                <a:ea typeface="MS PGothic" charset="-128"/>
                <a:cs typeface="MS PGothic" charset="-128"/>
              </a:rPr>
              <a:t>loginui.button_event.code </a:t>
            </a:r>
            <a:r>
              <a:rPr lang="en-US" altLang="en-US" sz="1600">
                <a:ea typeface="MS PGothic" charset="-128"/>
                <a:cs typeface="MS PGothic" charset="-128"/>
              </a:rPr>
              <a:t>into the setButtonEvent() function</a:t>
            </a:r>
          </a:p>
          <a:p>
            <a:pPr hangingPunct="1">
              <a:lnSpc>
                <a:spcPct val="87000"/>
              </a:lnSpc>
              <a:spcBef>
                <a:spcPts val="325"/>
              </a:spcBef>
              <a:buFont typeface="Wingdings" charset="2"/>
              <a:buChar char=""/>
            </a:pPr>
            <a:r>
              <a:rPr lang="en-US" altLang="en-US" sz="1600">
                <a:ea typeface="MS PGothic" charset="-128"/>
                <a:cs typeface="MS PGothic" charset="-128"/>
              </a:rPr>
              <a:t>Step 4 : Execute an asynchronous task to check the user's validity</a:t>
            </a:r>
          </a:p>
          <a:p>
            <a:pPr lvl="1" hangingPunct="1">
              <a:lnSpc>
                <a:spcPct val="87000"/>
              </a:lnSpc>
              <a:spcBef>
                <a:spcPts val="325"/>
              </a:spcBef>
              <a:buFont typeface="Wingdings" charset="2"/>
              <a:buChar char=""/>
            </a:pPr>
            <a:r>
              <a:rPr lang="en-US" altLang="en-US" sz="1600">
                <a:ea typeface="MS PGothic" charset="-128"/>
                <a:cs typeface="MS PGothic" charset="-128"/>
              </a:rPr>
              <a:t>In the project's </a:t>
            </a:r>
            <a:r>
              <a:rPr lang="en-US" altLang="en-US" sz="1600" b="1">
                <a:ea typeface="MS PGothic" charset="-128"/>
                <a:cs typeface="MS PGothic" charset="-128"/>
              </a:rPr>
              <a:t>java-&gt;com-&gt;ibm-&gt;startkit.android-&gt;view-&gt;LoginUI.java</a:t>
            </a:r>
            <a:r>
              <a:rPr lang="en-US" altLang="en-US" sz="1600">
                <a:ea typeface="MS PGothic" charset="-128"/>
                <a:cs typeface="MS PGothic" charset="-128"/>
              </a:rPr>
              <a:t>, locate the checkLogin() function</a:t>
            </a:r>
          </a:p>
          <a:p>
            <a:pPr lvl="1" hangingPunct="1">
              <a:lnSpc>
                <a:spcPct val="87000"/>
              </a:lnSpc>
              <a:spcBef>
                <a:spcPts val="325"/>
              </a:spcBef>
              <a:buFont typeface="Wingdings" charset="2"/>
              <a:buChar char=""/>
            </a:pPr>
            <a:r>
              <a:rPr lang="en-US" altLang="en-US" sz="1600">
                <a:ea typeface="MS PGothic" charset="-128"/>
                <a:cs typeface="MS PGothic" charset="-128"/>
              </a:rPr>
              <a:t>Copy the code from </a:t>
            </a:r>
            <a:r>
              <a:rPr lang="en-US" altLang="en-US" sz="1600" b="1">
                <a:ea typeface="MS PGothic" charset="-128"/>
                <a:cs typeface="MS PGothic" charset="-128"/>
              </a:rPr>
              <a:t>loginui.checklogin.code </a:t>
            </a:r>
            <a:r>
              <a:rPr lang="en-US" altLang="en-US" sz="1600">
                <a:ea typeface="MS PGothic" charset="-128"/>
                <a:cs typeface="MS PGothic" charset="-128"/>
              </a:rPr>
              <a:t>into the checkLogin() function</a:t>
            </a:r>
          </a:p>
          <a:p>
            <a:pPr marL="346075" indent="-166688" hangingPunct="1">
              <a:lnSpc>
                <a:spcPct val="87000"/>
              </a:lnSpc>
              <a:buClrTx/>
              <a:buFontTx/>
              <a:buNone/>
            </a:pPr>
            <a:endParaRPr lang="en-US" altLang="en-US" sz="1600">
              <a:ea typeface="MS PGothic" charset="-128"/>
              <a:cs typeface="MS PGothic" charset="-128"/>
            </a:endParaRPr>
          </a:p>
          <a:p>
            <a:pPr hangingPunct="1">
              <a:lnSpc>
                <a:spcPct val="87000"/>
              </a:lnSpc>
              <a:spcBef>
                <a:spcPts val="325"/>
              </a:spcBef>
              <a:buFont typeface="Wingdings" charset="2"/>
              <a:buChar char=""/>
            </a:pPr>
            <a:r>
              <a:rPr lang="en-US" altLang="en-US" sz="1600">
                <a:ea typeface="MS PGothic" charset="-128"/>
                <a:cs typeface="MS PGothic" charset="-128"/>
              </a:rPr>
              <a:t>At this stage, we have an UI that calls an Aynchronous task but the task itself is not ready</a:t>
            </a:r>
          </a:p>
          <a:p>
            <a:pPr marL="171450" indent="-166688" hangingPunct="1">
              <a:lnSpc>
                <a:spcPct val="87000"/>
              </a:lnSpc>
              <a:buClrTx/>
              <a:buFontTx/>
              <a:buNone/>
            </a:pPr>
            <a:endParaRPr lang="en-US" altLang="en-US" sz="1600">
              <a:ea typeface="MS PGothic" charset="-128"/>
              <a:cs typeface="MS PGothic" charset="-128"/>
            </a:endParaRPr>
          </a:p>
        </p:txBody>
      </p:sp>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388" y="900113"/>
            <a:ext cx="3009900" cy="5103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Define the Asynchornous Task</a:t>
            </a:r>
          </a:p>
        </p:txBody>
      </p:sp>
      <p:sp>
        <p:nvSpPr>
          <p:cNvPr id="39938"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939" name="Text Box 3"/>
          <p:cNvSpPr txBox="1">
            <a:spLocks noChangeArrowheads="1"/>
          </p:cNvSpPr>
          <p:nvPr/>
        </p:nvSpPr>
        <p:spPr bwMode="auto">
          <a:xfrm>
            <a:off x="349250" y="1260475"/>
            <a:ext cx="7569200" cy="521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344488"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Step 1 : Define the task</a:t>
            </a:r>
          </a:p>
          <a:p>
            <a:pPr lvl="1" hangingPunct="1">
              <a:lnSpc>
                <a:spcPct val="87000"/>
              </a:lnSpc>
              <a:spcBef>
                <a:spcPts val="325"/>
              </a:spcBef>
              <a:buFont typeface="Wingdings" charset="2"/>
              <a:buChar char=""/>
            </a:pPr>
            <a:r>
              <a:rPr lang="en-US" altLang="en-US" sz="1600">
                <a:ea typeface="MS PGothic" charset="-128"/>
                <a:cs typeface="MS PGothic" charset="-128"/>
              </a:rPr>
              <a:t>In the project's </a:t>
            </a:r>
            <a:r>
              <a:rPr lang="en-US" altLang="en-US" sz="1600" b="1">
                <a:ea typeface="MS PGothic" charset="-128"/>
                <a:cs typeface="MS PGothic" charset="-128"/>
              </a:rPr>
              <a:t>java-&gt;com-&gt;ibm-&gt;startkit.android-&gt;bluemix-&gt;LoginTask.java</a:t>
            </a:r>
            <a:r>
              <a:rPr lang="en-US" altLang="en-US" sz="1600">
                <a:ea typeface="MS PGothic" charset="-128"/>
                <a:cs typeface="MS PGothic" charset="-128"/>
              </a:rPr>
              <a:t>, locate the performTask() function</a:t>
            </a:r>
          </a:p>
          <a:p>
            <a:pPr lvl="1" hangingPunct="1">
              <a:lnSpc>
                <a:spcPct val="87000"/>
              </a:lnSpc>
              <a:spcBef>
                <a:spcPts val="325"/>
              </a:spcBef>
              <a:buFont typeface="Wingdings" charset="2"/>
              <a:buChar char=""/>
            </a:pPr>
            <a:r>
              <a:rPr lang="en-US" altLang="en-US" sz="1600">
                <a:ea typeface="MS PGothic" charset="-128"/>
                <a:cs typeface="MS PGothic" charset="-128"/>
              </a:rPr>
              <a:t>Copy the code from </a:t>
            </a:r>
            <a:r>
              <a:rPr lang="en-US" altLang="en-US" sz="1600" b="1">
                <a:ea typeface="MS PGothic" charset="-128"/>
                <a:cs typeface="MS PGothic" charset="-128"/>
              </a:rPr>
              <a:t>logintask.perform_task.code </a:t>
            </a:r>
            <a:r>
              <a:rPr lang="en-US" altLang="en-US" sz="1600">
                <a:ea typeface="MS PGothic" charset="-128"/>
                <a:cs typeface="MS PGothic" charset="-128"/>
              </a:rPr>
              <a:t>into performTask() function</a:t>
            </a:r>
          </a:p>
          <a:p>
            <a:pPr lvl="1" hangingPunct="1">
              <a:lnSpc>
                <a:spcPct val="87000"/>
              </a:lnSpc>
              <a:spcBef>
                <a:spcPts val="325"/>
              </a:spcBef>
              <a:buFont typeface="Wingdings" charset="2"/>
              <a:buChar char=""/>
            </a:pPr>
            <a:r>
              <a:rPr lang="en-US" altLang="en-US" sz="1600">
                <a:ea typeface="MS PGothic" charset="-128"/>
                <a:cs typeface="MS PGothic" charset="-128"/>
              </a:rPr>
              <a:t>Do NOT forget to remove the “return null” from the function</a:t>
            </a:r>
          </a:p>
          <a:p>
            <a:pPr marL="171450" indent="-166688" hangingPunct="1">
              <a:lnSpc>
                <a:spcPct val="87000"/>
              </a:lnSpc>
              <a:buClrTx/>
              <a:buFontTx/>
              <a:buNone/>
            </a:pPr>
            <a:endParaRPr lang="en-US" altLang="en-US" sz="1600">
              <a:ea typeface="MS PGothic" charset="-128"/>
              <a:cs typeface="MS PGothic" charset="-128"/>
            </a:endParaRPr>
          </a:p>
          <a:p>
            <a:pPr hangingPunct="1">
              <a:lnSpc>
                <a:spcPct val="87000"/>
              </a:lnSpc>
              <a:spcBef>
                <a:spcPts val="325"/>
              </a:spcBef>
              <a:buFont typeface="Wingdings" charset="2"/>
              <a:buChar char=""/>
            </a:pPr>
            <a:r>
              <a:rPr lang="en-US" altLang="en-US" sz="1600">
                <a:ea typeface="MS PGothic" charset="-128"/>
                <a:cs typeface="MS PGothic" charset="-128"/>
              </a:rPr>
              <a:t>At this stage, we have an UI that calls an Aynchronous task and the task can execute a server side via REST API</a:t>
            </a:r>
          </a:p>
          <a:p>
            <a:pPr marL="171450" indent="-166688" hangingPunct="1">
              <a:lnSpc>
                <a:spcPct val="87000"/>
              </a:lnSpc>
              <a:buClrTx/>
              <a:buFontTx/>
              <a:buNone/>
            </a:pPr>
            <a:endParaRPr lang="en-US" altLang="en-US" sz="1600">
              <a:ea typeface="MS PGothic" charset="-128"/>
              <a:cs typeface="MS PGothic" charset="-128"/>
            </a:endParaRP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388" y="900113"/>
            <a:ext cx="3009900" cy="5103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Receive the task when complete</a:t>
            </a:r>
          </a:p>
        </p:txBody>
      </p:sp>
      <p:sp>
        <p:nvSpPr>
          <p:cNvPr id="40962"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963" name="Text Box 3"/>
          <p:cNvSpPr txBox="1">
            <a:spLocks noChangeArrowheads="1"/>
          </p:cNvSpPr>
          <p:nvPr/>
        </p:nvSpPr>
        <p:spPr bwMode="auto">
          <a:xfrm>
            <a:off x="349250" y="1260475"/>
            <a:ext cx="7569200" cy="521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344488"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Step 1 : Receive the task and take necessary steps</a:t>
            </a:r>
          </a:p>
          <a:p>
            <a:pPr lvl="1" hangingPunct="1">
              <a:lnSpc>
                <a:spcPct val="87000"/>
              </a:lnSpc>
              <a:spcBef>
                <a:spcPts val="325"/>
              </a:spcBef>
              <a:buFont typeface="Wingdings" charset="2"/>
              <a:buChar char=""/>
            </a:pPr>
            <a:r>
              <a:rPr lang="en-US" altLang="en-US" sz="1600">
                <a:ea typeface="MS PGothic" charset="-128"/>
                <a:cs typeface="MS PGothic" charset="-128"/>
              </a:rPr>
              <a:t>In the project's </a:t>
            </a:r>
            <a:r>
              <a:rPr lang="en-US" altLang="en-US" sz="1600" b="1">
                <a:ea typeface="MS PGothic" charset="-128"/>
                <a:cs typeface="MS PGothic" charset="-128"/>
              </a:rPr>
              <a:t>java-&gt;com-&gt;ibm-&gt;startkit.android-&gt;view-&gt;LoginUI.java</a:t>
            </a:r>
            <a:r>
              <a:rPr lang="en-US" altLang="en-US" sz="1600">
                <a:ea typeface="MS PGothic" charset="-128"/>
                <a:cs typeface="MS PGothic" charset="-128"/>
              </a:rPr>
              <a:t>, locate the receiveResult() function</a:t>
            </a:r>
          </a:p>
          <a:p>
            <a:pPr lvl="1" hangingPunct="1">
              <a:lnSpc>
                <a:spcPct val="87000"/>
              </a:lnSpc>
              <a:spcBef>
                <a:spcPts val="325"/>
              </a:spcBef>
              <a:buFont typeface="Wingdings" charset="2"/>
              <a:buChar char=""/>
            </a:pPr>
            <a:r>
              <a:rPr lang="en-US" altLang="en-US" sz="1600">
                <a:ea typeface="MS PGothic" charset="-128"/>
                <a:cs typeface="MS PGothic" charset="-128"/>
              </a:rPr>
              <a:t>Copy the code from loginui.receive_result.code into this function</a:t>
            </a:r>
          </a:p>
          <a:p>
            <a:pPr marL="346075" indent="-166688" hangingPunct="1">
              <a:lnSpc>
                <a:spcPct val="87000"/>
              </a:lnSpc>
              <a:buClrTx/>
              <a:buFontTx/>
              <a:buNone/>
            </a:pPr>
            <a:endParaRPr lang="en-US" altLang="en-US" sz="1600">
              <a:ea typeface="MS PGothic" charset="-128"/>
              <a:cs typeface="MS PGothic" charset="-128"/>
            </a:endParaRPr>
          </a:p>
          <a:p>
            <a:pPr marL="171450" indent="-166688" hangingPunct="1">
              <a:lnSpc>
                <a:spcPct val="87000"/>
              </a:lnSpc>
              <a:buClrTx/>
              <a:buFontTx/>
              <a:buNone/>
            </a:pPr>
            <a:endParaRPr lang="en-US" altLang="en-US" sz="1600">
              <a:ea typeface="MS PGothic" charset="-128"/>
              <a:cs typeface="MS PGothic" charset="-128"/>
            </a:endParaRPr>
          </a:p>
          <a:p>
            <a:pPr hangingPunct="1">
              <a:lnSpc>
                <a:spcPct val="87000"/>
              </a:lnSpc>
              <a:spcBef>
                <a:spcPts val="325"/>
              </a:spcBef>
              <a:buFont typeface="Wingdings" charset="2"/>
              <a:buChar char=""/>
            </a:pPr>
            <a:r>
              <a:rPr lang="en-US" altLang="en-US" sz="1600">
                <a:ea typeface="MS PGothic" charset="-128"/>
                <a:cs typeface="MS PGothic" charset="-128"/>
              </a:rPr>
              <a:t>At this stage, we have a working UI that can execute a REST API via asynchronous task and take necessary action once the task in complete</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388" y="900113"/>
            <a:ext cx="3009900" cy="5103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Make the Search Interface</a:t>
            </a:r>
          </a:p>
        </p:txBody>
      </p:sp>
      <p:sp>
        <p:nvSpPr>
          <p:cNvPr id="41986"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987" name="Text Box 3"/>
          <p:cNvSpPr txBox="1">
            <a:spLocks noChangeArrowheads="1"/>
          </p:cNvSpPr>
          <p:nvPr/>
        </p:nvSpPr>
        <p:spPr bwMode="auto">
          <a:xfrm>
            <a:off x="349250" y="1260475"/>
            <a:ext cx="7569200" cy="521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344488"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dirty="0">
                <a:ea typeface="MS PGothic" charset="-128"/>
                <a:cs typeface="MS PGothic" charset="-128"/>
              </a:rPr>
              <a:t>Step 1 : Design the interface</a:t>
            </a:r>
          </a:p>
          <a:p>
            <a:pPr lvl="1" hangingPunct="1">
              <a:lnSpc>
                <a:spcPct val="87000"/>
              </a:lnSpc>
              <a:spcBef>
                <a:spcPts val="325"/>
              </a:spcBef>
              <a:buFont typeface="Wingdings" charset="2"/>
              <a:buChar char=""/>
            </a:pPr>
            <a:r>
              <a:rPr lang="en-US" altLang="en-US" sz="1600" dirty="0">
                <a:ea typeface="MS PGothic" charset="-128"/>
                <a:cs typeface="MS PGothic" charset="-128"/>
              </a:rPr>
              <a:t>Copy the code from </a:t>
            </a:r>
            <a:r>
              <a:rPr lang="en-US" altLang="en-US" sz="1600" b="1" dirty="0" err="1">
                <a:ea typeface="MS PGothic" charset="-128"/>
                <a:cs typeface="MS PGothic" charset="-128"/>
              </a:rPr>
              <a:t>searchui.xml.code</a:t>
            </a:r>
            <a:r>
              <a:rPr lang="en-US" altLang="en-US" sz="1600" dirty="0">
                <a:ea typeface="MS PGothic" charset="-128"/>
                <a:cs typeface="MS PGothic" charset="-128"/>
              </a:rPr>
              <a:t> to projects </a:t>
            </a:r>
            <a:r>
              <a:rPr lang="en-US" altLang="en-US" sz="1600" b="1" dirty="0">
                <a:ea typeface="MS PGothic" charset="-128"/>
                <a:cs typeface="MS PGothic" charset="-128"/>
              </a:rPr>
              <a:t>res-&gt;layout-&gt;</a:t>
            </a:r>
            <a:r>
              <a:rPr lang="en-US" altLang="en-US" sz="1600" b="1" dirty="0" err="1">
                <a:ea typeface="MS PGothic" charset="-128"/>
                <a:cs typeface="MS PGothic" charset="-128"/>
              </a:rPr>
              <a:t>searchui.xml</a:t>
            </a:r>
            <a:endParaRPr lang="en-US" altLang="en-US" sz="1600" b="1" dirty="0">
              <a:ea typeface="MS PGothic" charset="-128"/>
              <a:cs typeface="MS PGothic" charset="-128"/>
            </a:endParaRPr>
          </a:p>
          <a:p>
            <a:pPr hangingPunct="1">
              <a:lnSpc>
                <a:spcPct val="87000"/>
              </a:lnSpc>
              <a:spcBef>
                <a:spcPts val="325"/>
              </a:spcBef>
              <a:buFont typeface="Wingdings" charset="2"/>
              <a:buChar char=""/>
            </a:pPr>
            <a:r>
              <a:rPr lang="en-US" altLang="en-US" sz="1600" dirty="0">
                <a:ea typeface="MS PGothic" charset="-128"/>
                <a:cs typeface="MS PGothic" charset="-128"/>
              </a:rPr>
              <a:t>Step 2 : Set the content of the UI in </a:t>
            </a:r>
            <a:r>
              <a:rPr lang="en-US" altLang="en-US" sz="1600" dirty="0" err="1">
                <a:ea typeface="MS PGothic" charset="-128"/>
                <a:cs typeface="MS PGothic" charset="-128"/>
              </a:rPr>
              <a:t>LoginUI</a:t>
            </a:r>
            <a:r>
              <a:rPr lang="en-US" altLang="en-US" sz="1600" dirty="0">
                <a:ea typeface="MS PGothic" charset="-128"/>
                <a:cs typeface="MS PGothic" charset="-128"/>
              </a:rPr>
              <a:t> activity</a:t>
            </a:r>
          </a:p>
          <a:p>
            <a:pPr lvl="1" hangingPunct="1">
              <a:lnSpc>
                <a:spcPct val="87000"/>
              </a:lnSpc>
              <a:spcBef>
                <a:spcPts val="325"/>
              </a:spcBef>
              <a:buFont typeface="Wingdings" charset="2"/>
              <a:buChar char=""/>
            </a:pPr>
            <a:r>
              <a:rPr lang="en-US" altLang="en-US" sz="1600" dirty="0">
                <a:ea typeface="MS PGothic" charset="-128"/>
                <a:cs typeface="MS PGothic" charset="-128"/>
              </a:rPr>
              <a:t>In the project's </a:t>
            </a:r>
            <a:r>
              <a:rPr lang="en-US" altLang="en-US" sz="1600" b="1" dirty="0">
                <a:ea typeface="MS PGothic" charset="-128"/>
                <a:cs typeface="MS PGothic" charset="-128"/>
              </a:rPr>
              <a:t>java-&gt;com-&gt;</a:t>
            </a:r>
            <a:r>
              <a:rPr lang="en-US" altLang="en-US" sz="1600" b="1" dirty="0" err="1">
                <a:ea typeface="MS PGothic" charset="-128"/>
                <a:cs typeface="MS PGothic" charset="-128"/>
              </a:rPr>
              <a:t>ibm</a:t>
            </a:r>
            <a:r>
              <a:rPr lang="en-US" altLang="en-US" sz="1600" b="1" dirty="0">
                <a:ea typeface="MS PGothic" charset="-128"/>
                <a:cs typeface="MS PGothic" charset="-128"/>
              </a:rPr>
              <a:t>-&gt;</a:t>
            </a:r>
            <a:r>
              <a:rPr lang="en-US" altLang="en-US" sz="1600" b="1" dirty="0" err="1">
                <a:ea typeface="MS PGothic" charset="-128"/>
                <a:cs typeface="MS PGothic" charset="-128"/>
              </a:rPr>
              <a:t>startkit.android</a:t>
            </a:r>
            <a:r>
              <a:rPr lang="en-US" altLang="en-US" sz="1600" b="1" dirty="0">
                <a:ea typeface="MS PGothic" charset="-128"/>
                <a:cs typeface="MS PGothic" charset="-128"/>
              </a:rPr>
              <a:t>-&gt;view-&gt;</a:t>
            </a:r>
            <a:r>
              <a:rPr lang="en-US" altLang="en-US" sz="1600" b="1" dirty="0" err="1">
                <a:ea typeface="MS PGothic" charset="-128"/>
                <a:cs typeface="MS PGothic" charset="-128"/>
              </a:rPr>
              <a:t>apptasks</a:t>
            </a:r>
            <a:r>
              <a:rPr lang="en-US" altLang="en-US" sz="1600" b="1" dirty="0">
                <a:ea typeface="MS PGothic" charset="-128"/>
                <a:cs typeface="MS PGothic" charset="-128"/>
              </a:rPr>
              <a:t>-&gt;</a:t>
            </a:r>
            <a:r>
              <a:rPr lang="en-US" altLang="en-US" sz="1600" b="1" dirty="0" err="1">
                <a:ea typeface="MS PGothic" charset="-128"/>
                <a:cs typeface="MS PGothic" charset="-128"/>
              </a:rPr>
              <a:t>SearchUI.java</a:t>
            </a:r>
            <a:r>
              <a:rPr lang="en-US" altLang="en-US" sz="1600" dirty="0">
                <a:ea typeface="MS PGothic" charset="-128"/>
                <a:cs typeface="MS PGothic" charset="-128"/>
              </a:rPr>
              <a:t>, locate the </a:t>
            </a:r>
            <a:r>
              <a:rPr lang="en-US" altLang="en-US" sz="1600" dirty="0" err="1">
                <a:ea typeface="MS PGothic" charset="-128"/>
                <a:cs typeface="MS PGothic" charset="-128"/>
              </a:rPr>
              <a:t>onCreate</a:t>
            </a:r>
            <a:r>
              <a:rPr lang="en-US" altLang="en-US" sz="1600" dirty="0">
                <a:ea typeface="MS PGothic" charset="-128"/>
                <a:cs typeface="MS PGothic" charset="-128"/>
              </a:rPr>
              <a:t>() event and uncomment the necessary code.</a:t>
            </a:r>
          </a:p>
          <a:p>
            <a:pPr hangingPunct="1">
              <a:lnSpc>
                <a:spcPct val="87000"/>
              </a:lnSpc>
              <a:spcBef>
                <a:spcPts val="325"/>
              </a:spcBef>
              <a:buFont typeface="Wingdings" charset="2"/>
              <a:buChar char=""/>
            </a:pPr>
            <a:r>
              <a:rPr lang="en-US" altLang="en-US" sz="1600" dirty="0">
                <a:ea typeface="MS PGothic" charset="-128"/>
                <a:cs typeface="MS PGothic" charset="-128"/>
              </a:rPr>
              <a:t>Step 3 : Prepare the UI components and add some event to the interface's button even</a:t>
            </a:r>
          </a:p>
          <a:p>
            <a:pPr lvl="1" hangingPunct="1">
              <a:lnSpc>
                <a:spcPct val="87000"/>
              </a:lnSpc>
              <a:spcBef>
                <a:spcPts val="325"/>
              </a:spcBef>
              <a:buFont typeface="Wingdings" charset="2"/>
              <a:buChar char=""/>
            </a:pPr>
            <a:r>
              <a:rPr lang="en-US" altLang="en-US" sz="1600" dirty="0">
                <a:ea typeface="MS PGothic" charset="-128"/>
                <a:cs typeface="MS PGothic" charset="-128"/>
              </a:rPr>
              <a:t>In the project's </a:t>
            </a:r>
            <a:r>
              <a:rPr lang="en-US" altLang="en-US" sz="1600" b="1" dirty="0">
                <a:ea typeface="MS PGothic" charset="-128"/>
                <a:cs typeface="MS PGothic" charset="-128"/>
              </a:rPr>
              <a:t>java-&gt;com-&gt;</a:t>
            </a:r>
            <a:r>
              <a:rPr lang="en-US" altLang="en-US" sz="1600" b="1" dirty="0" err="1">
                <a:ea typeface="MS PGothic" charset="-128"/>
                <a:cs typeface="MS PGothic" charset="-128"/>
              </a:rPr>
              <a:t>ibm</a:t>
            </a:r>
            <a:r>
              <a:rPr lang="en-US" altLang="en-US" sz="1600" b="1" dirty="0">
                <a:ea typeface="MS PGothic" charset="-128"/>
                <a:cs typeface="MS PGothic" charset="-128"/>
              </a:rPr>
              <a:t>-&gt;</a:t>
            </a:r>
            <a:r>
              <a:rPr lang="en-US" altLang="en-US" sz="1600" b="1" dirty="0" err="1">
                <a:ea typeface="MS PGothic" charset="-128"/>
                <a:cs typeface="MS PGothic" charset="-128"/>
              </a:rPr>
              <a:t>startkit.android</a:t>
            </a:r>
            <a:r>
              <a:rPr lang="en-US" altLang="en-US" sz="1600" b="1" dirty="0">
                <a:ea typeface="MS PGothic" charset="-128"/>
                <a:cs typeface="MS PGothic" charset="-128"/>
              </a:rPr>
              <a:t>-&gt;view-&gt;</a:t>
            </a:r>
            <a:r>
              <a:rPr lang="en-US" altLang="en-US" sz="1600" b="1" dirty="0" err="1">
                <a:ea typeface="MS PGothic" charset="-128"/>
                <a:cs typeface="MS PGothic" charset="-128"/>
              </a:rPr>
              <a:t>apptasks</a:t>
            </a:r>
            <a:r>
              <a:rPr lang="en-US" altLang="en-US" sz="1600" b="1" dirty="0">
                <a:ea typeface="MS PGothic" charset="-128"/>
                <a:cs typeface="MS PGothic" charset="-128"/>
              </a:rPr>
              <a:t>-&gt;</a:t>
            </a:r>
            <a:r>
              <a:rPr lang="en-US" altLang="en-US" sz="1600" b="1" dirty="0" err="1">
                <a:ea typeface="MS PGothic" charset="-128"/>
                <a:cs typeface="MS PGothic" charset="-128"/>
              </a:rPr>
              <a:t>SearchUI.java</a:t>
            </a:r>
            <a:r>
              <a:rPr lang="en-US" altLang="en-US" sz="1600" dirty="0">
                <a:ea typeface="MS PGothic" charset="-128"/>
                <a:cs typeface="MS PGothic" charset="-128"/>
              </a:rPr>
              <a:t>, locate the </a:t>
            </a:r>
            <a:r>
              <a:rPr lang="en-US" altLang="en-US" sz="1600" dirty="0" err="1">
                <a:ea typeface="MS PGothic" charset="-128"/>
                <a:cs typeface="MS PGothic" charset="-128"/>
              </a:rPr>
              <a:t>setupUIComponents</a:t>
            </a:r>
            <a:r>
              <a:rPr lang="en-US" altLang="en-US" sz="1600" dirty="0">
                <a:ea typeface="MS PGothic" charset="-128"/>
                <a:cs typeface="MS PGothic" charset="-128"/>
              </a:rPr>
              <a:t>() function</a:t>
            </a:r>
          </a:p>
          <a:p>
            <a:pPr lvl="1" hangingPunct="1">
              <a:lnSpc>
                <a:spcPct val="87000"/>
              </a:lnSpc>
              <a:spcBef>
                <a:spcPts val="325"/>
              </a:spcBef>
              <a:buFont typeface="Wingdings" charset="2"/>
              <a:buChar char=""/>
            </a:pPr>
            <a:r>
              <a:rPr lang="en-US" altLang="en-US" sz="1600" dirty="0">
                <a:ea typeface="MS PGothic" charset="-128"/>
                <a:cs typeface="MS PGothic" charset="-128"/>
              </a:rPr>
              <a:t>Copy the code from </a:t>
            </a:r>
            <a:r>
              <a:rPr lang="en-US" altLang="en-US" sz="1600" b="1" dirty="0" err="1">
                <a:ea typeface="MS PGothic" charset="-128"/>
                <a:cs typeface="MS PGothic" charset="-128"/>
              </a:rPr>
              <a:t>searchui.setupUI.code</a:t>
            </a:r>
            <a:r>
              <a:rPr lang="en-US" altLang="en-US" sz="1600" b="1" dirty="0">
                <a:ea typeface="MS PGothic" charset="-128"/>
                <a:cs typeface="MS PGothic" charset="-128"/>
              </a:rPr>
              <a:t> </a:t>
            </a:r>
            <a:r>
              <a:rPr lang="en-US" altLang="en-US" sz="1600" dirty="0">
                <a:ea typeface="MS PGothic" charset="-128"/>
                <a:cs typeface="MS PGothic" charset="-128"/>
              </a:rPr>
              <a:t>into the </a:t>
            </a:r>
            <a:r>
              <a:rPr lang="en-US" altLang="en-US" sz="1600" dirty="0" err="1">
                <a:ea typeface="MS PGothic" charset="-128"/>
                <a:cs typeface="MS PGothic" charset="-128"/>
              </a:rPr>
              <a:t>setupUIComponents</a:t>
            </a:r>
            <a:r>
              <a:rPr lang="en-US" altLang="en-US" sz="1600" dirty="0">
                <a:ea typeface="MS PGothic" charset="-128"/>
                <a:cs typeface="MS PGothic" charset="-128"/>
              </a:rPr>
              <a:t>() function</a:t>
            </a:r>
          </a:p>
          <a:p>
            <a:pPr hangingPunct="1">
              <a:lnSpc>
                <a:spcPct val="87000"/>
              </a:lnSpc>
              <a:spcBef>
                <a:spcPts val="325"/>
              </a:spcBef>
              <a:buFont typeface="Wingdings" charset="2"/>
              <a:buChar char=""/>
            </a:pPr>
            <a:r>
              <a:rPr lang="en-US" altLang="en-US" sz="1600" dirty="0">
                <a:ea typeface="MS PGothic" charset="-128"/>
                <a:cs typeface="MS PGothic" charset="-128"/>
              </a:rPr>
              <a:t>Step 4 : Execute an asynchronous task to search for some tips</a:t>
            </a:r>
          </a:p>
          <a:p>
            <a:pPr lvl="1" hangingPunct="1">
              <a:lnSpc>
                <a:spcPct val="87000"/>
              </a:lnSpc>
              <a:spcBef>
                <a:spcPts val="325"/>
              </a:spcBef>
              <a:buFont typeface="Wingdings" charset="2"/>
              <a:buChar char=""/>
            </a:pPr>
            <a:r>
              <a:rPr lang="en-US" altLang="en-US" sz="1600" dirty="0">
                <a:ea typeface="MS PGothic" charset="-128"/>
                <a:cs typeface="MS PGothic" charset="-128"/>
              </a:rPr>
              <a:t>In the project's </a:t>
            </a:r>
            <a:r>
              <a:rPr lang="en-US" altLang="en-US" sz="1600" b="1" dirty="0">
                <a:ea typeface="MS PGothic" charset="-128"/>
                <a:cs typeface="MS PGothic" charset="-128"/>
              </a:rPr>
              <a:t>java-&gt;com-&gt;</a:t>
            </a:r>
            <a:r>
              <a:rPr lang="en-US" altLang="en-US" sz="1600" b="1" dirty="0" err="1">
                <a:ea typeface="MS PGothic" charset="-128"/>
                <a:cs typeface="MS PGothic" charset="-128"/>
              </a:rPr>
              <a:t>ibm</a:t>
            </a:r>
            <a:r>
              <a:rPr lang="en-US" altLang="en-US" sz="1600" b="1" dirty="0">
                <a:ea typeface="MS PGothic" charset="-128"/>
                <a:cs typeface="MS PGothic" charset="-128"/>
              </a:rPr>
              <a:t>-&gt;</a:t>
            </a:r>
            <a:r>
              <a:rPr lang="en-US" altLang="en-US" sz="1600" b="1" dirty="0" err="1">
                <a:ea typeface="MS PGothic" charset="-128"/>
                <a:cs typeface="MS PGothic" charset="-128"/>
              </a:rPr>
              <a:t>startkit.android</a:t>
            </a:r>
            <a:r>
              <a:rPr lang="en-US" altLang="en-US" sz="1600" b="1" dirty="0">
                <a:ea typeface="MS PGothic" charset="-128"/>
                <a:cs typeface="MS PGothic" charset="-128"/>
              </a:rPr>
              <a:t>-&gt;view-&gt;</a:t>
            </a:r>
            <a:r>
              <a:rPr lang="en-US" altLang="en-US" sz="1600" b="1" dirty="0" err="1">
                <a:ea typeface="MS PGothic" charset="-128"/>
                <a:cs typeface="MS PGothic" charset="-128"/>
              </a:rPr>
              <a:t>apptask</a:t>
            </a:r>
            <a:r>
              <a:rPr lang="en-US" altLang="en-US" sz="1600" b="1" dirty="0">
                <a:ea typeface="MS PGothic" charset="-128"/>
                <a:cs typeface="MS PGothic" charset="-128"/>
              </a:rPr>
              <a:t>-&gt;</a:t>
            </a:r>
            <a:r>
              <a:rPr lang="en-US" altLang="en-US" sz="1600" b="1" dirty="0" err="1">
                <a:ea typeface="MS PGothic" charset="-128"/>
                <a:cs typeface="MS PGothic" charset="-128"/>
              </a:rPr>
              <a:t>SearchUI.java</a:t>
            </a:r>
            <a:r>
              <a:rPr lang="en-US" altLang="en-US" sz="1600" dirty="0">
                <a:ea typeface="MS PGothic" charset="-128"/>
                <a:cs typeface="MS PGothic" charset="-128"/>
              </a:rPr>
              <a:t>, locate the </a:t>
            </a:r>
            <a:r>
              <a:rPr lang="en-US" altLang="en-US" sz="1600" dirty="0" err="1">
                <a:ea typeface="MS PGothic" charset="-128"/>
                <a:cs typeface="MS PGothic" charset="-128"/>
              </a:rPr>
              <a:t>doSearch</a:t>
            </a:r>
            <a:r>
              <a:rPr lang="en-US" altLang="en-US" sz="1600" dirty="0">
                <a:ea typeface="MS PGothic" charset="-128"/>
                <a:cs typeface="MS PGothic" charset="-128"/>
              </a:rPr>
              <a:t>() function</a:t>
            </a:r>
          </a:p>
          <a:p>
            <a:pPr lvl="1" hangingPunct="1">
              <a:lnSpc>
                <a:spcPct val="87000"/>
              </a:lnSpc>
              <a:spcBef>
                <a:spcPts val="325"/>
              </a:spcBef>
              <a:buFont typeface="Wingdings" charset="2"/>
              <a:buChar char=""/>
            </a:pPr>
            <a:r>
              <a:rPr lang="en-US" altLang="en-US" sz="1600" dirty="0">
                <a:ea typeface="MS PGothic" charset="-128"/>
                <a:cs typeface="MS PGothic" charset="-128"/>
              </a:rPr>
              <a:t>Copy the code from </a:t>
            </a:r>
            <a:r>
              <a:rPr lang="en-US" altLang="en-US" sz="1600" b="1" dirty="0" err="1">
                <a:ea typeface="MS PGothic" charset="-128"/>
                <a:cs typeface="MS PGothic" charset="-128"/>
              </a:rPr>
              <a:t>searchui.do_search.code</a:t>
            </a:r>
            <a:r>
              <a:rPr lang="en-US" altLang="en-US" sz="1600" b="1" dirty="0">
                <a:ea typeface="MS PGothic" charset="-128"/>
                <a:cs typeface="MS PGothic" charset="-128"/>
              </a:rPr>
              <a:t> </a:t>
            </a:r>
            <a:r>
              <a:rPr lang="en-US" altLang="en-US" sz="1600" dirty="0">
                <a:ea typeface="MS PGothic" charset="-128"/>
                <a:cs typeface="MS PGothic" charset="-128"/>
              </a:rPr>
              <a:t>into the </a:t>
            </a:r>
            <a:r>
              <a:rPr lang="en-US" altLang="en-US" sz="1600" dirty="0" err="1">
                <a:ea typeface="MS PGothic" charset="-128"/>
                <a:cs typeface="MS PGothic" charset="-128"/>
              </a:rPr>
              <a:t>doSearch</a:t>
            </a:r>
            <a:r>
              <a:rPr lang="en-US" altLang="en-US" sz="1600" dirty="0">
                <a:ea typeface="MS PGothic" charset="-128"/>
                <a:cs typeface="MS PGothic" charset="-128"/>
              </a:rPr>
              <a:t>() function</a:t>
            </a:r>
          </a:p>
          <a:p>
            <a:pPr marL="346075" indent="-166688" hangingPunct="1">
              <a:lnSpc>
                <a:spcPct val="87000"/>
              </a:lnSpc>
              <a:buClrTx/>
              <a:buFontTx/>
              <a:buNone/>
            </a:pPr>
            <a:endParaRPr lang="en-US" altLang="en-US" sz="1600" dirty="0">
              <a:ea typeface="MS PGothic" charset="-128"/>
              <a:cs typeface="MS PGothic" charset="-128"/>
            </a:endParaRPr>
          </a:p>
          <a:p>
            <a:pPr hangingPunct="1">
              <a:lnSpc>
                <a:spcPct val="87000"/>
              </a:lnSpc>
              <a:spcBef>
                <a:spcPts val="325"/>
              </a:spcBef>
              <a:buFont typeface="Wingdings" charset="2"/>
              <a:buChar char=""/>
            </a:pPr>
            <a:r>
              <a:rPr lang="en-US" altLang="en-US" sz="1600" dirty="0">
                <a:ea typeface="MS PGothic" charset="-128"/>
                <a:cs typeface="MS PGothic" charset="-128"/>
              </a:rPr>
              <a:t>At this stage, we have an UI that calls an </a:t>
            </a:r>
            <a:r>
              <a:rPr lang="en-US" altLang="en-US" sz="1600" dirty="0" err="1">
                <a:ea typeface="MS PGothic" charset="-128"/>
                <a:cs typeface="MS PGothic" charset="-128"/>
              </a:rPr>
              <a:t>Aynchronous</a:t>
            </a:r>
            <a:r>
              <a:rPr lang="en-US" altLang="en-US" sz="1600" dirty="0">
                <a:ea typeface="MS PGothic" charset="-128"/>
                <a:cs typeface="MS PGothic" charset="-128"/>
              </a:rPr>
              <a:t> task but the task itself is not ready</a:t>
            </a:r>
          </a:p>
          <a:p>
            <a:pPr marL="171450" indent="-166688" hangingPunct="1">
              <a:lnSpc>
                <a:spcPct val="87000"/>
              </a:lnSpc>
              <a:buClrTx/>
              <a:buFontTx/>
              <a:buNone/>
            </a:pPr>
            <a:endParaRPr lang="en-US" altLang="en-US" sz="1600" dirty="0">
              <a:ea typeface="MS PGothic" charset="-128"/>
              <a:cs typeface="MS PGothic" charset="-128"/>
            </a:endParaRPr>
          </a:p>
        </p:txBody>
      </p:sp>
      <p:pic>
        <p:nvPicPr>
          <p:cNvPr id="41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175" y="1054100"/>
            <a:ext cx="2751138" cy="4703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Define the Asynchronous task</a:t>
            </a:r>
          </a:p>
        </p:txBody>
      </p:sp>
      <p:sp>
        <p:nvSpPr>
          <p:cNvPr id="43010"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1" name="Text Box 3"/>
          <p:cNvSpPr txBox="1">
            <a:spLocks noChangeArrowheads="1"/>
          </p:cNvSpPr>
          <p:nvPr/>
        </p:nvSpPr>
        <p:spPr bwMode="auto">
          <a:xfrm>
            <a:off x="349250" y="1260475"/>
            <a:ext cx="7569200" cy="521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344488"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Step 1 : Define the task</a:t>
            </a:r>
          </a:p>
          <a:p>
            <a:pPr lvl="1" hangingPunct="1">
              <a:lnSpc>
                <a:spcPct val="87000"/>
              </a:lnSpc>
              <a:spcBef>
                <a:spcPts val="325"/>
              </a:spcBef>
              <a:buFont typeface="Wingdings" charset="2"/>
              <a:buChar char=""/>
            </a:pPr>
            <a:r>
              <a:rPr lang="en-US" altLang="en-US" sz="1600">
                <a:ea typeface="MS PGothic" charset="-128"/>
                <a:cs typeface="MS PGothic" charset="-128"/>
              </a:rPr>
              <a:t>In the project's </a:t>
            </a:r>
            <a:r>
              <a:rPr lang="en-US" altLang="en-US" sz="1600" b="1">
                <a:ea typeface="MS PGothic" charset="-128"/>
                <a:cs typeface="MS PGothic" charset="-128"/>
              </a:rPr>
              <a:t>java-&gt;com-&gt;ibm-&gt;startkit.android-&gt;bluemix-&gt;SearchTipsTask.java</a:t>
            </a:r>
            <a:r>
              <a:rPr lang="en-US" altLang="en-US" sz="1600">
                <a:ea typeface="MS PGothic" charset="-128"/>
                <a:cs typeface="MS PGothic" charset="-128"/>
              </a:rPr>
              <a:t>, locate the performTask() function</a:t>
            </a:r>
          </a:p>
          <a:p>
            <a:pPr hangingPunct="1">
              <a:lnSpc>
                <a:spcPct val="87000"/>
              </a:lnSpc>
              <a:spcBef>
                <a:spcPts val="325"/>
              </a:spcBef>
              <a:buFont typeface="Wingdings" charset="2"/>
              <a:buChar char=""/>
            </a:pPr>
            <a:r>
              <a:rPr lang="en-US" altLang="en-US" sz="1600">
                <a:ea typeface="MS PGothic" charset="-128"/>
                <a:cs typeface="MS PGothic" charset="-128"/>
              </a:rPr>
              <a:t>Step 2 : Add some code to perform the remote API task</a:t>
            </a:r>
          </a:p>
          <a:p>
            <a:pPr lvl="1" hangingPunct="1">
              <a:lnSpc>
                <a:spcPct val="87000"/>
              </a:lnSpc>
              <a:spcBef>
                <a:spcPts val="325"/>
              </a:spcBef>
              <a:buFont typeface="Wingdings" charset="2"/>
              <a:buChar char=""/>
            </a:pPr>
            <a:r>
              <a:rPr lang="en-US" altLang="en-US" sz="1600">
                <a:ea typeface="MS PGothic" charset="-128"/>
                <a:cs typeface="MS PGothic" charset="-128"/>
              </a:rPr>
              <a:t>Copy the code from</a:t>
            </a:r>
            <a:r>
              <a:rPr lang="en-US" altLang="en-US" sz="1600" b="1">
                <a:ea typeface="MS PGothic" charset="-128"/>
                <a:cs typeface="MS PGothic" charset="-128"/>
              </a:rPr>
              <a:t> searchtipstask.perform_task.code </a:t>
            </a:r>
            <a:r>
              <a:rPr lang="en-US" altLang="en-US" sz="1600">
                <a:ea typeface="MS PGothic" charset="-128"/>
                <a:cs typeface="MS PGothic" charset="-128"/>
              </a:rPr>
              <a:t>into performTask() function</a:t>
            </a:r>
          </a:p>
          <a:p>
            <a:pPr lvl="1" hangingPunct="1">
              <a:lnSpc>
                <a:spcPct val="87000"/>
              </a:lnSpc>
              <a:spcBef>
                <a:spcPts val="325"/>
              </a:spcBef>
              <a:buFont typeface="Wingdings" charset="2"/>
              <a:buChar char=""/>
            </a:pPr>
            <a:r>
              <a:rPr lang="en-US" altLang="en-US" sz="1600">
                <a:ea typeface="MS PGothic" charset="-128"/>
                <a:cs typeface="MS PGothic" charset="-128"/>
              </a:rPr>
              <a:t>Do NOT forget to remove the “return null” from the function</a:t>
            </a:r>
          </a:p>
          <a:p>
            <a:pPr marL="171450" indent="-166688" hangingPunct="1">
              <a:lnSpc>
                <a:spcPct val="87000"/>
              </a:lnSpc>
              <a:buClrTx/>
              <a:buFontTx/>
              <a:buNone/>
            </a:pPr>
            <a:endParaRPr lang="en-US" altLang="en-US" sz="1600">
              <a:ea typeface="MS PGothic" charset="-128"/>
              <a:cs typeface="MS PGothic" charset="-128"/>
            </a:endParaRPr>
          </a:p>
          <a:p>
            <a:pPr hangingPunct="1">
              <a:lnSpc>
                <a:spcPct val="87000"/>
              </a:lnSpc>
              <a:spcBef>
                <a:spcPts val="325"/>
              </a:spcBef>
              <a:buFont typeface="Wingdings" charset="2"/>
              <a:buChar char=""/>
            </a:pPr>
            <a:r>
              <a:rPr lang="en-US" altLang="en-US" sz="1600">
                <a:ea typeface="MS PGothic" charset="-128"/>
                <a:cs typeface="MS PGothic" charset="-128"/>
              </a:rPr>
              <a:t>At this stage, we have an interface that calls an Aynchronous task and the task can execute a server side via REST API</a:t>
            </a:r>
          </a:p>
          <a:p>
            <a:pPr marL="171450" indent="-166688" hangingPunct="1">
              <a:lnSpc>
                <a:spcPct val="87000"/>
              </a:lnSpc>
              <a:buClrTx/>
              <a:buFontTx/>
              <a:buNone/>
            </a:pPr>
            <a:endParaRPr lang="en-US" altLang="en-US" sz="1600">
              <a:ea typeface="MS PGothic" charset="-128"/>
              <a:cs typeface="MS PGothic" charset="-128"/>
            </a:endParaRPr>
          </a:p>
        </p:txBody>
      </p:sp>
      <p:pic>
        <p:nvPicPr>
          <p:cNvPr id="43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175" y="1054100"/>
            <a:ext cx="2751138" cy="4703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Receive the task when complete</a:t>
            </a:r>
          </a:p>
        </p:txBody>
      </p:sp>
      <p:sp>
        <p:nvSpPr>
          <p:cNvPr id="44034"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035" name="Text Box 3"/>
          <p:cNvSpPr txBox="1">
            <a:spLocks noChangeArrowheads="1"/>
          </p:cNvSpPr>
          <p:nvPr/>
        </p:nvSpPr>
        <p:spPr bwMode="auto">
          <a:xfrm>
            <a:off x="349250" y="1260475"/>
            <a:ext cx="7569200" cy="521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344488"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Step 1 : Receive the task and take necessary steps</a:t>
            </a:r>
          </a:p>
          <a:p>
            <a:pPr lvl="1" hangingPunct="1">
              <a:lnSpc>
                <a:spcPct val="87000"/>
              </a:lnSpc>
              <a:spcBef>
                <a:spcPts val="325"/>
              </a:spcBef>
              <a:buFont typeface="Wingdings" charset="2"/>
              <a:buChar char=""/>
            </a:pPr>
            <a:r>
              <a:rPr lang="en-US" altLang="en-US" sz="1600">
                <a:ea typeface="MS PGothic" charset="-128"/>
                <a:cs typeface="MS PGothic" charset="-128"/>
              </a:rPr>
              <a:t>In the project's </a:t>
            </a:r>
            <a:r>
              <a:rPr lang="en-US" altLang="en-US" sz="1600" b="1">
                <a:ea typeface="MS PGothic" charset="-128"/>
                <a:cs typeface="MS PGothic" charset="-128"/>
              </a:rPr>
              <a:t>java-&gt;com-&gt;ibm-&gt;startkit.android-&gt;view-&gt;apptasks-&gt;SearchUI.java</a:t>
            </a:r>
            <a:r>
              <a:rPr lang="en-US" altLang="en-US" sz="1600">
                <a:ea typeface="MS PGothic" charset="-128"/>
                <a:cs typeface="MS PGothic" charset="-128"/>
              </a:rPr>
              <a:t>, locate the receiveResult() function</a:t>
            </a:r>
          </a:p>
          <a:p>
            <a:pPr lvl="1" hangingPunct="1">
              <a:lnSpc>
                <a:spcPct val="87000"/>
              </a:lnSpc>
              <a:spcBef>
                <a:spcPts val="325"/>
              </a:spcBef>
              <a:buFont typeface="Wingdings" charset="2"/>
              <a:buChar char=""/>
            </a:pPr>
            <a:r>
              <a:rPr lang="en-US" altLang="en-US" sz="1600">
                <a:ea typeface="MS PGothic" charset="-128"/>
                <a:cs typeface="MS PGothic" charset="-128"/>
              </a:rPr>
              <a:t>Copy the code from </a:t>
            </a:r>
            <a:r>
              <a:rPr lang="en-US" altLang="en-US" sz="1600" b="1">
                <a:ea typeface="MS PGothic" charset="-128"/>
                <a:cs typeface="MS PGothic" charset="-128"/>
              </a:rPr>
              <a:t>searchui.receive_result.code</a:t>
            </a:r>
            <a:r>
              <a:rPr lang="en-US" altLang="en-US" sz="1600">
                <a:ea typeface="MS PGothic" charset="-128"/>
                <a:cs typeface="MS PGothic" charset="-128"/>
              </a:rPr>
              <a:t> into this function</a:t>
            </a:r>
          </a:p>
          <a:p>
            <a:pPr marL="346075" indent="-166688" hangingPunct="1">
              <a:lnSpc>
                <a:spcPct val="87000"/>
              </a:lnSpc>
              <a:buClrTx/>
              <a:buFontTx/>
              <a:buNone/>
            </a:pPr>
            <a:endParaRPr lang="en-US" altLang="en-US" sz="1600">
              <a:ea typeface="MS PGothic" charset="-128"/>
              <a:cs typeface="MS PGothic" charset="-128"/>
            </a:endParaRPr>
          </a:p>
          <a:p>
            <a:pPr marL="171450" indent="-166688" hangingPunct="1">
              <a:lnSpc>
                <a:spcPct val="87000"/>
              </a:lnSpc>
              <a:buClrTx/>
              <a:buFontTx/>
              <a:buNone/>
            </a:pPr>
            <a:endParaRPr lang="en-US" altLang="en-US" sz="1600">
              <a:ea typeface="MS PGothic" charset="-128"/>
              <a:cs typeface="MS PGothic" charset="-128"/>
            </a:endParaRPr>
          </a:p>
          <a:p>
            <a:pPr hangingPunct="1">
              <a:lnSpc>
                <a:spcPct val="87000"/>
              </a:lnSpc>
              <a:spcBef>
                <a:spcPts val="325"/>
              </a:spcBef>
              <a:buFont typeface="Wingdings" charset="2"/>
              <a:buChar char=""/>
            </a:pPr>
            <a:r>
              <a:rPr lang="en-US" altLang="en-US" sz="1600">
                <a:ea typeface="MS PGothic" charset="-128"/>
                <a:cs typeface="MS PGothic" charset="-128"/>
              </a:rPr>
              <a:t>At this stage, we have a working UI that can execute a REST API via asynchronous task and take necessary action once the task in complete</a:t>
            </a: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175" y="1054100"/>
            <a:ext cx="2751138" cy="4703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349250" y="736600"/>
            <a:ext cx="8223250" cy="482600"/>
          </a:xfrm>
          <a:ln/>
        </p:spPr>
        <p:txBody>
          <a:bodyPr tIns="1897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000" b="1">
                <a:solidFill>
                  <a:srgbClr val="002060"/>
                </a:solidFill>
                <a:effectLst>
                  <a:outerShdw blurRad="38100" dist="38100" dir="2700000" algn="tl">
                    <a:srgbClr val="C0C0C0"/>
                  </a:outerShdw>
                </a:effectLst>
              </a:rPr>
              <a:t>Pre-Requisites</a:t>
            </a:r>
          </a:p>
        </p:txBody>
      </p:sp>
      <p:sp>
        <p:nvSpPr>
          <p:cNvPr id="12290" name="Text Box 2"/>
          <p:cNvSpPr txBox="1">
            <a:spLocks noChangeArrowheads="1"/>
          </p:cNvSpPr>
          <p:nvPr/>
        </p:nvSpPr>
        <p:spPr bwMode="auto">
          <a:xfrm>
            <a:off x="349250" y="1397000"/>
            <a:ext cx="11410950"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8972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1pPr>
            <a:lvl2pPr marL="512763" indent="-2206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488"/>
              </a:spcBef>
              <a:buFont typeface="Wingdings" charset="2"/>
              <a:buChar char=""/>
            </a:pPr>
            <a:r>
              <a:rPr lang="en-US" altLang="en-US" sz="2000">
                <a:ea typeface="MS PGothic" charset="-128"/>
                <a:cs typeface="MS PGothic" charset="-128"/>
              </a:rPr>
              <a:t>Create Bluemix Account</a:t>
            </a:r>
          </a:p>
          <a:p>
            <a:pPr lvl="1" hangingPunct="1">
              <a:lnSpc>
                <a:spcPct val="81000"/>
              </a:lnSpc>
              <a:spcBef>
                <a:spcPts val="488"/>
              </a:spcBef>
              <a:buFont typeface="Symbol" charset="2"/>
              <a:buChar char=""/>
            </a:pPr>
            <a:r>
              <a:rPr lang="en-US" altLang="en-US" sz="2000" u="sng">
                <a:solidFill>
                  <a:srgbClr val="CCCCFF"/>
                </a:solidFill>
                <a:ea typeface="MS PGothic" charset="-128"/>
                <a:cs typeface="MS PGothic" charset="-128"/>
                <a:hlinkClick r:id="rId3"/>
              </a:rPr>
              <a:t>https://bluemix.net</a:t>
            </a:r>
          </a:p>
          <a:p>
            <a:pPr lvl="1" hangingPunct="1">
              <a:lnSpc>
                <a:spcPct val="81000"/>
              </a:lnSpc>
              <a:spcBef>
                <a:spcPts val="488"/>
              </a:spcBef>
              <a:buFont typeface="Symbol" charset="2"/>
              <a:buChar char=""/>
            </a:pPr>
            <a:r>
              <a:rPr lang="en-US" altLang="en-US" sz="2000" u="sng">
                <a:solidFill>
                  <a:srgbClr val="CCCCFF"/>
                </a:solidFill>
                <a:ea typeface="MS PGothic" charset="-128"/>
                <a:cs typeface="MS PGothic" charset="-128"/>
                <a:hlinkClick r:id="rId4"/>
              </a:rPr>
              <a:t>https://hub.jazz.net</a:t>
            </a:r>
          </a:p>
          <a:p>
            <a:pPr hangingPunct="1">
              <a:lnSpc>
                <a:spcPct val="81000"/>
              </a:lnSpc>
              <a:spcBef>
                <a:spcPts val="488"/>
              </a:spcBef>
              <a:buFont typeface="Wingdings" charset="2"/>
              <a:buChar char=""/>
            </a:pPr>
            <a:r>
              <a:rPr lang="en-US" altLang="en-US" sz="2000">
                <a:ea typeface="MS PGothic" charset="-128"/>
                <a:cs typeface="MS PGothic" charset="-128"/>
              </a:rPr>
              <a:t>JDK 1.7</a:t>
            </a:r>
          </a:p>
          <a:p>
            <a:pPr hangingPunct="1">
              <a:lnSpc>
                <a:spcPct val="81000"/>
              </a:lnSpc>
              <a:spcBef>
                <a:spcPts val="488"/>
              </a:spcBef>
              <a:buFont typeface="Wingdings" charset="2"/>
              <a:buChar char=""/>
            </a:pPr>
            <a:r>
              <a:rPr lang="en-US" altLang="en-US" sz="2000">
                <a:ea typeface="MS PGothic" charset="-128"/>
                <a:cs typeface="MS PGothic" charset="-128"/>
              </a:rPr>
              <a:t>Eclipse Mars (Download – OS Specific)</a:t>
            </a:r>
          </a:p>
          <a:p>
            <a:pPr lvl="1" hangingPunct="1">
              <a:lnSpc>
                <a:spcPct val="81000"/>
              </a:lnSpc>
              <a:spcBef>
                <a:spcPts val="488"/>
              </a:spcBef>
              <a:buFont typeface="Symbol" charset="2"/>
              <a:buChar char=""/>
            </a:pPr>
            <a:r>
              <a:rPr lang="en-US" altLang="en-US" sz="2000" u="sng">
                <a:solidFill>
                  <a:srgbClr val="CCCCFF"/>
                </a:solidFill>
                <a:ea typeface="MS PGothic" charset="-128"/>
                <a:cs typeface="MS PGothic" charset="-128"/>
                <a:hlinkClick r:id="rId5"/>
              </a:rPr>
              <a:t>https://eclipse.org/downloads/</a:t>
            </a:r>
          </a:p>
          <a:p>
            <a:pPr hangingPunct="1">
              <a:lnSpc>
                <a:spcPct val="81000"/>
              </a:lnSpc>
              <a:spcBef>
                <a:spcPts val="488"/>
              </a:spcBef>
              <a:buFont typeface="Wingdings" charset="2"/>
              <a:buChar char=""/>
            </a:pPr>
            <a:r>
              <a:rPr lang="en-US" altLang="en-US" sz="2000">
                <a:ea typeface="MS PGothic" charset="-128"/>
                <a:cs typeface="MS PGothic" charset="-128"/>
              </a:rPr>
              <a:t>Eclipse Marketplace</a:t>
            </a:r>
          </a:p>
          <a:p>
            <a:pPr lvl="1" hangingPunct="1">
              <a:lnSpc>
                <a:spcPct val="81000"/>
              </a:lnSpc>
              <a:spcBef>
                <a:spcPts val="488"/>
              </a:spcBef>
              <a:buFont typeface="Symbol" charset="2"/>
              <a:buChar char=""/>
            </a:pPr>
            <a:r>
              <a:rPr lang="en-US" altLang="en-US" sz="2000">
                <a:ea typeface="MS PGothic" charset="-128"/>
                <a:cs typeface="MS PGothic" charset="-128"/>
              </a:rPr>
              <a:t>Install Bluemix Plugin</a:t>
            </a:r>
          </a:p>
          <a:p>
            <a:pPr hangingPunct="1">
              <a:lnSpc>
                <a:spcPct val="81000"/>
              </a:lnSpc>
              <a:spcBef>
                <a:spcPts val="488"/>
              </a:spcBef>
              <a:buFont typeface="Wingdings" charset="2"/>
              <a:buChar char=""/>
            </a:pPr>
            <a:r>
              <a:rPr lang="en-US" altLang="en-US" sz="2000">
                <a:ea typeface="MS PGothic" charset="-128"/>
                <a:cs typeface="MS PGothic" charset="-128"/>
              </a:rPr>
              <a:t>MySQL Workbench (Download - OS-Specific)</a:t>
            </a:r>
          </a:p>
          <a:p>
            <a:pPr lvl="1" hangingPunct="1">
              <a:lnSpc>
                <a:spcPct val="81000"/>
              </a:lnSpc>
              <a:spcBef>
                <a:spcPts val="488"/>
              </a:spcBef>
              <a:buFont typeface="Symbol" charset="2"/>
              <a:buChar char=""/>
            </a:pPr>
            <a:r>
              <a:rPr lang="en-US" altLang="en-US" sz="2000" u="sng">
                <a:solidFill>
                  <a:srgbClr val="CCCCFF"/>
                </a:solidFill>
                <a:ea typeface="MS PGothic" charset="-128"/>
                <a:cs typeface="MS PGothic" charset="-128"/>
                <a:hlinkClick r:id="rId6"/>
              </a:rPr>
              <a:t>https://dev.mysql.com/downloads/workbench/</a:t>
            </a:r>
            <a:r>
              <a:rPr lang="en-US" altLang="en-US" sz="2000">
                <a:ea typeface="MS PGothic" charset="-128"/>
                <a:cs typeface="MS PGothic" charset="-128"/>
              </a:rPr>
              <a:t> </a:t>
            </a:r>
          </a:p>
          <a:p>
            <a:pPr marL="174625" hangingPunct="1">
              <a:lnSpc>
                <a:spcPct val="81000"/>
              </a:lnSpc>
              <a:buClrTx/>
              <a:buFontTx/>
              <a:buNone/>
            </a:pPr>
            <a:endParaRPr lang="en-US" altLang="en-US" sz="2000">
              <a:ea typeface="MS PGothic" charset="-128"/>
              <a:cs typeface="MS PGothic"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Registering the interfaces</a:t>
            </a:r>
          </a:p>
        </p:txBody>
      </p:sp>
      <p:sp>
        <p:nvSpPr>
          <p:cNvPr id="45058"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059" name="Text Box 3"/>
          <p:cNvSpPr txBox="1">
            <a:spLocks noChangeArrowheads="1"/>
          </p:cNvSpPr>
          <p:nvPr/>
        </p:nvSpPr>
        <p:spPr bwMode="auto">
          <a:xfrm>
            <a:off x="349250" y="1260475"/>
            <a:ext cx="7569200" cy="521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344488"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Step 1 : Manifests-&gt;AndroidManifest.xml</a:t>
            </a:r>
          </a:p>
          <a:p>
            <a:pPr lvl="1" hangingPunct="1">
              <a:lnSpc>
                <a:spcPct val="87000"/>
              </a:lnSpc>
              <a:spcBef>
                <a:spcPts val="325"/>
              </a:spcBef>
              <a:buFont typeface="Wingdings" charset="2"/>
              <a:buChar char=""/>
            </a:pPr>
            <a:r>
              <a:rPr lang="en-US" altLang="en-US" sz="1600">
                <a:ea typeface="MS PGothic" charset="-128"/>
                <a:cs typeface="MS PGothic" charset="-128"/>
              </a:rPr>
              <a:t>Copy the code from </a:t>
            </a:r>
            <a:r>
              <a:rPr lang="en-US" altLang="en-US" sz="1600" b="1">
                <a:ea typeface="MS PGothic" charset="-128"/>
                <a:cs typeface="MS PGothic" charset="-128"/>
              </a:rPr>
              <a:t>androidmanifest.activity_registration.code </a:t>
            </a:r>
            <a:r>
              <a:rPr lang="en-US" altLang="en-US" sz="1600">
                <a:ea typeface="MS PGothic" charset="-128"/>
                <a:cs typeface="MS PGothic" charset="-128"/>
              </a:rPr>
              <a:t>within the application tag</a:t>
            </a:r>
          </a:p>
          <a:p>
            <a:pPr marL="346075" indent="-166688" hangingPunct="1">
              <a:lnSpc>
                <a:spcPct val="87000"/>
              </a:lnSpc>
              <a:buClrTx/>
              <a:buFontTx/>
              <a:buNone/>
            </a:pPr>
            <a:endParaRPr lang="en-US" altLang="en-US" sz="1600">
              <a:ea typeface="MS PGothic" charset="-128"/>
              <a:cs typeface="MS PGothic" charset="-128"/>
            </a:endParaRPr>
          </a:p>
          <a:p>
            <a:pPr marL="171450" indent="-166688" hangingPunct="1">
              <a:lnSpc>
                <a:spcPct val="87000"/>
              </a:lnSpc>
              <a:buClrTx/>
              <a:buFontTx/>
              <a:buNone/>
            </a:pPr>
            <a:endParaRPr lang="en-US" altLang="en-US" sz="1600">
              <a:ea typeface="MS PGothic" charset="-128"/>
              <a:cs typeface="MS PGothic" charset="-128"/>
            </a:endParaRPr>
          </a:p>
          <a:p>
            <a:pPr hangingPunct="1">
              <a:lnSpc>
                <a:spcPct val="87000"/>
              </a:lnSpc>
              <a:spcBef>
                <a:spcPts val="325"/>
              </a:spcBef>
              <a:buFont typeface="Wingdings" charset="2"/>
              <a:buChar char=""/>
            </a:pPr>
            <a:r>
              <a:rPr lang="en-US" altLang="en-US" sz="1600">
                <a:ea typeface="MS PGothic" charset="-128"/>
                <a:cs typeface="MS PGothic" charset="-128"/>
              </a:rPr>
              <a:t>At this stage, we have a working application ready to be built and run</a:t>
            </a:r>
          </a:p>
          <a:p>
            <a:pPr lvl="1" hangingPunct="1">
              <a:lnSpc>
                <a:spcPct val="87000"/>
              </a:lnSpc>
              <a:spcBef>
                <a:spcPts val="325"/>
              </a:spcBef>
              <a:buFont typeface="Wingdings" charset="2"/>
              <a:buChar char=""/>
            </a:pPr>
            <a:r>
              <a:rPr lang="en-US" altLang="en-US" sz="1600">
                <a:ea typeface="MS PGothic" charset="-128"/>
                <a:cs typeface="MS PGothic" charset="-128"/>
              </a:rPr>
              <a:t>Confirm the “baseuri” value is correct in assets-&gt;starterkit.properties file</a:t>
            </a: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388" y="900113"/>
            <a:ext cx="3009900" cy="5103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Build the Android Application</a:t>
            </a:r>
          </a:p>
        </p:txBody>
      </p:sp>
      <p:sp>
        <p:nvSpPr>
          <p:cNvPr id="46082"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083" name="Text Box 3"/>
          <p:cNvSpPr txBox="1">
            <a:spLocks noChangeArrowheads="1"/>
          </p:cNvSpPr>
          <p:nvPr/>
        </p:nvSpPr>
        <p:spPr bwMode="auto">
          <a:xfrm>
            <a:off x="349250" y="1168400"/>
            <a:ext cx="41497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Building and running Android Application</a:t>
            </a: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988" y="2071688"/>
            <a:ext cx="4589462" cy="2428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Run the Android Application</a:t>
            </a:r>
          </a:p>
        </p:txBody>
      </p:sp>
      <p:sp>
        <p:nvSpPr>
          <p:cNvPr id="47106"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 y="2160588"/>
            <a:ext cx="4318000" cy="2339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71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7975" y="1619250"/>
            <a:ext cx="4665663" cy="4429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7109" name="Text Box 5"/>
          <p:cNvSpPr txBox="1">
            <a:spLocks noChangeArrowheads="1"/>
          </p:cNvSpPr>
          <p:nvPr/>
        </p:nvSpPr>
        <p:spPr bwMode="auto">
          <a:xfrm>
            <a:off x="349250" y="1260475"/>
            <a:ext cx="41497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Running Android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Generating an APK  Signing an Android Application</a:t>
            </a:r>
          </a:p>
        </p:txBody>
      </p:sp>
      <p:sp>
        <p:nvSpPr>
          <p:cNvPr id="48130"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131" name="Text Box 3"/>
          <p:cNvSpPr txBox="1">
            <a:spLocks noChangeArrowheads="1"/>
          </p:cNvSpPr>
          <p:nvPr/>
        </p:nvSpPr>
        <p:spPr bwMode="auto">
          <a:xfrm>
            <a:off x="349250" y="1260475"/>
            <a:ext cx="113506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1pPr>
            <a:lvl2pPr marL="889000" indent="-5254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 From </a:t>
            </a:r>
            <a:r>
              <a:rPr lang="en-US" altLang="en-US" sz="1600" b="1">
                <a:ea typeface="MS PGothic" charset="-128"/>
                <a:cs typeface="MS PGothic" charset="-128"/>
              </a:rPr>
              <a:t>Build </a:t>
            </a:r>
            <a:r>
              <a:rPr lang="en-US" altLang="en-US" sz="1600">
                <a:ea typeface="MS PGothic" charset="-128"/>
                <a:cs typeface="MS PGothic" charset="-128"/>
              </a:rPr>
              <a:t>menu choose </a:t>
            </a:r>
            <a:r>
              <a:rPr lang="en-US" altLang="en-US" sz="1600" b="1">
                <a:ea typeface="MS PGothic" charset="-128"/>
                <a:cs typeface="MS PGothic" charset="-128"/>
              </a:rPr>
              <a:t>“Generate Signed APK</a:t>
            </a:r>
          </a:p>
          <a:p>
            <a:pPr hangingPunct="1">
              <a:lnSpc>
                <a:spcPct val="87000"/>
              </a:lnSpc>
              <a:spcBef>
                <a:spcPts val="325"/>
              </a:spcBef>
              <a:buFont typeface="Wingdings" charset="2"/>
              <a:buChar char=""/>
            </a:pPr>
            <a:r>
              <a:rPr lang="en-US" altLang="en-US" sz="1600" b="1">
                <a:ea typeface="MS PGothic" charset="-128"/>
                <a:cs typeface="MS PGothic" charset="-128"/>
              </a:rPr>
              <a:t> </a:t>
            </a:r>
            <a:r>
              <a:rPr lang="en-US" altLang="en-US" sz="1600">
                <a:ea typeface="MS PGothic" charset="-128"/>
                <a:cs typeface="MS PGothic" charset="-128"/>
              </a:rPr>
              <a:t>From the dialogue box, click </a:t>
            </a:r>
            <a:r>
              <a:rPr lang="en-US" altLang="en-US" sz="1600" b="1">
                <a:ea typeface="MS PGothic" charset="-128"/>
                <a:cs typeface="MS PGothic" charset="-128"/>
              </a:rPr>
              <a:t>Create New</a:t>
            </a:r>
          </a:p>
          <a:p>
            <a:pPr lvl="1" hangingPunct="1">
              <a:lnSpc>
                <a:spcPct val="87000"/>
              </a:lnSpc>
              <a:spcBef>
                <a:spcPts val="325"/>
              </a:spcBef>
              <a:buSzPct val="45000"/>
              <a:buFont typeface="Wingdings" charset="2"/>
              <a:buChar char=""/>
            </a:pPr>
            <a:r>
              <a:rPr lang="en-US" altLang="en-US" sz="1600">
                <a:ea typeface="MS PGothic" charset="-128"/>
                <a:cs typeface="MS PGothic" charset="-128"/>
              </a:rPr>
              <a:t>If you already have a keystore, please choose the </a:t>
            </a:r>
            <a:r>
              <a:rPr lang="en-US" altLang="en-US" sz="1600" b="1">
                <a:ea typeface="MS PGothic" charset="-128"/>
                <a:cs typeface="MS PGothic" charset="-128"/>
              </a:rPr>
              <a:t>Choose Existing</a:t>
            </a:r>
            <a:r>
              <a:rPr lang="en-US" altLang="en-US" sz="1600">
                <a:ea typeface="MS PGothic" charset="-128"/>
                <a:cs typeface="MS PGothic" charset="-128"/>
              </a:rPr>
              <a:t> and provide the necessary password</a:t>
            </a:r>
          </a:p>
        </p:txBody>
      </p:sp>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2684463"/>
            <a:ext cx="4114800" cy="2895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879725"/>
            <a:ext cx="4514850" cy="2352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dirty="0">
                <a:solidFill>
                  <a:srgbClr val="002060"/>
                </a:solidFill>
                <a:effectLst>
                  <a:outerShdw blurRad="38100" dist="38100" dir="2700000" algn="tl">
                    <a:srgbClr val="C0C0C0"/>
                  </a:outerShdw>
                </a:effectLst>
              </a:rPr>
              <a:t>Generating an APK </a:t>
            </a:r>
            <a:r>
              <a:rPr lang="en-US" altLang="en-US" sz="2400" b="1" dirty="0" smtClean="0">
                <a:solidFill>
                  <a:srgbClr val="002060"/>
                </a:solidFill>
                <a:effectLst>
                  <a:outerShdw blurRad="38100" dist="38100" dir="2700000" algn="tl">
                    <a:srgbClr val="C0C0C0"/>
                  </a:outerShdw>
                </a:effectLst>
              </a:rPr>
              <a:t> </a:t>
            </a:r>
            <a:r>
              <a:rPr lang="en-US" altLang="en-US" sz="2400" b="1" dirty="0">
                <a:solidFill>
                  <a:srgbClr val="002060"/>
                </a:solidFill>
                <a:effectLst>
                  <a:outerShdw blurRad="38100" dist="38100" dir="2700000" algn="tl">
                    <a:srgbClr val="C0C0C0"/>
                  </a:outerShdw>
                </a:effectLst>
              </a:rPr>
              <a:t>Signing an Android Application</a:t>
            </a:r>
          </a:p>
        </p:txBody>
      </p:sp>
      <p:sp>
        <p:nvSpPr>
          <p:cNvPr id="49154"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155" name="Text Box 3"/>
          <p:cNvSpPr txBox="1">
            <a:spLocks noChangeArrowheads="1"/>
          </p:cNvSpPr>
          <p:nvPr/>
        </p:nvSpPr>
        <p:spPr bwMode="auto">
          <a:xfrm>
            <a:off x="349250" y="1260475"/>
            <a:ext cx="6310313" cy="323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889000" indent="-5254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 Provide the Key Store Path</a:t>
            </a:r>
          </a:p>
          <a:p>
            <a:pPr hangingPunct="1">
              <a:lnSpc>
                <a:spcPct val="87000"/>
              </a:lnSpc>
              <a:spcBef>
                <a:spcPts val="325"/>
              </a:spcBef>
              <a:buFont typeface="Wingdings" charset="2"/>
              <a:buChar char=""/>
            </a:pPr>
            <a:r>
              <a:rPr lang="en-US" altLang="en-US" sz="1600">
                <a:ea typeface="MS PGothic" charset="-128"/>
                <a:cs typeface="MS PGothic" charset="-128"/>
              </a:rPr>
              <a:t> Provide the key</a:t>
            </a:r>
          </a:p>
          <a:p>
            <a:pPr lvl="1" hangingPunct="1">
              <a:lnSpc>
                <a:spcPct val="87000"/>
              </a:lnSpc>
              <a:spcBef>
                <a:spcPts val="325"/>
              </a:spcBef>
              <a:buSzPct val="45000"/>
              <a:buFont typeface="Wingdings" charset="2"/>
              <a:buChar char=""/>
            </a:pPr>
            <a:r>
              <a:rPr lang="en-US" altLang="en-US" sz="1600">
                <a:ea typeface="MS PGothic" charset="-128"/>
                <a:cs typeface="MS PGothic" charset="-128"/>
              </a:rPr>
              <a:t>In this example every password is “template”</a:t>
            </a:r>
          </a:p>
          <a:p>
            <a:pPr marL="1588" indent="0" hangingPunct="1">
              <a:lnSpc>
                <a:spcPct val="87000"/>
              </a:lnSpc>
              <a:buClrTx/>
              <a:buFontTx/>
              <a:buNone/>
            </a:pPr>
            <a:endParaRPr lang="en-US" altLang="en-US" sz="1600">
              <a:ea typeface="MS PGothic" charset="-128"/>
              <a:cs typeface="MS PGothic" charset="-128"/>
            </a:endParaRPr>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3" y="998538"/>
            <a:ext cx="4924425" cy="458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349250" y="635000"/>
            <a:ext cx="9745663"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altLang="en-US" sz="2400" b="1">
                <a:solidFill>
                  <a:srgbClr val="002060"/>
                </a:solidFill>
                <a:effectLst>
                  <a:outerShdw blurRad="38100" dist="38100" dir="2700000" algn="tl">
                    <a:srgbClr val="C0C0C0"/>
                  </a:outerShdw>
                </a:effectLst>
              </a:rPr>
              <a:t>Signing an Android Application</a:t>
            </a:r>
          </a:p>
        </p:txBody>
      </p:sp>
      <p:sp>
        <p:nvSpPr>
          <p:cNvPr id="50178" name="Text Box 2"/>
          <p:cNvSpPr txBox="1">
            <a:spLocks noChangeArrowheads="1"/>
          </p:cNvSpPr>
          <p:nvPr/>
        </p:nvSpPr>
        <p:spPr bwMode="auto">
          <a:xfrm>
            <a:off x="349250" y="1701800"/>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179" name="Text Box 3"/>
          <p:cNvSpPr txBox="1">
            <a:spLocks noChangeArrowheads="1"/>
          </p:cNvSpPr>
          <p:nvPr/>
        </p:nvSpPr>
        <p:spPr bwMode="auto">
          <a:xfrm>
            <a:off x="349250" y="1260475"/>
            <a:ext cx="7031038" cy="323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100080"/>
          <a:lstStyle>
            <a:lvl1pPr marL="169863" indent="-168275">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1pPr>
            <a:lvl2pPr marL="889000" indent="-5254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a:solidFill>
                  <a:srgbClr val="000000"/>
                </a:solidFill>
                <a:latin typeface="Arial" charset="0"/>
                <a:ea typeface="MS Gothic" charset="-128"/>
                <a:cs typeface="MS Gothic" charset="-128"/>
              </a:defRPr>
            </a:lvl9pPr>
          </a:lstStyle>
          <a:p>
            <a:pPr hangingPunct="1">
              <a:lnSpc>
                <a:spcPct val="87000"/>
              </a:lnSpc>
              <a:spcBef>
                <a:spcPts val="325"/>
              </a:spcBef>
              <a:buFont typeface="Wingdings" charset="2"/>
              <a:buChar char=""/>
            </a:pPr>
            <a:r>
              <a:rPr lang="en-US" altLang="en-US" sz="1600">
                <a:ea typeface="MS PGothic" charset="-128"/>
                <a:cs typeface="MS PGothic" charset="-128"/>
              </a:rPr>
              <a:t> Once successful, the wizard will ask for a destination</a:t>
            </a:r>
          </a:p>
          <a:p>
            <a:pPr hangingPunct="1">
              <a:lnSpc>
                <a:spcPct val="87000"/>
              </a:lnSpc>
              <a:spcBef>
                <a:spcPts val="325"/>
              </a:spcBef>
              <a:buFont typeface="Wingdings" charset="2"/>
              <a:buChar char=""/>
            </a:pPr>
            <a:r>
              <a:rPr lang="en-US" altLang="en-US" sz="1600">
                <a:ea typeface="MS PGothic" charset="-128"/>
                <a:cs typeface="MS PGothic" charset="-128"/>
              </a:rPr>
              <a:t> Click Finish</a:t>
            </a:r>
          </a:p>
          <a:p>
            <a:pPr hangingPunct="1">
              <a:lnSpc>
                <a:spcPct val="87000"/>
              </a:lnSpc>
              <a:spcBef>
                <a:spcPts val="325"/>
              </a:spcBef>
              <a:buFont typeface="Wingdings" charset="2"/>
              <a:buChar char=""/>
            </a:pPr>
            <a:r>
              <a:rPr lang="en-US" altLang="en-US" sz="1600">
                <a:ea typeface="MS PGothic" charset="-128"/>
                <a:cs typeface="MS PGothic" charset="-128"/>
              </a:rPr>
              <a:t> The process will confirm the generation of the APK</a:t>
            </a:r>
          </a:p>
          <a:p>
            <a:pPr lvl="1" hangingPunct="1">
              <a:lnSpc>
                <a:spcPct val="87000"/>
              </a:lnSpc>
              <a:spcBef>
                <a:spcPts val="325"/>
              </a:spcBef>
              <a:buSzPct val="45000"/>
              <a:buFont typeface="Wingdings" charset="2"/>
              <a:buChar char=""/>
            </a:pPr>
            <a:r>
              <a:rPr lang="en-US" altLang="en-US" sz="1600">
                <a:ea typeface="MS PGothic" charset="-128"/>
                <a:cs typeface="MS PGothic" charset="-128"/>
              </a:rPr>
              <a:t>Now your application is ready to be released</a:t>
            </a:r>
          </a:p>
          <a:p>
            <a:pPr marL="890588" indent="-525463" hangingPunct="1">
              <a:lnSpc>
                <a:spcPct val="87000"/>
              </a:lnSpc>
              <a:buClrTx/>
              <a:buFontTx/>
              <a:buNone/>
            </a:pPr>
            <a:endParaRPr lang="en-US" altLang="en-US" sz="1600">
              <a:ea typeface="MS PGothic" charset="-128"/>
              <a:cs typeface="MS PGothic" charset="-128"/>
            </a:endParaRPr>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050" y="1079500"/>
            <a:ext cx="4114800" cy="2895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350044" y="635000"/>
            <a:ext cx="9742488" cy="515938"/>
          </a:xfrm>
        </p:spPr>
        <p:txBody>
          <a:bodyPr vert="horz" wrap="square" lIns="91440" tIns="151900" rIns="91440" bIns="45720" numCol="1" anchor="t" anchorCtr="0" compatLnSpc="1">
            <a:prstTxWarp prst="textNoShape">
              <a:avLst/>
            </a:prstTxWarp>
          </a:bodyPr>
          <a:lstStyle/>
          <a:p>
            <a:pPr>
              <a:buClrTx/>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defRPr/>
            </a:pPr>
            <a:r>
              <a:rPr lang="en-US" altLang="en-US" sz="2400" b="1">
                <a:solidFill>
                  <a:srgbClr val="002060"/>
                </a:solidFill>
                <a:effectLst>
                  <a:outerShdw blurRad="38100" dist="38100" dir="2700000" algn="tl">
                    <a:srgbClr val="C0C0C0"/>
                  </a:outerShdw>
                </a:effectLst>
              </a:rPr>
              <a:t>Task Execution Protocol – Step by step </a:t>
            </a:r>
          </a:p>
        </p:txBody>
      </p:sp>
      <p:sp>
        <p:nvSpPr>
          <p:cNvPr id="53250" name="Text Box 2"/>
          <p:cNvSpPr txBox="1">
            <a:spLocks noChangeArrowheads="1"/>
          </p:cNvSpPr>
          <p:nvPr/>
        </p:nvSpPr>
        <p:spPr bwMode="auto">
          <a:xfrm>
            <a:off x="350045" y="1701801"/>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44" y="1619250"/>
            <a:ext cx="2109788" cy="3663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32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8407" y="2879726"/>
            <a:ext cx="1079500" cy="900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3253" name="Oval 5"/>
          <p:cNvSpPr>
            <a:spLocks noChangeArrowheads="1"/>
          </p:cNvSpPr>
          <p:nvPr/>
        </p:nvSpPr>
        <p:spPr bwMode="auto">
          <a:xfrm>
            <a:off x="2772569" y="1655763"/>
            <a:ext cx="539750" cy="468312"/>
          </a:xfrm>
          <a:prstGeom prst="ellipse">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4713"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sz="1100"/>
              <a:t>S1</a:t>
            </a:r>
          </a:p>
        </p:txBody>
      </p:sp>
      <p:sp>
        <p:nvSpPr>
          <p:cNvPr id="53254" name="Rectangle 6"/>
          <p:cNvSpPr>
            <a:spLocks noChangeArrowheads="1"/>
          </p:cNvSpPr>
          <p:nvPr/>
        </p:nvSpPr>
        <p:spPr bwMode="auto">
          <a:xfrm>
            <a:off x="3420270" y="1800226"/>
            <a:ext cx="1800225" cy="720725"/>
          </a:xfrm>
          <a:prstGeom prst="rect">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60832"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a:t>Task</a:t>
            </a:r>
          </a:p>
          <a:p>
            <a:pPr algn="ctr">
              <a:defRPr/>
            </a:pPr>
            <a:r>
              <a:rPr lang="en-AU" altLang="en-US" sz="900"/>
              <a:t>Extends : AsyncServiceTask</a:t>
            </a:r>
          </a:p>
        </p:txBody>
      </p:sp>
      <p:sp>
        <p:nvSpPr>
          <p:cNvPr id="53255" name="Rectangle 7"/>
          <p:cNvSpPr>
            <a:spLocks noChangeArrowheads="1"/>
          </p:cNvSpPr>
          <p:nvPr/>
        </p:nvSpPr>
        <p:spPr bwMode="auto">
          <a:xfrm>
            <a:off x="361157" y="5400675"/>
            <a:ext cx="2519362" cy="539750"/>
          </a:xfrm>
          <a:prstGeom prst="rect">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60832"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a:t>Activity</a:t>
            </a:r>
          </a:p>
          <a:p>
            <a:pPr algn="ctr">
              <a:defRPr/>
            </a:pPr>
            <a:r>
              <a:rPr lang="en-AU" altLang="en-US" sz="900"/>
              <a:t>Implements : TaskReceiver</a:t>
            </a:r>
          </a:p>
        </p:txBody>
      </p:sp>
      <p:sp>
        <p:nvSpPr>
          <p:cNvPr id="53256" name="Text Box 8"/>
          <p:cNvSpPr txBox="1">
            <a:spLocks noChangeArrowheads="1"/>
          </p:cNvSpPr>
          <p:nvPr/>
        </p:nvSpPr>
        <p:spPr bwMode="auto">
          <a:xfrm>
            <a:off x="8458995" y="1081088"/>
            <a:ext cx="3057525" cy="5218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73790"/>
          <a:lstStyle>
            <a:lvl1pPr marL="166688" indent="-166688">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rgbClr val="000000"/>
                </a:solidFill>
                <a:latin typeface="Arial" charset="0"/>
                <a:ea typeface="MS Gothic" charset="-128"/>
                <a:cs typeface="MS Gothic" charset="-128"/>
              </a:defRPr>
            </a:lvl1pPr>
            <a:lvl2pPr marL="341313" indent="-166688">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rgbClr val="000000"/>
                </a:solidFill>
                <a:latin typeface="Arial" charset="0"/>
                <a:ea typeface="MS Gothic" charset="-128"/>
                <a:cs typeface="MS Gothic" charset="-128"/>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rgbClr val="000000"/>
                </a:solidFill>
                <a:latin typeface="Arial" charset="0"/>
                <a:ea typeface="MS Gothic" charset="-128"/>
                <a:cs typeface="MS Gothic" charset="-128"/>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rgbClr val="000000"/>
                </a:solidFill>
                <a:latin typeface="Arial" charset="0"/>
                <a:ea typeface="MS Gothic" charset="-128"/>
                <a:cs typeface="MS Gothic" charset="-128"/>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rgbClr val="000000"/>
                </a:solidFill>
                <a:latin typeface="Arial" charset="0"/>
                <a:ea typeface="MS Gothic" charset="-128"/>
                <a:cs typeface="MS Gothic" charset="-128"/>
              </a:defRPr>
            </a:lvl9pPr>
          </a:lstStyle>
          <a:p>
            <a:pPr hangingPunct="1">
              <a:spcBef>
                <a:spcPts val="325"/>
              </a:spcBef>
              <a:buFont typeface="Wingdings" charset="2"/>
              <a:buChar char=""/>
            </a:pPr>
            <a:r>
              <a:rPr lang="en-US" altLang="en-US" sz="1600">
                <a:ea typeface="MS PGothic" charset="-128"/>
                <a:cs typeface="MS PGothic" charset="-128"/>
              </a:rPr>
              <a:t>S1 : </a:t>
            </a:r>
          </a:p>
          <a:p>
            <a:pPr lvl="1" hangingPunct="1">
              <a:spcBef>
                <a:spcPts val="325"/>
              </a:spcBef>
              <a:buFont typeface="Wingdings" charset="2"/>
              <a:buChar char=""/>
            </a:pPr>
            <a:r>
              <a:rPr lang="en-US" altLang="en-US" sz="1600">
                <a:ea typeface="MS PGothic" charset="-128"/>
                <a:cs typeface="MS PGothic" charset="-128"/>
              </a:rPr>
              <a:t>Activity creates the task and assigns an ID to it</a:t>
            </a:r>
          </a:p>
          <a:p>
            <a:pPr lvl="1" hangingPunct="1">
              <a:spcBef>
                <a:spcPts val="325"/>
              </a:spcBef>
              <a:buFont typeface="Wingdings" charset="2"/>
              <a:buChar char=""/>
            </a:pPr>
            <a:r>
              <a:rPr lang="en-US" altLang="en-US" sz="1600">
                <a:ea typeface="MS PGothic" charset="-128"/>
                <a:cs typeface="MS PGothic" charset="-128"/>
              </a:rPr>
              <a:t>Activity registers itself as a listener to the postExecution event of the task</a:t>
            </a:r>
          </a:p>
          <a:p>
            <a:pPr lvl="1" hangingPunct="1">
              <a:spcBef>
                <a:spcPts val="325"/>
              </a:spcBef>
              <a:buFont typeface="Wingdings" charset="2"/>
              <a:buChar char=""/>
            </a:pPr>
            <a:r>
              <a:rPr lang="en-US" altLang="en-US" sz="1600">
                <a:ea typeface="MS PGothic" charset="-128"/>
                <a:cs typeface="MS PGothic" charset="-128"/>
              </a:rPr>
              <a:t>Activity starts the task in a separate thread</a:t>
            </a:r>
          </a:p>
          <a:p>
            <a:pPr hangingPunct="1">
              <a:spcBef>
                <a:spcPts val="325"/>
              </a:spcBef>
              <a:buFont typeface="Wingdings" charset="2"/>
              <a:buChar char=""/>
            </a:pPr>
            <a:r>
              <a:rPr lang="en-US" altLang="en-US" sz="1600">
                <a:ea typeface="MS PGothic" charset="-128"/>
                <a:cs typeface="MS PGothic" charset="-128"/>
              </a:rPr>
              <a:t>S2 :</a:t>
            </a:r>
          </a:p>
          <a:p>
            <a:pPr lvl="1" hangingPunct="1">
              <a:spcBef>
                <a:spcPts val="325"/>
              </a:spcBef>
              <a:buFont typeface="Wingdings" charset="2"/>
              <a:buChar char=""/>
            </a:pPr>
            <a:r>
              <a:rPr lang="en-US" altLang="en-US" sz="1600">
                <a:ea typeface="MS PGothic" charset="-128"/>
                <a:cs typeface="MS PGothic" charset="-128"/>
              </a:rPr>
              <a:t>Task executes a POST method and waits for the result</a:t>
            </a:r>
          </a:p>
          <a:p>
            <a:pPr hangingPunct="1">
              <a:spcBef>
                <a:spcPts val="325"/>
              </a:spcBef>
              <a:buFont typeface="Wingdings" charset="2"/>
              <a:buChar char=""/>
            </a:pPr>
            <a:r>
              <a:rPr lang="en-US" altLang="en-US" sz="1600">
                <a:ea typeface="MS PGothic" charset="-128"/>
                <a:cs typeface="MS PGothic" charset="-128"/>
              </a:rPr>
              <a:t>S3 :</a:t>
            </a:r>
          </a:p>
          <a:p>
            <a:pPr lvl="1" hangingPunct="1">
              <a:spcBef>
                <a:spcPts val="325"/>
              </a:spcBef>
              <a:buFont typeface="Wingdings" charset="2"/>
              <a:buChar char=""/>
            </a:pPr>
            <a:r>
              <a:rPr lang="en-US" altLang="en-US" sz="1600">
                <a:ea typeface="MS PGothic" charset="-128"/>
                <a:cs typeface="MS PGothic" charset="-128"/>
              </a:rPr>
              <a:t>The response is received by the task thread</a:t>
            </a:r>
          </a:p>
          <a:p>
            <a:pPr lvl="1" hangingPunct="1">
              <a:spcBef>
                <a:spcPts val="325"/>
              </a:spcBef>
              <a:buFont typeface="Wingdings" charset="2"/>
              <a:buChar char=""/>
            </a:pPr>
            <a:r>
              <a:rPr lang="en-US" altLang="en-US" sz="1600">
                <a:ea typeface="MS PGothic" charset="-128"/>
                <a:cs typeface="MS PGothic" charset="-128"/>
              </a:rPr>
              <a:t>Task raises a postExecute() event and passes the response to any listener</a:t>
            </a:r>
          </a:p>
          <a:p>
            <a:pPr hangingPunct="1">
              <a:spcBef>
                <a:spcPts val="325"/>
              </a:spcBef>
              <a:buFont typeface="Wingdings" charset="2"/>
              <a:buChar char=""/>
            </a:pPr>
            <a:r>
              <a:rPr lang="en-US" altLang="en-US" sz="1600">
                <a:ea typeface="MS PGothic" charset="-128"/>
                <a:cs typeface="MS PGothic" charset="-128"/>
              </a:rPr>
              <a:t>S4 :</a:t>
            </a:r>
          </a:p>
          <a:p>
            <a:pPr lvl="1" hangingPunct="1">
              <a:spcBef>
                <a:spcPts val="325"/>
              </a:spcBef>
              <a:buFont typeface="Wingdings" charset="2"/>
              <a:buChar char=""/>
            </a:pPr>
            <a:r>
              <a:rPr lang="en-US" altLang="en-US" sz="1600">
                <a:ea typeface="MS PGothic" charset="-128"/>
                <a:cs typeface="MS PGothic" charset="-128"/>
              </a:rPr>
              <a:t>Activity responds to the event and process the result </a:t>
            </a:r>
          </a:p>
          <a:p>
            <a:pPr hangingPunct="1">
              <a:spcBef>
                <a:spcPts val="325"/>
              </a:spcBef>
            </a:pPr>
            <a:endParaRPr lang="en-US" altLang="en-US" sz="1600">
              <a:ea typeface="MS PGothic" charset="-128"/>
              <a:cs typeface="MS PGothic" charset="-128"/>
            </a:endParaRPr>
          </a:p>
        </p:txBody>
      </p:sp>
      <p:sp>
        <p:nvSpPr>
          <p:cNvPr id="53257" name="Line 9"/>
          <p:cNvSpPr>
            <a:spLocks noChangeShapeType="1"/>
          </p:cNvSpPr>
          <p:nvPr/>
        </p:nvSpPr>
        <p:spPr bwMode="auto">
          <a:xfrm>
            <a:off x="5399883" y="1979614"/>
            <a:ext cx="1258887" cy="720725"/>
          </a:xfrm>
          <a:prstGeom prst="line">
            <a:avLst/>
          </a:prstGeom>
          <a:noFill/>
          <a:ln w="216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3258" name="Oval 10"/>
          <p:cNvSpPr>
            <a:spLocks noChangeArrowheads="1"/>
          </p:cNvSpPr>
          <p:nvPr/>
        </p:nvSpPr>
        <p:spPr bwMode="auto">
          <a:xfrm>
            <a:off x="5723732" y="1728788"/>
            <a:ext cx="538162" cy="468312"/>
          </a:xfrm>
          <a:prstGeom prst="ellipse">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4713"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sz="1100"/>
              <a:t>S2</a:t>
            </a:r>
          </a:p>
        </p:txBody>
      </p:sp>
      <p:sp>
        <p:nvSpPr>
          <p:cNvPr id="53259" name="Line 11"/>
          <p:cNvSpPr>
            <a:spLocks noChangeShapeType="1"/>
          </p:cNvSpPr>
          <p:nvPr/>
        </p:nvSpPr>
        <p:spPr bwMode="auto">
          <a:xfrm flipH="1" flipV="1">
            <a:off x="4856958" y="2697163"/>
            <a:ext cx="1444625" cy="906462"/>
          </a:xfrm>
          <a:prstGeom prst="line">
            <a:avLst/>
          </a:prstGeom>
          <a:noFill/>
          <a:ln w="216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3260" name="Oval 12"/>
          <p:cNvSpPr>
            <a:spLocks noChangeArrowheads="1"/>
          </p:cNvSpPr>
          <p:nvPr/>
        </p:nvSpPr>
        <p:spPr bwMode="auto">
          <a:xfrm>
            <a:off x="5652295" y="2771776"/>
            <a:ext cx="538163" cy="468313"/>
          </a:xfrm>
          <a:prstGeom prst="ellipse">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4713"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sz="1100"/>
              <a:t>S3</a:t>
            </a:r>
          </a:p>
        </p:txBody>
      </p:sp>
      <p:sp>
        <p:nvSpPr>
          <p:cNvPr id="53261" name="Line 13"/>
          <p:cNvSpPr>
            <a:spLocks noChangeShapeType="1"/>
          </p:cNvSpPr>
          <p:nvPr/>
        </p:nvSpPr>
        <p:spPr bwMode="auto">
          <a:xfrm flipH="1">
            <a:off x="2697957" y="2700338"/>
            <a:ext cx="1446212" cy="900112"/>
          </a:xfrm>
          <a:prstGeom prst="line">
            <a:avLst/>
          </a:prstGeom>
          <a:noFill/>
          <a:ln w="216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3262" name="Oval 14"/>
          <p:cNvSpPr>
            <a:spLocks noChangeArrowheads="1"/>
          </p:cNvSpPr>
          <p:nvPr/>
        </p:nvSpPr>
        <p:spPr bwMode="auto">
          <a:xfrm>
            <a:off x="2809082" y="2771776"/>
            <a:ext cx="539750" cy="468313"/>
          </a:xfrm>
          <a:prstGeom prst="ellipse">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4713"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sz="1100"/>
              <a:t>S4</a:t>
            </a:r>
          </a:p>
        </p:txBody>
      </p:sp>
      <p:sp>
        <p:nvSpPr>
          <p:cNvPr id="53263" name="Line 15"/>
          <p:cNvSpPr>
            <a:spLocks noChangeShapeType="1"/>
          </p:cNvSpPr>
          <p:nvPr/>
        </p:nvSpPr>
        <p:spPr bwMode="auto">
          <a:xfrm>
            <a:off x="2701133" y="2339975"/>
            <a:ext cx="720725" cy="1588"/>
          </a:xfrm>
          <a:prstGeom prst="line">
            <a:avLst/>
          </a:prstGeom>
          <a:noFill/>
          <a:ln w="216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Tree>
    <p:extLst>
      <p:ext uri="{BB962C8B-B14F-4D97-AF65-F5344CB8AC3E}">
        <p14:creationId xmlns:p14="http://schemas.microsoft.com/office/powerpoint/2010/main" val="11073325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350044" y="635000"/>
            <a:ext cx="9742488" cy="515938"/>
          </a:xfrm>
        </p:spPr>
        <p:txBody>
          <a:bodyPr vert="horz" wrap="square" lIns="91440" tIns="151900" rIns="91440" bIns="45720" numCol="1" anchor="t" anchorCtr="0" compatLnSpc="1">
            <a:prstTxWarp prst="textNoShape">
              <a:avLst/>
            </a:prstTxWarp>
          </a:bodyPr>
          <a:lstStyle/>
          <a:p>
            <a:pPr>
              <a:buClrTx/>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defRPr/>
            </a:pPr>
            <a:r>
              <a:rPr lang="en-US" altLang="en-US" sz="2400" b="1">
                <a:solidFill>
                  <a:srgbClr val="002060"/>
                </a:solidFill>
                <a:effectLst>
                  <a:outerShdw blurRad="38100" dist="38100" dir="2700000" algn="tl">
                    <a:srgbClr val="C0C0C0"/>
                  </a:outerShdw>
                </a:effectLst>
              </a:rPr>
              <a:t>Task Execution Protocol – Step by step </a:t>
            </a:r>
          </a:p>
        </p:txBody>
      </p:sp>
      <p:sp>
        <p:nvSpPr>
          <p:cNvPr id="56322" name="Text Box 2"/>
          <p:cNvSpPr txBox="1">
            <a:spLocks noChangeArrowheads="1"/>
          </p:cNvSpPr>
          <p:nvPr/>
        </p:nvSpPr>
        <p:spPr bwMode="auto">
          <a:xfrm>
            <a:off x="350045" y="1701801"/>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56323" name="Line 3"/>
          <p:cNvSpPr>
            <a:spLocks noChangeShapeType="1"/>
          </p:cNvSpPr>
          <p:nvPr/>
        </p:nvSpPr>
        <p:spPr bwMode="auto">
          <a:xfrm>
            <a:off x="4283870" y="2160589"/>
            <a:ext cx="720725" cy="1587"/>
          </a:xfrm>
          <a:prstGeom prst="line">
            <a:avLst/>
          </a:prstGeom>
          <a:noFill/>
          <a:ln w="21600">
            <a:solidFill>
              <a:srgbClr val="808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6324" name="Oval 4"/>
          <p:cNvSpPr>
            <a:spLocks noChangeArrowheads="1"/>
          </p:cNvSpPr>
          <p:nvPr/>
        </p:nvSpPr>
        <p:spPr bwMode="auto">
          <a:xfrm>
            <a:off x="4355307" y="1547813"/>
            <a:ext cx="539750" cy="468312"/>
          </a:xfrm>
          <a:prstGeom prst="ellipse">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4713"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sz="1100"/>
              <a:t>S1</a:t>
            </a:r>
          </a:p>
        </p:txBody>
      </p:sp>
      <p:sp>
        <p:nvSpPr>
          <p:cNvPr id="56325" name="Line 5"/>
          <p:cNvSpPr>
            <a:spLocks noChangeShapeType="1"/>
          </p:cNvSpPr>
          <p:nvPr/>
        </p:nvSpPr>
        <p:spPr bwMode="auto">
          <a:xfrm>
            <a:off x="9106695" y="2160589"/>
            <a:ext cx="1260475" cy="720725"/>
          </a:xfrm>
          <a:prstGeom prst="line">
            <a:avLst/>
          </a:prstGeom>
          <a:noFill/>
          <a:ln w="216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6326" name="Oval 6"/>
          <p:cNvSpPr>
            <a:spLocks noChangeArrowheads="1"/>
          </p:cNvSpPr>
          <p:nvPr/>
        </p:nvSpPr>
        <p:spPr bwMode="auto">
          <a:xfrm>
            <a:off x="9681369" y="1979613"/>
            <a:ext cx="539750" cy="468312"/>
          </a:xfrm>
          <a:prstGeom prst="ellipse">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4713"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sz="1100"/>
              <a:t>S2</a:t>
            </a:r>
          </a:p>
        </p:txBody>
      </p:sp>
      <p:sp>
        <p:nvSpPr>
          <p:cNvPr id="56327" name="Line 7"/>
          <p:cNvSpPr>
            <a:spLocks noChangeShapeType="1"/>
          </p:cNvSpPr>
          <p:nvPr/>
        </p:nvSpPr>
        <p:spPr bwMode="auto">
          <a:xfrm flipH="1">
            <a:off x="9282908" y="3959225"/>
            <a:ext cx="1266825" cy="1079500"/>
          </a:xfrm>
          <a:prstGeom prst="line">
            <a:avLst/>
          </a:prstGeom>
          <a:noFill/>
          <a:ln w="216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6328" name="Oval 8"/>
          <p:cNvSpPr>
            <a:spLocks noChangeArrowheads="1"/>
          </p:cNvSpPr>
          <p:nvPr/>
        </p:nvSpPr>
        <p:spPr bwMode="auto">
          <a:xfrm>
            <a:off x="9898857" y="4464051"/>
            <a:ext cx="539750" cy="468313"/>
          </a:xfrm>
          <a:prstGeom prst="ellipse">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4713"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sz="1100"/>
              <a:t>S3</a:t>
            </a:r>
          </a:p>
        </p:txBody>
      </p:sp>
      <p:sp>
        <p:nvSpPr>
          <p:cNvPr id="56329" name="Line 9"/>
          <p:cNvSpPr>
            <a:spLocks noChangeShapeType="1"/>
          </p:cNvSpPr>
          <p:nvPr/>
        </p:nvSpPr>
        <p:spPr bwMode="auto">
          <a:xfrm flipH="1">
            <a:off x="4388645" y="5400675"/>
            <a:ext cx="727075" cy="1588"/>
          </a:xfrm>
          <a:prstGeom prst="line">
            <a:avLst/>
          </a:prstGeom>
          <a:noFill/>
          <a:ln w="216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6330" name="Oval 10"/>
          <p:cNvSpPr>
            <a:spLocks noChangeArrowheads="1"/>
          </p:cNvSpPr>
          <p:nvPr/>
        </p:nvSpPr>
        <p:spPr bwMode="auto">
          <a:xfrm>
            <a:off x="4499769" y="4751388"/>
            <a:ext cx="539750" cy="468312"/>
          </a:xfrm>
          <a:prstGeom prst="ellipse">
            <a:avLst/>
          </a:prstGeom>
          <a:solidFill>
            <a:srgbClr val="FFFF99"/>
          </a:solidFill>
          <a:ln w="2160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4713" rIns="89988" bIns="44994"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gn="ctr">
              <a:defRPr/>
            </a:pPr>
            <a:r>
              <a:rPr lang="en-AU" altLang="en-US" sz="1100"/>
              <a:t>S4</a:t>
            </a:r>
          </a:p>
        </p:txBody>
      </p:sp>
      <p:sp>
        <p:nvSpPr>
          <p:cNvPr id="56331" name="Text Box 11"/>
          <p:cNvSpPr txBox="1">
            <a:spLocks noChangeArrowheads="1"/>
          </p:cNvSpPr>
          <p:nvPr/>
        </p:nvSpPr>
        <p:spPr bwMode="auto">
          <a:xfrm>
            <a:off x="719933" y="1470026"/>
            <a:ext cx="3527425" cy="1311275"/>
          </a:xfrm>
          <a:prstGeom prst="rect">
            <a:avLst/>
          </a:prstGeom>
          <a:noFill/>
          <a:ln w="21600">
            <a:solidFill>
              <a:srgbClr val="3333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7593" rIns="89988" bIns="44994"/>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nSpc>
                <a:spcPct val="89000"/>
              </a:lnSpc>
            </a:pPr>
            <a:r>
              <a:rPr lang="en-AU" altLang="en-US" sz="900">
                <a:latin typeface="Courier New" charset="0"/>
              </a:rPr>
              <a:t>//SearchUI.java – if the user clicks the button</a:t>
            </a:r>
          </a:p>
          <a:p>
            <a:pPr>
              <a:lnSpc>
                <a:spcPct val="89000"/>
              </a:lnSpc>
            </a:pPr>
            <a:r>
              <a:rPr lang="en-AU" altLang="en-US" sz="900">
                <a:latin typeface="Courier New" charset="0"/>
              </a:rPr>
              <a:t>{</a:t>
            </a:r>
          </a:p>
          <a:p>
            <a:pPr>
              <a:lnSpc>
                <a:spcPct val="89000"/>
              </a:lnSpc>
            </a:pPr>
            <a:endParaRPr lang="en-AU" altLang="en-US" sz="900">
              <a:latin typeface="Courier New" charset="0"/>
            </a:endParaRPr>
          </a:p>
          <a:p>
            <a:pPr>
              <a:lnSpc>
                <a:spcPct val="89000"/>
              </a:lnSpc>
            </a:pPr>
            <a:r>
              <a:rPr lang="en-AU" altLang="en-US" sz="900">
                <a:latin typeface="Courier New" charset="0"/>
              </a:rPr>
              <a:t>...</a:t>
            </a:r>
          </a:p>
          <a:p>
            <a:pPr>
              <a:lnSpc>
                <a:spcPct val="89000"/>
              </a:lnSpc>
            </a:pPr>
            <a:r>
              <a:rPr lang="en-AU" altLang="en-US" sz="900">
                <a:latin typeface="Courier New" charset="0"/>
              </a:rPr>
              <a:t>SearchTipsTask stt = new SearchTipsTask( ... );</a:t>
            </a:r>
          </a:p>
          <a:p>
            <a:pPr>
              <a:lnSpc>
                <a:spcPct val="89000"/>
              </a:lnSpc>
            </a:pPr>
            <a:r>
              <a:rPr lang="en-AU" altLang="en-US" sz="900">
                <a:latin typeface="Courier New" charset="0"/>
              </a:rPr>
              <a:t>stt.setReceiver(this);</a:t>
            </a:r>
          </a:p>
          <a:p>
            <a:pPr>
              <a:lnSpc>
                <a:spcPct val="89000"/>
              </a:lnSpc>
            </a:pPr>
            <a:r>
              <a:rPr lang="en-AU" altLang="en-US" sz="900">
                <a:latin typeface="Courier New" charset="0"/>
              </a:rPr>
              <a:t>stt.execute(_seeds);</a:t>
            </a:r>
          </a:p>
          <a:p>
            <a:pPr>
              <a:lnSpc>
                <a:spcPct val="89000"/>
              </a:lnSpc>
            </a:pPr>
            <a:r>
              <a:rPr lang="en-AU" altLang="en-US" sz="900">
                <a:latin typeface="Courier New" charset="0"/>
              </a:rPr>
              <a:t>...</a:t>
            </a:r>
          </a:p>
          <a:p>
            <a:pPr>
              <a:lnSpc>
                <a:spcPct val="89000"/>
              </a:lnSpc>
            </a:pPr>
            <a:endParaRPr lang="en-AU" altLang="en-US" sz="900">
              <a:latin typeface="Courier New" charset="0"/>
            </a:endParaRPr>
          </a:p>
          <a:p>
            <a:pPr>
              <a:lnSpc>
                <a:spcPct val="89000"/>
              </a:lnSpc>
            </a:pPr>
            <a:r>
              <a:rPr lang="en-AU" altLang="en-US" sz="900">
                <a:latin typeface="Courier New" charset="0"/>
              </a:rPr>
              <a:t>}</a:t>
            </a:r>
          </a:p>
        </p:txBody>
      </p:sp>
      <p:sp>
        <p:nvSpPr>
          <p:cNvPr id="56332" name="Text Box 12"/>
          <p:cNvSpPr txBox="1">
            <a:spLocks noChangeArrowheads="1"/>
          </p:cNvSpPr>
          <p:nvPr/>
        </p:nvSpPr>
        <p:spPr bwMode="auto">
          <a:xfrm>
            <a:off x="5147469" y="1519239"/>
            <a:ext cx="3778250" cy="1311275"/>
          </a:xfrm>
          <a:prstGeom prst="rect">
            <a:avLst/>
          </a:prstGeom>
          <a:noFill/>
          <a:ln w="21600">
            <a:solidFill>
              <a:srgbClr val="3333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7593" rIns="89988" bIns="44994"/>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nSpc>
                <a:spcPct val="89000"/>
              </a:lnSpc>
            </a:pPr>
            <a:r>
              <a:rPr lang="en-AU" altLang="en-US" sz="900">
                <a:latin typeface="Courier New" charset="0"/>
              </a:rPr>
              <a:t>//AsyncServiceTask.java</a:t>
            </a:r>
          </a:p>
          <a:p>
            <a:pPr>
              <a:lnSpc>
                <a:spcPct val="89000"/>
              </a:lnSpc>
            </a:pPr>
            <a:r>
              <a:rPr lang="en-AU" altLang="en-US" sz="900">
                <a:latin typeface="Courier New" charset="0"/>
              </a:rPr>
              <a:t>@Override</a:t>
            </a:r>
          </a:p>
          <a:p>
            <a:pPr>
              <a:lnSpc>
                <a:spcPct val="89000"/>
              </a:lnSpc>
            </a:pPr>
            <a:r>
              <a:rPr lang="en-AU" altLang="en-US" sz="900">
                <a:latin typeface="Courier New" charset="0"/>
              </a:rPr>
              <a:t>protected String doInBackground( String... params ) {</a:t>
            </a:r>
          </a:p>
          <a:p>
            <a:pPr>
              <a:lnSpc>
                <a:spcPct val="89000"/>
              </a:lnSpc>
            </a:pPr>
            <a:endParaRPr lang="en-AU" altLang="en-US" sz="900">
              <a:latin typeface="Courier New" charset="0"/>
            </a:endParaRPr>
          </a:p>
          <a:p>
            <a:pPr>
              <a:lnSpc>
                <a:spcPct val="89000"/>
              </a:lnSpc>
            </a:pPr>
            <a:r>
              <a:rPr lang="en-AU" altLang="en-US" sz="900">
                <a:latin typeface="Courier New" charset="0"/>
              </a:rPr>
              <a:t>	//performTask is implemented by the 		</a:t>
            </a:r>
          </a:p>
          <a:p>
            <a:pPr>
              <a:lnSpc>
                <a:spcPct val="89000"/>
              </a:lnSpc>
            </a:pPr>
            <a:r>
              <a:rPr lang="en-AU" altLang="en-US" sz="900">
                <a:latin typeface="Courier New" charset="0"/>
              </a:rPr>
              <a:t>	//SearchTipsTask class</a:t>
            </a:r>
          </a:p>
          <a:p>
            <a:pPr>
              <a:lnSpc>
                <a:spcPct val="89000"/>
              </a:lnSpc>
            </a:pPr>
            <a:r>
              <a:rPr lang="en-AU" altLang="en-US" sz="900">
                <a:latin typeface="Courier New" charset="0"/>
              </a:rPr>
              <a:t>	return performTask( params );</a:t>
            </a:r>
          </a:p>
          <a:p>
            <a:pPr>
              <a:lnSpc>
                <a:spcPct val="89000"/>
              </a:lnSpc>
            </a:pPr>
            <a:r>
              <a:rPr lang="en-AU" altLang="en-US" sz="900">
                <a:latin typeface="Courier New" charset="0"/>
              </a:rPr>
              <a:t>}</a:t>
            </a:r>
          </a:p>
        </p:txBody>
      </p:sp>
      <p:pic>
        <p:nvPicPr>
          <p:cNvPr id="5633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6557" y="2879726"/>
            <a:ext cx="1079500" cy="900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6334" name="Text Box 14"/>
          <p:cNvSpPr txBox="1">
            <a:spLocks noChangeArrowheads="1"/>
          </p:cNvSpPr>
          <p:nvPr/>
        </p:nvSpPr>
        <p:spPr bwMode="auto">
          <a:xfrm>
            <a:off x="5147469" y="4705351"/>
            <a:ext cx="3957638" cy="1554163"/>
          </a:xfrm>
          <a:prstGeom prst="rect">
            <a:avLst/>
          </a:prstGeom>
          <a:noFill/>
          <a:ln w="21600">
            <a:solidFill>
              <a:srgbClr val="3333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7593" rIns="89988" bIns="44994"/>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nSpc>
                <a:spcPct val="89000"/>
              </a:lnSpc>
              <a:defRPr/>
            </a:pPr>
            <a:r>
              <a:rPr lang="en-AU" altLang="en-US" sz="900">
                <a:latin typeface="Courier New" charset="0"/>
              </a:rPr>
              <a:t>//AsyncServiceTask.java</a:t>
            </a:r>
          </a:p>
          <a:p>
            <a:pPr>
              <a:lnSpc>
                <a:spcPct val="89000"/>
              </a:lnSpc>
              <a:defRPr/>
            </a:pPr>
            <a:r>
              <a:rPr lang="en-AU" altLang="en-US" sz="900">
                <a:latin typeface="Courier New" charset="0"/>
              </a:rPr>
              <a:t>@Override</a:t>
            </a:r>
          </a:p>
          <a:p>
            <a:pPr>
              <a:lnSpc>
                <a:spcPct val="89000"/>
              </a:lnSpc>
              <a:defRPr/>
            </a:pPr>
            <a:r>
              <a:rPr lang="en-AU" altLang="en-US" sz="900">
                <a:latin typeface="Courier New" charset="0"/>
              </a:rPr>
              <a:t>protected void onPostExecute( String result ){</a:t>
            </a:r>
          </a:p>
          <a:p>
            <a:pPr>
              <a:lnSpc>
                <a:spcPct val="89000"/>
              </a:lnSpc>
              <a:defRPr/>
            </a:pPr>
            <a:r>
              <a:rPr lang="en-AU" altLang="en-US" sz="900">
                <a:latin typeface="Courier New" charset="0"/>
              </a:rPr>
              <a:t>   _response = result;</a:t>
            </a:r>
          </a:p>
          <a:p>
            <a:pPr>
              <a:lnSpc>
                <a:spcPct val="89000"/>
              </a:lnSpc>
              <a:defRPr/>
            </a:pPr>
            <a:r>
              <a:rPr lang="en-AU" altLang="en-US" sz="900">
                <a:latin typeface="Courier New" charset="0"/>
              </a:rPr>
              <a:t>   if( _tr != null ){</a:t>
            </a:r>
          </a:p>
          <a:p>
            <a:pPr>
              <a:lnSpc>
                <a:spcPct val="89000"/>
              </a:lnSpc>
              <a:defRPr/>
            </a:pPr>
            <a:r>
              <a:rPr lang="en-AU" altLang="en-US" sz="900">
                <a:latin typeface="Courier New" charset="0"/>
              </a:rPr>
              <a:t>      //calls the receiver's receiveResult function</a:t>
            </a:r>
          </a:p>
          <a:p>
            <a:pPr>
              <a:lnSpc>
                <a:spcPct val="89000"/>
              </a:lnSpc>
              <a:defRPr/>
            </a:pPr>
            <a:r>
              <a:rPr lang="en-AU" altLang="en-US" sz="900">
                <a:latin typeface="Courier New" charset="0"/>
              </a:rPr>
              <a:t>      //adds the serviceID here</a:t>
            </a:r>
          </a:p>
          <a:p>
            <a:pPr>
              <a:lnSpc>
                <a:spcPct val="89000"/>
              </a:lnSpc>
              <a:defRPr/>
            </a:pPr>
            <a:r>
              <a:rPr lang="en-AU" altLang="en-US" sz="900">
                <a:latin typeface="Courier New" charset="0"/>
              </a:rPr>
              <a:t>      //in this case the receiver is SearchUI.java</a:t>
            </a:r>
          </a:p>
          <a:p>
            <a:pPr>
              <a:lnSpc>
                <a:spcPct val="89000"/>
              </a:lnSpc>
              <a:defRPr/>
            </a:pPr>
            <a:r>
              <a:rPr lang="en-AU" altLang="en-US" sz="900">
                <a:latin typeface="Courier New" charset="0"/>
              </a:rPr>
              <a:t>	_tr.receiveResult( _response,_serviceID);</a:t>
            </a:r>
          </a:p>
          <a:p>
            <a:pPr>
              <a:lnSpc>
                <a:spcPct val="89000"/>
              </a:lnSpc>
              <a:defRPr/>
            </a:pPr>
            <a:r>
              <a:rPr lang="en-AU" altLang="en-US" sz="900">
                <a:latin typeface="Courier New" charset="0"/>
              </a:rPr>
              <a:t>	}</a:t>
            </a:r>
          </a:p>
          <a:p>
            <a:pPr>
              <a:lnSpc>
                <a:spcPct val="89000"/>
              </a:lnSpc>
              <a:defRPr/>
            </a:pPr>
            <a:r>
              <a:rPr lang="en-AU" altLang="en-US" sz="900">
                <a:latin typeface="Courier New" charset="0"/>
              </a:rPr>
              <a:t>   }</a:t>
            </a:r>
          </a:p>
          <a:p>
            <a:pPr>
              <a:lnSpc>
                <a:spcPct val="89000"/>
              </a:lnSpc>
              <a:defRPr/>
            </a:pPr>
            <a:r>
              <a:rPr lang="en-AU" altLang="en-US" sz="900">
                <a:latin typeface="Courier New" charset="0"/>
              </a:rPr>
              <a:t>}</a:t>
            </a:r>
          </a:p>
        </p:txBody>
      </p:sp>
      <p:sp>
        <p:nvSpPr>
          <p:cNvPr id="56335" name="Text Box 15"/>
          <p:cNvSpPr txBox="1">
            <a:spLocks noChangeArrowheads="1"/>
          </p:cNvSpPr>
          <p:nvPr/>
        </p:nvSpPr>
        <p:spPr bwMode="auto">
          <a:xfrm>
            <a:off x="719932" y="4759326"/>
            <a:ext cx="3598862" cy="1311275"/>
          </a:xfrm>
          <a:prstGeom prst="rect">
            <a:avLst/>
          </a:prstGeom>
          <a:noFill/>
          <a:ln w="21600">
            <a:solidFill>
              <a:srgbClr val="3333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7593" rIns="89988" bIns="44994"/>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lnSpc>
                <a:spcPct val="89000"/>
              </a:lnSpc>
            </a:pPr>
            <a:r>
              <a:rPr lang="en-AU" altLang="en-US" sz="900">
                <a:latin typeface="Courier New" charset="0"/>
              </a:rPr>
              <a:t>@Override</a:t>
            </a:r>
          </a:p>
          <a:p>
            <a:pPr>
              <a:lnSpc>
                <a:spcPct val="89000"/>
              </a:lnSpc>
            </a:pPr>
            <a:r>
              <a:rPr lang="en-AU" altLang="en-US" sz="900">
                <a:latin typeface="Courier New" charset="0"/>
              </a:rPr>
              <a:t>public void receiveResult( String response,   </a:t>
            </a:r>
          </a:p>
          <a:p>
            <a:pPr>
              <a:lnSpc>
                <a:spcPct val="89000"/>
              </a:lnSpc>
            </a:pPr>
            <a:r>
              <a:rPr lang="en-AU" altLang="en-US" sz="900">
                <a:latin typeface="Courier New" charset="0"/>
              </a:rPr>
              <a:t>                           String source ) {</a:t>
            </a:r>
          </a:p>
          <a:p>
            <a:pPr>
              <a:lnSpc>
                <a:spcPct val="89000"/>
              </a:lnSpc>
            </a:pPr>
            <a:r>
              <a:rPr lang="en-AU" altLang="en-US" sz="900">
                <a:latin typeface="Courier New" charset="0"/>
              </a:rPr>
              <a:t>{</a:t>
            </a:r>
          </a:p>
          <a:p>
            <a:pPr>
              <a:lnSpc>
                <a:spcPct val="89000"/>
              </a:lnSpc>
            </a:pPr>
            <a:endParaRPr lang="en-AU" altLang="en-US" sz="900">
              <a:latin typeface="Courier New" charset="0"/>
            </a:endParaRPr>
          </a:p>
          <a:p>
            <a:pPr>
              <a:lnSpc>
                <a:spcPct val="89000"/>
              </a:lnSpc>
            </a:pPr>
            <a:r>
              <a:rPr lang="en-AU" altLang="en-US" sz="900">
                <a:latin typeface="Courier New" charset="0"/>
              </a:rPr>
              <a:t> //make sure the task ID is the search task</a:t>
            </a:r>
          </a:p>
          <a:p>
            <a:pPr>
              <a:lnSpc>
                <a:spcPct val="89000"/>
              </a:lnSpc>
            </a:pPr>
            <a:r>
              <a:rPr lang="en-AU" altLang="en-US" sz="900">
                <a:latin typeface="Courier New" charset="0"/>
              </a:rPr>
              <a:t> if( source.equals( correct_id ) ){</a:t>
            </a:r>
          </a:p>
          <a:p>
            <a:pPr>
              <a:lnSpc>
                <a:spcPct val="89000"/>
              </a:lnSpc>
            </a:pPr>
            <a:r>
              <a:rPr lang="en-AU" altLang="en-US" sz="900">
                <a:latin typeface="Courier New" charset="0"/>
              </a:rPr>
              <a:t>	//perhaps do something with the response</a:t>
            </a:r>
          </a:p>
          <a:p>
            <a:pPr>
              <a:lnSpc>
                <a:spcPct val="89000"/>
              </a:lnSpc>
            </a:pPr>
            <a:r>
              <a:rPr lang="en-AU" altLang="en-US" sz="900">
                <a:latin typeface="Courier New" charset="0"/>
              </a:rPr>
              <a:t> }</a:t>
            </a:r>
          </a:p>
          <a:p>
            <a:pPr>
              <a:lnSpc>
                <a:spcPct val="89000"/>
              </a:lnSpc>
            </a:pPr>
            <a:r>
              <a:rPr lang="en-AU" altLang="en-US" sz="900">
                <a:latin typeface="Courier New" charset="0"/>
              </a:rPr>
              <a:t>}</a:t>
            </a:r>
          </a:p>
        </p:txBody>
      </p:sp>
    </p:spTree>
    <p:extLst>
      <p:ext uri="{BB962C8B-B14F-4D97-AF65-F5344CB8AC3E}">
        <p14:creationId xmlns:p14="http://schemas.microsoft.com/office/powerpoint/2010/main" val="17517378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350044" y="635000"/>
            <a:ext cx="9742488" cy="515938"/>
          </a:xfrm>
        </p:spPr>
        <p:txBody>
          <a:bodyPr vert="horz" wrap="square" lIns="91440" tIns="151900" rIns="91440" bIns="45720" numCol="1" anchor="t" anchorCtr="0" compatLnSpc="1">
            <a:prstTxWarp prst="textNoShape">
              <a:avLst/>
            </a:prstTxWarp>
          </a:bodyPr>
          <a:lstStyle/>
          <a:p>
            <a:pPr>
              <a:buClrTx/>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defRPr/>
            </a:pPr>
            <a:r>
              <a:rPr lang="en-US" altLang="en-US" sz="2400" b="1">
                <a:solidFill>
                  <a:srgbClr val="002060"/>
                </a:solidFill>
                <a:effectLst>
                  <a:outerShdw blurRad="38100" dist="38100" dir="2700000" algn="tl">
                    <a:srgbClr val="C0C0C0"/>
                  </a:outerShdw>
                </a:effectLst>
              </a:rPr>
              <a:t>How are all these stitched together? - without headache</a:t>
            </a:r>
          </a:p>
        </p:txBody>
      </p:sp>
      <p:sp>
        <p:nvSpPr>
          <p:cNvPr id="54274" name="Text Box 2"/>
          <p:cNvSpPr txBox="1">
            <a:spLocks noChangeArrowheads="1"/>
          </p:cNvSpPr>
          <p:nvPr/>
        </p:nvSpPr>
        <p:spPr bwMode="auto">
          <a:xfrm>
            <a:off x="350045" y="1701801"/>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54275" name="Text Box 3"/>
          <p:cNvSpPr txBox="1">
            <a:spLocks noChangeArrowheads="1"/>
          </p:cNvSpPr>
          <p:nvPr/>
        </p:nvSpPr>
        <p:spPr bwMode="auto">
          <a:xfrm>
            <a:off x="350045" y="1260476"/>
            <a:ext cx="11168063"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73790"/>
          <a:lstStyle>
            <a:lvl1pPr marL="166688" indent="-166688">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1pPr>
            <a:lvl2pPr marL="885825" indent="-52546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9pPr>
          </a:lstStyle>
          <a:p>
            <a:pPr hangingPunct="1">
              <a:spcBef>
                <a:spcPts val="325"/>
              </a:spcBef>
              <a:buFont typeface="Wingdings" charset="2"/>
              <a:buChar char=""/>
              <a:defRPr/>
            </a:pPr>
            <a:r>
              <a:rPr lang="en-US" altLang="en-US" sz="1600">
                <a:ea typeface="MS PGothic" charset="-128"/>
                <a:cs typeface="MS PGothic" charset="-128"/>
              </a:rPr>
              <a:t> com.ibm.android.asynctask.TaskReceiver - Interface</a:t>
            </a:r>
          </a:p>
          <a:p>
            <a:pPr lvl="1" hangingPunct="1">
              <a:spcBef>
                <a:spcPts val="325"/>
              </a:spcBef>
              <a:buSzPct val="45000"/>
              <a:buFont typeface="Wingdings" charset="2"/>
              <a:buChar char=""/>
              <a:defRPr/>
            </a:pPr>
            <a:r>
              <a:rPr lang="en-US" altLang="en-US" sz="1600">
                <a:ea typeface="MS PGothic" charset="-128"/>
                <a:cs typeface="MS PGothic" charset="-128"/>
              </a:rPr>
              <a:t>Every activity that required to use a REST API implements this class</a:t>
            </a:r>
          </a:p>
          <a:p>
            <a:pPr lvl="1" hangingPunct="1">
              <a:spcBef>
                <a:spcPts val="325"/>
              </a:spcBef>
              <a:buSzPct val="45000"/>
              <a:buFont typeface="Wingdings" charset="2"/>
              <a:buChar char=""/>
              <a:defRPr/>
            </a:pPr>
            <a:r>
              <a:rPr lang="en-US" altLang="en-US" sz="1600">
                <a:ea typeface="MS PGothic" charset="-128"/>
                <a:cs typeface="MS PGothic" charset="-128"/>
              </a:rPr>
              <a:t>This class enforces the activities to declare a receiveResult function </a:t>
            </a:r>
          </a:p>
        </p:txBody>
      </p:sp>
      <p:sp>
        <p:nvSpPr>
          <p:cNvPr id="54276" name="Text Box 4"/>
          <p:cNvSpPr txBox="1">
            <a:spLocks noChangeArrowheads="1"/>
          </p:cNvSpPr>
          <p:nvPr/>
        </p:nvSpPr>
        <p:spPr bwMode="auto">
          <a:xfrm>
            <a:off x="275433" y="2482851"/>
            <a:ext cx="4943475" cy="900113"/>
          </a:xfrm>
          <a:prstGeom prst="rect">
            <a:avLst/>
          </a:prstGeom>
          <a:noFill/>
          <a:ln w="21600">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6513" rIns="89988" bIns="44994"/>
          <a:lstStyle>
            <a:lvl1pPr>
              <a:tabLst>
                <a:tab pos="0" algn="l"/>
                <a:tab pos="722313" algn="l"/>
                <a:tab pos="1446213" algn="l"/>
                <a:tab pos="2170113" algn="l"/>
                <a:tab pos="2894013" algn="l"/>
                <a:tab pos="3617913" algn="l"/>
                <a:tab pos="4343400"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rgbClr val="000000"/>
                </a:solidFill>
                <a:latin typeface="Arial" charset="0"/>
                <a:ea typeface="MS Gothic" charset="-128"/>
                <a:cs typeface="MS Gothic" charset="-128"/>
              </a:defRPr>
            </a:lvl1pPr>
            <a:lvl2pPr>
              <a:tabLst>
                <a:tab pos="0" algn="l"/>
                <a:tab pos="722313" algn="l"/>
                <a:tab pos="1446213" algn="l"/>
                <a:tab pos="2170113" algn="l"/>
                <a:tab pos="2894013" algn="l"/>
                <a:tab pos="3617913" algn="l"/>
                <a:tab pos="4343400"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rgbClr val="000000"/>
                </a:solidFill>
                <a:latin typeface="Arial" charset="0"/>
                <a:ea typeface="MS Gothic" charset="-128"/>
                <a:cs typeface="MS Gothic" charset="-128"/>
              </a:defRPr>
            </a:lvl2pPr>
            <a:lvl3pPr>
              <a:tabLst>
                <a:tab pos="0" algn="l"/>
                <a:tab pos="722313" algn="l"/>
                <a:tab pos="1446213" algn="l"/>
                <a:tab pos="2170113" algn="l"/>
                <a:tab pos="2894013" algn="l"/>
                <a:tab pos="3617913" algn="l"/>
                <a:tab pos="4343400"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rgbClr val="000000"/>
                </a:solidFill>
                <a:latin typeface="Arial" charset="0"/>
                <a:ea typeface="MS Gothic" charset="-128"/>
                <a:cs typeface="MS Gothic" charset="-128"/>
              </a:defRPr>
            </a:lvl3pPr>
            <a:lvl4pPr>
              <a:tabLst>
                <a:tab pos="0" algn="l"/>
                <a:tab pos="722313" algn="l"/>
                <a:tab pos="1446213" algn="l"/>
                <a:tab pos="2170113" algn="l"/>
                <a:tab pos="2894013" algn="l"/>
                <a:tab pos="3617913" algn="l"/>
                <a:tab pos="4343400"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rgbClr val="000000"/>
                </a:solidFill>
                <a:latin typeface="Arial" charset="0"/>
                <a:ea typeface="MS Gothic" charset="-128"/>
                <a:cs typeface="MS Gothic" charset="-128"/>
              </a:defRPr>
            </a:lvl4pPr>
            <a:lvl5pPr>
              <a:tabLst>
                <a:tab pos="0" algn="l"/>
                <a:tab pos="722313" algn="l"/>
                <a:tab pos="1446213" algn="l"/>
                <a:tab pos="2170113" algn="l"/>
                <a:tab pos="2894013" algn="l"/>
                <a:tab pos="3617913" algn="l"/>
                <a:tab pos="4343400"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722313" algn="l"/>
                <a:tab pos="1446213" algn="l"/>
                <a:tab pos="2170113" algn="l"/>
                <a:tab pos="2894013" algn="l"/>
                <a:tab pos="3617913" algn="l"/>
                <a:tab pos="4343400"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722313" algn="l"/>
                <a:tab pos="1446213" algn="l"/>
                <a:tab pos="2170113" algn="l"/>
                <a:tab pos="2894013" algn="l"/>
                <a:tab pos="3617913" algn="l"/>
                <a:tab pos="4343400"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722313" algn="l"/>
                <a:tab pos="1446213" algn="l"/>
                <a:tab pos="2170113" algn="l"/>
                <a:tab pos="2894013" algn="l"/>
                <a:tab pos="3617913" algn="l"/>
                <a:tab pos="4343400"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722313" algn="l"/>
                <a:tab pos="1446213" algn="l"/>
                <a:tab pos="2170113" algn="l"/>
                <a:tab pos="2894013" algn="l"/>
                <a:tab pos="3617913" algn="l"/>
                <a:tab pos="4343400" algn="l"/>
                <a:tab pos="4491038" algn="l"/>
                <a:tab pos="4940300" algn="l"/>
                <a:tab pos="5389563" algn="l"/>
                <a:tab pos="5838825" algn="l"/>
                <a:tab pos="6288088" algn="l"/>
                <a:tab pos="6737350" algn="l"/>
                <a:tab pos="7186613" algn="l"/>
                <a:tab pos="7635875" algn="l"/>
                <a:tab pos="8085138" algn="l"/>
                <a:tab pos="8534400" algn="l"/>
                <a:tab pos="8983663" algn="l"/>
                <a:tab pos="9432925" algn="l"/>
                <a:tab pos="9882188" algn="l"/>
                <a:tab pos="10331450" algn="l"/>
                <a:tab pos="10780713" algn="l"/>
              </a:tabLst>
              <a:defRPr>
                <a:solidFill>
                  <a:srgbClr val="000000"/>
                </a:solidFill>
                <a:latin typeface="Arial" charset="0"/>
                <a:ea typeface="MS Gothic" charset="-128"/>
                <a:cs typeface="MS Gothic" charset="-128"/>
              </a:defRPr>
            </a:lvl9pPr>
          </a:lstStyle>
          <a:p>
            <a:pPr>
              <a:defRPr/>
            </a:pPr>
            <a:r>
              <a:rPr lang="en-AU" altLang="en-US" sz="1300"/>
              <a:t>public interface TaskReceiver{	</a:t>
            </a:r>
          </a:p>
          <a:p>
            <a:pPr>
              <a:defRPr/>
            </a:pPr>
            <a:r>
              <a:rPr lang="en-AU" altLang="en-US" sz="1300"/>
              <a:t>	public void receiveResult( String response, String source );</a:t>
            </a:r>
          </a:p>
          <a:p>
            <a:pPr>
              <a:defRPr/>
            </a:pPr>
            <a:r>
              <a:rPr lang="en-AU" altLang="en-US" sz="1300"/>
              <a:t>}</a:t>
            </a:r>
          </a:p>
        </p:txBody>
      </p:sp>
      <p:sp>
        <p:nvSpPr>
          <p:cNvPr id="54277" name="Text Box 5"/>
          <p:cNvSpPr txBox="1">
            <a:spLocks noChangeArrowheads="1"/>
          </p:cNvSpPr>
          <p:nvPr/>
        </p:nvSpPr>
        <p:spPr bwMode="auto">
          <a:xfrm>
            <a:off x="5939633" y="2339975"/>
            <a:ext cx="5578475" cy="1187450"/>
          </a:xfrm>
          <a:prstGeom prst="rect">
            <a:avLst/>
          </a:prstGeom>
          <a:noFill/>
          <a:ln w="21600">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6513" rIns="89988" bIns="44994"/>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r>
              <a:rPr lang="en-AU" altLang="en-US" sz="1300"/>
              <a:t>String response</a:t>
            </a:r>
          </a:p>
          <a:p>
            <a:pPr>
              <a:buSzPct val="45000"/>
            </a:pPr>
            <a:endParaRPr lang="en-AU" altLang="en-US" sz="1300"/>
          </a:p>
          <a:p>
            <a:pPr lvl="1">
              <a:buSzPct val="45000"/>
              <a:buFont typeface="Wingdings" charset="2"/>
              <a:buChar char=""/>
            </a:pPr>
            <a:r>
              <a:rPr lang="en-AU" altLang="en-US" sz="1300"/>
              <a:t>The response received from REST call</a:t>
            </a:r>
          </a:p>
          <a:p>
            <a:pPr>
              <a:buSzPct val="45000"/>
            </a:pPr>
            <a:r>
              <a:rPr lang="en-AU" altLang="en-US" sz="1300"/>
              <a:t>String Source</a:t>
            </a:r>
          </a:p>
          <a:p>
            <a:pPr lvl="1">
              <a:buSzPct val="45000"/>
              <a:buFont typeface="Wingdings" charset="2"/>
              <a:buChar char=""/>
            </a:pPr>
            <a:r>
              <a:rPr lang="en-AU" altLang="en-US" sz="1300"/>
              <a:t>The ID of the asynchronous task generating the response</a:t>
            </a:r>
          </a:p>
          <a:p>
            <a:pPr lvl="1">
              <a:buSzPct val="45000"/>
              <a:buFont typeface="Wingdings" charset="2"/>
              <a:buNone/>
            </a:pPr>
            <a:endParaRPr lang="en-AU" altLang="en-US" sz="1300"/>
          </a:p>
        </p:txBody>
      </p:sp>
      <p:sp>
        <p:nvSpPr>
          <p:cNvPr id="54278" name="Text Box 6"/>
          <p:cNvSpPr txBox="1">
            <a:spLocks noChangeArrowheads="1"/>
          </p:cNvSpPr>
          <p:nvPr/>
        </p:nvSpPr>
        <p:spPr bwMode="auto">
          <a:xfrm>
            <a:off x="3312319" y="4284664"/>
            <a:ext cx="4941888" cy="1800225"/>
          </a:xfrm>
          <a:prstGeom prst="rect">
            <a:avLst/>
          </a:prstGeom>
          <a:noFill/>
          <a:ln w="21600">
            <a:solidFill>
              <a:srgbClr val="3333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3993" rIns="89988" bIns="44994"/>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defRPr/>
            </a:pPr>
            <a:r>
              <a:rPr lang="en-AU" altLang="en-US" sz="1000"/>
              <a:t>//Example : SearchUI.java</a:t>
            </a:r>
          </a:p>
          <a:p>
            <a:pPr>
              <a:defRPr/>
            </a:pPr>
            <a:r>
              <a:rPr lang="en-AU" altLang="en-US" sz="1000"/>
              <a:t>public void receiveResult( String response, String source ) {</a:t>
            </a:r>
          </a:p>
          <a:p>
            <a:pPr>
              <a:defRPr/>
            </a:pPr>
            <a:r>
              <a:rPr lang="en-AU" altLang="en-US" sz="1000"/>
              <a:t>		</a:t>
            </a:r>
          </a:p>
          <a:p>
            <a:pPr>
              <a:defRPr/>
            </a:pPr>
            <a:r>
              <a:rPr lang="en-AU" altLang="en-US" sz="1000"/>
              <a:t>	//make sure the task ID is the search task</a:t>
            </a:r>
          </a:p>
          <a:p>
            <a:pPr>
              <a:defRPr/>
            </a:pPr>
            <a:r>
              <a:rPr lang="en-AU" altLang="en-US" sz="1000"/>
              <a:t>	if( source.equals( SearchTipsTask._SEARCH_DOC_ID ) ){</a:t>
            </a:r>
          </a:p>
          <a:p>
            <a:pPr>
              <a:defRPr/>
            </a:pPr>
            <a:r>
              <a:rPr lang="en-AU" altLang="en-US" sz="1000"/>
              <a:t>		</a:t>
            </a:r>
          </a:p>
          <a:p>
            <a:pPr>
              <a:defRPr/>
            </a:pPr>
            <a:r>
              <a:rPr lang="en-AU" altLang="en-US" sz="1000"/>
              <a:t>		//do something with the response</a:t>
            </a:r>
          </a:p>
          <a:p>
            <a:pPr>
              <a:defRPr/>
            </a:pPr>
            <a:r>
              <a:rPr lang="en-AU" altLang="en-US" sz="1000"/>
              <a:t>	}</a:t>
            </a:r>
          </a:p>
          <a:p>
            <a:pPr>
              <a:defRPr/>
            </a:pPr>
            <a:r>
              <a:rPr lang="en-AU" altLang="en-US" sz="1000"/>
              <a:t>}</a:t>
            </a:r>
          </a:p>
        </p:txBody>
      </p:sp>
    </p:spTree>
    <p:extLst>
      <p:ext uri="{BB962C8B-B14F-4D97-AF65-F5344CB8AC3E}">
        <p14:creationId xmlns:p14="http://schemas.microsoft.com/office/powerpoint/2010/main" val="2437703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350044" y="635000"/>
            <a:ext cx="9742488" cy="515938"/>
          </a:xfrm>
        </p:spPr>
        <p:txBody>
          <a:bodyPr vert="horz" wrap="square" lIns="91440" tIns="151900" rIns="91440" bIns="45720" numCol="1" anchor="t" anchorCtr="0" compatLnSpc="1">
            <a:prstTxWarp prst="textNoShape">
              <a:avLst/>
            </a:prstTxWarp>
          </a:bodyPr>
          <a:lstStyle/>
          <a:p>
            <a:pPr>
              <a:buClrTx/>
              <a:tabLst>
                <a:tab pos="0" algn="l"/>
                <a:tab pos="447630" algn="l"/>
                <a:tab pos="896848" algn="l"/>
                <a:tab pos="1346065" algn="l"/>
                <a:tab pos="1795283" algn="l"/>
                <a:tab pos="2244501" algn="l"/>
                <a:tab pos="2693719" algn="l"/>
                <a:tab pos="3142936" algn="l"/>
                <a:tab pos="3592154" algn="l"/>
                <a:tab pos="4041371" algn="l"/>
                <a:tab pos="4490589" algn="l"/>
                <a:tab pos="4939806" algn="l"/>
                <a:tab pos="5389024" algn="l"/>
                <a:tab pos="5838241" algn="l"/>
                <a:tab pos="6287459" algn="l"/>
                <a:tab pos="6736676" algn="l"/>
                <a:tab pos="7185894" algn="l"/>
                <a:tab pos="7635111" algn="l"/>
                <a:tab pos="8084329" algn="l"/>
                <a:tab pos="8533547" algn="l"/>
                <a:tab pos="8982765" algn="l"/>
                <a:tab pos="9409759" algn="l"/>
              </a:tabLst>
              <a:defRPr/>
            </a:pPr>
            <a:r>
              <a:rPr lang="en-US" altLang="en-US" sz="2400" b="1">
                <a:solidFill>
                  <a:srgbClr val="002060"/>
                </a:solidFill>
                <a:effectLst>
                  <a:outerShdw blurRad="38100" dist="38100" dir="2700000" algn="tl">
                    <a:srgbClr val="C0C0C0"/>
                  </a:outerShdw>
                </a:effectLst>
              </a:rPr>
              <a:t>How are all these stitched together? - without headache</a:t>
            </a:r>
          </a:p>
        </p:txBody>
      </p:sp>
      <p:sp>
        <p:nvSpPr>
          <p:cNvPr id="55298" name="Text Box 2"/>
          <p:cNvSpPr txBox="1">
            <a:spLocks noChangeArrowheads="1"/>
          </p:cNvSpPr>
          <p:nvPr/>
        </p:nvSpPr>
        <p:spPr bwMode="auto">
          <a:xfrm>
            <a:off x="350045" y="1701801"/>
            <a:ext cx="4513263" cy="436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
        <p:nvSpPr>
          <p:cNvPr id="55299" name="Text Box 3"/>
          <p:cNvSpPr txBox="1">
            <a:spLocks noChangeArrowheads="1"/>
          </p:cNvSpPr>
          <p:nvPr/>
        </p:nvSpPr>
        <p:spPr bwMode="auto">
          <a:xfrm>
            <a:off x="350045" y="1260476"/>
            <a:ext cx="11168063"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73790"/>
          <a:lstStyle>
            <a:lvl1pPr marL="166688" indent="-166688">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1pPr>
            <a:lvl2pPr marL="885825" indent="-52546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 pos="9410700" algn="l"/>
                <a:tab pos="10134600" algn="l"/>
                <a:tab pos="10858500" algn="l"/>
              </a:tabLst>
              <a:defRPr>
                <a:solidFill>
                  <a:srgbClr val="000000"/>
                </a:solidFill>
                <a:latin typeface="Arial" charset="0"/>
                <a:ea typeface="MS Gothic" charset="-128"/>
                <a:cs typeface="MS Gothic" charset="-128"/>
              </a:defRPr>
            </a:lvl9pPr>
          </a:lstStyle>
          <a:p>
            <a:pPr hangingPunct="1">
              <a:spcBef>
                <a:spcPts val="325"/>
              </a:spcBef>
              <a:buFont typeface="Wingdings" charset="2"/>
              <a:buChar char=""/>
              <a:defRPr/>
            </a:pPr>
            <a:r>
              <a:rPr lang="en-US" altLang="en-US" sz="1600">
                <a:ea typeface="MS PGothic" charset="-128"/>
                <a:cs typeface="MS PGothic" charset="-128"/>
              </a:rPr>
              <a:t> com.ibm.android.asynctask.AsyncServiceTask - Abstract</a:t>
            </a:r>
          </a:p>
          <a:p>
            <a:pPr lvl="1" hangingPunct="1">
              <a:spcBef>
                <a:spcPts val="325"/>
              </a:spcBef>
              <a:buSzPct val="45000"/>
              <a:buFont typeface="Wingdings" charset="2"/>
              <a:buChar char=""/>
              <a:defRPr/>
            </a:pPr>
            <a:r>
              <a:rPr lang="en-US" altLang="en-US" sz="1600">
                <a:ea typeface="MS PGothic" charset="-128"/>
                <a:cs typeface="MS PGothic" charset="-128"/>
              </a:rPr>
              <a:t>Every task that calls REST API extends this class</a:t>
            </a:r>
          </a:p>
          <a:p>
            <a:pPr lvl="1" hangingPunct="1">
              <a:spcBef>
                <a:spcPts val="325"/>
              </a:spcBef>
              <a:buSzPct val="45000"/>
              <a:buFont typeface="Wingdings" charset="2"/>
              <a:buChar char=""/>
              <a:defRPr/>
            </a:pPr>
            <a:r>
              <a:rPr lang="en-US" altLang="en-US" sz="1600">
                <a:ea typeface="MS PGothic" charset="-128"/>
                <a:cs typeface="MS PGothic" charset="-128"/>
              </a:rPr>
              <a:t>This class enforces the tasks to define a REST API call </a:t>
            </a:r>
          </a:p>
        </p:txBody>
      </p:sp>
      <p:sp>
        <p:nvSpPr>
          <p:cNvPr id="55300" name="Text Box 4"/>
          <p:cNvSpPr txBox="1">
            <a:spLocks noChangeArrowheads="1"/>
          </p:cNvSpPr>
          <p:nvPr/>
        </p:nvSpPr>
        <p:spPr bwMode="auto">
          <a:xfrm>
            <a:off x="275433" y="2519363"/>
            <a:ext cx="4943475" cy="455612"/>
          </a:xfrm>
          <a:prstGeom prst="rect">
            <a:avLst/>
          </a:prstGeom>
          <a:noFill/>
          <a:ln w="21600">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6513" rIns="89988" bIns="44994"/>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pPr>
              <a:defRPr/>
            </a:pPr>
            <a:r>
              <a:rPr lang="en-AU" altLang="en-US" sz="1300"/>
              <a:t>public abstract String performTask( String... params)</a:t>
            </a:r>
          </a:p>
          <a:p>
            <a:pPr>
              <a:defRPr/>
            </a:pPr>
            <a:r>
              <a:rPr lang="en-AU" altLang="en-US" sz="1300"/>
              <a:t>         throws IOException, JSONException, URISyntaxException;</a:t>
            </a:r>
          </a:p>
        </p:txBody>
      </p:sp>
      <p:sp>
        <p:nvSpPr>
          <p:cNvPr id="55301" name="Text Box 5"/>
          <p:cNvSpPr txBox="1">
            <a:spLocks noChangeArrowheads="1"/>
          </p:cNvSpPr>
          <p:nvPr/>
        </p:nvSpPr>
        <p:spPr bwMode="auto">
          <a:xfrm>
            <a:off x="5939633" y="2339976"/>
            <a:ext cx="5578475" cy="720725"/>
          </a:xfrm>
          <a:prstGeom prst="rect">
            <a:avLst/>
          </a:prstGeom>
          <a:noFill/>
          <a:ln w="21600">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6513" rIns="89988" bIns="44994"/>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marL="739775" indent="-282575">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r>
              <a:rPr lang="en-AU" altLang="en-US" sz="1300"/>
              <a:t>String... params</a:t>
            </a:r>
          </a:p>
          <a:p>
            <a:pPr>
              <a:buSzPct val="45000"/>
            </a:pPr>
            <a:endParaRPr lang="en-AU" altLang="en-US" sz="1300"/>
          </a:p>
          <a:p>
            <a:pPr lvl="1">
              <a:buSzPct val="45000"/>
              <a:buFont typeface="Wingdings" charset="2"/>
              <a:buChar char=""/>
            </a:pPr>
            <a:r>
              <a:rPr lang="en-AU" altLang="en-US" sz="1300"/>
              <a:t>Input parameter needed for the task</a:t>
            </a:r>
          </a:p>
        </p:txBody>
      </p:sp>
      <p:sp>
        <p:nvSpPr>
          <p:cNvPr id="55302" name="Text Box 6"/>
          <p:cNvSpPr txBox="1">
            <a:spLocks noChangeArrowheads="1"/>
          </p:cNvSpPr>
          <p:nvPr/>
        </p:nvSpPr>
        <p:spPr bwMode="auto">
          <a:xfrm>
            <a:off x="3383758" y="4176714"/>
            <a:ext cx="4941887" cy="1800225"/>
          </a:xfrm>
          <a:prstGeom prst="rect">
            <a:avLst/>
          </a:prstGeom>
          <a:noFill/>
          <a:ln w="21600">
            <a:solidFill>
              <a:srgbClr val="3333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88" tIns="53993" rIns="89988" bIns="44994"/>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cs typeface="MS Gothic" charset="-128"/>
              </a:defRPr>
            </a:lvl9pPr>
          </a:lstStyle>
          <a:p>
            <a:r>
              <a:rPr lang="en-AU" altLang="en-US" sz="1000"/>
              <a:t>//Example : SearchTipsTask</a:t>
            </a:r>
          </a:p>
          <a:p>
            <a:r>
              <a:rPr lang="en-AU" altLang="en-US" sz="1000"/>
              <a:t>@Override</a:t>
            </a:r>
          </a:p>
          <a:p>
            <a:r>
              <a:rPr lang="en-AU" altLang="en-US" sz="1000"/>
              <a:t>protected String performTask(String... params) throws IOException,</a:t>
            </a:r>
          </a:p>
          <a:p>
            <a:r>
              <a:rPr lang="en-AU" altLang="en-US" sz="1000"/>
              <a:t>			JSONException, URISyntaxException {</a:t>
            </a:r>
          </a:p>
          <a:p>
            <a:r>
              <a:rPr lang="en-AU" altLang="en-US" sz="1000"/>
              <a:t>	</a:t>
            </a:r>
          </a:p>
          <a:p>
            <a:r>
              <a:rPr lang="en-AU" altLang="en-US" sz="1000"/>
              <a:t>	//retrieve the parameter</a:t>
            </a:r>
          </a:p>
          <a:p>
            <a:r>
              <a:rPr lang="en-AU" altLang="en-US" sz="1000"/>
              <a:t>	String keyword = params[0];</a:t>
            </a:r>
          </a:p>
          <a:p>
            <a:endParaRPr lang="en-AU" altLang="en-US" sz="1000"/>
          </a:p>
          <a:p>
            <a:r>
              <a:rPr lang="en-AU" altLang="en-US" sz="1000"/>
              <a:t>	//POST and return the response</a:t>
            </a:r>
          </a:p>
          <a:p>
            <a:r>
              <a:rPr lang="en-AU" altLang="en-US" sz="1000"/>
              <a:t>	return performPost( ... );</a:t>
            </a:r>
          </a:p>
          <a:p>
            <a:r>
              <a:rPr lang="en-AU" altLang="en-US" sz="1000"/>
              <a:t>}</a:t>
            </a:r>
          </a:p>
        </p:txBody>
      </p:sp>
    </p:spTree>
    <p:extLst>
      <p:ext uri="{BB962C8B-B14F-4D97-AF65-F5344CB8AC3E}">
        <p14:creationId xmlns:p14="http://schemas.microsoft.com/office/powerpoint/2010/main" val="1519845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50044" y="673100"/>
            <a:ext cx="8223250" cy="388938"/>
          </a:xfrm>
        </p:spPr>
        <p:txBody>
          <a:bodyPr vert="horz" wrap="square" lIns="91440" tIns="112608" rIns="91440" bIns="45720" numCol="1" anchor="t"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en-US" sz="2400" b="1" dirty="0" err="1" smtClean="0">
                <a:solidFill>
                  <a:srgbClr val="002060"/>
                </a:solidFill>
                <a:effectLst>
                  <a:outerShdw blurRad="38100" dist="38100" dir="2700000" algn="tl">
                    <a:srgbClr val="C0C0C0"/>
                  </a:outerShdw>
                </a:effectLst>
              </a:rPr>
              <a:t>Bluemix</a:t>
            </a:r>
            <a:r>
              <a:rPr lang="en-US" altLang="en-US" sz="2400" b="1" dirty="0" smtClean="0">
                <a:solidFill>
                  <a:srgbClr val="002060"/>
                </a:solidFill>
                <a:effectLst>
                  <a:outerShdw blurRad="38100" dist="38100" dir="2700000" algn="tl">
                    <a:srgbClr val="C0C0C0"/>
                  </a:outerShdw>
                </a:effectLst>
              </a:rPr>
              <a:t> </a:t>
            </a:r>
            <a:r>
              <a:rPr lang="en-US" altLang="en-US" sz="2400" b="1" dirty="0">
                <a:solidFill>
                  <a:srgbClr val="002060"/>
                </a:solidFill>
                <a:effectLst>
                  <a:outerShdw blurRad="38100" dist="38100" dir="2700000" algn="tl">
                    <a:srgbClr val="C0C0C0"/>
                  </a:outerShdw>
                </a:effectLst>
              </a:rPr>
              <a:t>Java </a:t>
            </a:r>
            <a:r>
              <a:rPr lang="en-US" altLang="en-US" sz="2400" b="1" dirty="0" smtClean="0">
                <a:solidFill>
                  <a:srgbClr val="002060"/>
                </a:solidFill>
                <a:effectLst>
                  <a:outerShdw blurRad="38100" dist="38100" dir="2700000" algn="tl">
                    <a:srgbClr val="C0C0C0"/>
                  </a:outerShdw>
                </a:effectLst>
              </a:rPr>
              <a:t>Application  </a:t>
            </a:r>
            <a:r>
              <a:rPr lang="en-US" altLang="en-US" sz="2400" b="1" dirty="0">
                <a:solidFill>
                  <a:srgbClr val="002060"/>
                </a:solidFill>
                <a:effectLst>
                  <a:outerShdw blurRad="38100" dist="38100" dir="2700000" algn="tl">
                    <a:srgbClr val="C0C0C0"/>
                  </a:outerShdw>
                </a:effectLst>
              </a:rPr>
              <a:t>– Use Case</a:t>
            </a:r>
          </a:p>
        </p:txBody>
      </p:sp>
      <p:sp>
        <p:nvSpPr>
          <p:cNvPr id="4" name="Oval 3"/>
          <p:cNvSpPr/>
          <p:nvPr/>
        </p:nvSpPr>
        <p:spPr bwMode="auto">
          <a:xfrm>
            <a:off x="5791994" y="1524000"/>
            <a:ext cx="1600200" cy="76200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r>
              <a:rPr lang="en-US" dirty="0"/>
              <a:t>Login User</a:t>
            </a:r>
          </a:p>
        </p:txBody>
      </p:sp>
      <p:sp>
        <p:nvSpPr>
          <p:cNvPr id="12" name="Oval 11"/>
          <p:cNvSpPr/>
          <p:nvPr/>
        </p:nvSpPr>
        <p:spPr bwMode="auto">
          <a:xfrm>
            <a:off x="5791994" y="3733800"/>
            <a:ext cx="1600200" cy="76200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r>
              <a:rPr lang="en-US" dirty="0" smtClean="0"/>
              <a:t>Ask a Question</a:t>
            </a:r>
            <a:endParaRPr lang="en-US" dirty="0"/>
          </a:p>
        </p:txBody>
      </p:sp>
      <p:cxnSp>
        <p:nvCxnSpPr>
          <p:cNvPr id="8" name="Straight Arrow Connector 7"/>
          <p:cNvCxnSpPr/>
          <p:nvPr/>
        </p:nvCxnSpPr>
        <p:spPr bwMode="auto">
          <a:xfrm flipV="1">
            <a:off x="3090070" y="1905000"/>
            <a:ext cx="2625725" cy="137085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8" name="Straight Arrow Connector 17"/>
          <p:cNvCxnSpPr>
            <a:endCxn id="12" idx="2"/>
          </p:cNvCxnSpPr>
          <p:nvPr/>
        </p:nvCxnSpPr>
        <p:spPr bwMode="auto">
          <a:xfrm>
            <a:off x="3090070" y="3275858"/>
            <a:ext cx="2701924" cy="838942"/>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Text Placeholder 2"/>
          <p:cNvSpPr txBox="1">
            <a:spLocks/>
          </p:cNvSpPr>
          <p:nvPr/>
        </p:nvSpPr>
        <p:spPr bwMode="auto">
          <a:xfrm>
            <a:off x="7925594" y="1752600"/>
            <a:ext cx="3886200" cy="426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a:lstStyle>
            <a:lvl1pPr marL="176213" indent="-176213">
              <a:spcBef>
                <a:spcPct val="20000"/>
              </a:spcBef>
              <a:buClr>
                <a:schemeClr val="tx1"/>
              </a:buClr>
              <a:buFont typeface="Wingdings" charset="2"/>
              <a:buChar char="§"/>
              <a:defRPr sz="1600">
                <a:solidFill>
                  <a:schemeClr val="tx1"/>
                </a:solidFill>
                <a:latin typeface="Arial" charset="0"/>
                <a:ea typeface="MS PGothic" charset="-128"/>
                <a:cs typeface="MS PGothic" charset="-128"/>
              </a:defRPr>
            </a:lvl1pPr>
            <a:lvl2pPr marL="515938" indent="-225425">
              <a:spcBef>
                <a:spcPct val="20000"/>
              </a:spcBef>
              <a:buClr>
                <a:schemeClr val="tx1"/>
              </a:buClr>
              <a:buFont typeface="Symbol" charset="2"/>
              <a:buChar char="-"/>
              <a:defRPr sz="1600">
                <a:solidFill>
                  <a:schemeClr val="tx1"/>
                </a:solidFill>
                <a:latin typeface="Arial" charset="0"/>
                <a:ea typeface="MS PGothic" charset="-128"/>
                <a:cs typeface="MS PGothic" charset="-128"/>
              </a:defRPr>
            </a:lvl2pPr>
            <a:lvl3pPr marL="804863" indent="-171450">
              <a:spcBef>
                <a:spcPct val="20000"/>
              </a:spcBef>
              <a:buClr>
                <a:schemeClr val="tx1"/>
              </a:buClr>
              <a:buChar char="•"/>
              <a:defRPr sz="1600">
                <a:solidFill>
                  <a:schemeClr val="tx1"/>
                </a:solidFill>
                <a:latin typeface="Arial" charset="0"/>
                <a:ea typeface="MS PGothic" charset="-128"/>
                <a:cs typeface="MS PGothic" charset="-128"/>
              </a:defRPr>
            </a:lvl3pPr>
            <a:lvl4pPr marL="1430338" indent="-176213">
              <a:spcBef>
                <a:spcPct val="20000"/>
              </a:spcBef>
              <a:buClr>
                <a:schemeClr val="tx1"/>
              </a:buClr>
              <a:buChar char="•"/>
              <a:defRPr sz="1400">
                <a:solidFill>
                  <a:schemeClr val="tx1"/>
                </a:solidFill>
                <a:latin typeface="Arial" charset="0"/>
                <a:ea typeface="MS PGothic" charset="-128"/>
                <a:cs typeface="MS PGothic" charset="-128"/>
              </a:defRPr>
            </a:lvl4pPr>
            <a:lvl5pPr marL="1719263" indent="-7938">
              <a:spcBef>
                <a:spcPct val="20000"/>
              </a:spcBef>
              <a:buClr>
                <a:schemeClr val="tx1"/>
              </a:buClr>
              <a:defRPr sz="1200">
                <a:solidFill>
                  <a:schemeClr val="tx1"/>
                </a:solidFill>
                <a:latin typeface="Arial" charset="0"/>
                <a:ea typeface="MS PGothic" charset="-128"/>
                <a:cs typeface="MS PGothic" charset="-128"/>
              </a:defRPr>
            </a:lvl5pPr>
            <a:lvl6pPr marL="2176463" indent="-7938" defTabSz="449263" eaLnBrk="0" fontAlgn="base" hangingPunct="0">
              <a:spcBef>
                <a:spcPct val="20000"/>
              </a:spcBef>
              <a:spcAft>
                <a:spcPct val="0"/>
              </a:spcAft>
              <a:buClr>
                <a:schemeClr val="tx1"/>
              </a:buClr>
              <a:defRPr sz="1200">
                <a:solidFill>
                  <a:schemeClr val="tx1"/>
                </a:solidFill>
                <a:latin typeface="Arial" charset="0"/>
                <a:ea typeface="MS PGothic" charset="-128"/>
                <a:cs typeface="MS PGothic" charset="-128"/>
              </a:defRPr>
            </a:lvl6pPr>
            <a:lvl7pPr marL="2633663" indent="-7938" defTabSz="449263" eaLnBrk="0" fontAlgn="base" hangingPunct="0">
              <a:spcBef>
                <a:spcPct val="20000"/>
              </a:spcBef>
              <a:spcAft>
                <a:spcPct val="0"/>
              </a:spcAft>
              <a:buClr>
                <a:schemeClr val="tx1"/>
              </a:buClr>
              <a:defRPr sz="1200">
                <a:solidFill>
                  <a:schemeClr val="tx1"/>
                </a:solidFill>
                <a:latin typeface="Arial" charset="0"/>
                <a:ea typeface="MS PGothic" charset="-128"/>
                <a:cs typeface="MS PGothic" charset="-128"/>
              </a:defRPr>
            </a:lvl7pPr>
            <a:lvl8pPr marL="3090863" indent="-7938" defTabSz="449263" eaLnBrk="0" fontAlgn="base" hangingPunct="0">
              <a:spcBef>
                <a:spcPct val="20000"/>
              </a:spcBef>
              <a:spcAft>
                <a:spcPct val="0"/>
              </a:spcAft>
              <a:buClr>
                <a:schemeClr val="tx1"/>
              </a:buClr>
              <a:defRPr sz="1200">
                <a:solidFill>
                  <a:schemeClr val="tx1"/>
                </a:solidFill>
                <a:latin typeface="Arial" charset="0"/>
                <a:ea typeface="MS PGothic" charset="-128"/>
                <a:cs typeface="MS PGothic" charset="-128"/>
              </a:defRPr>
            </a:lvl8pPr>
            <a:lvl9pPr marL="3548063" indent="-7938" defTabSz="449263" eaLnBrk="0" fontAlgn="base" hangingPunct="0">
              <a:spcBef>
                <a:spcPct val="20000"/>
              </a:spcBef>
              <a:spcAft>
                <a:spcPct val="0"/>
              </a:spcAft>
              <a:buClr>
                <a:schemeClr val="tx1"/>
              </a:buClr>
              <a:defRPr sz="1200">
                <a:solidFill>
                  <a:schemeClr val="tx1"/>
                </a:solidFill>
                <a:latin typeface="Arial" charset="0"/>
                <a:ea typeface="MS PGothic" charset="-128"/>
                <a:cs typeface="MS PGothic" charset="-128"/>
              </a:defRPr>
            </a:lvl9pPr>
          </a:lstStyle>
          <a:p>
            <a:pPr marL="0" indent="0">
              <a:buNone/>
            </a:pPr>
            <a:r>
              <a:rPr lang="en-US" sz="1800" dirty="0"/>
              <a:t>Use Case</a:t>
            </a:r>
            <a:r>
              <a:rPr lang="en-US" sz="1800" dirty="0" smtClean="0"/>
              <a:t>:</a:t>
            </a:r>
          </a:p>
          <a:p>
            <a:pPr marL="0" indent="0">
              <a:buNone/>
            </a:pPr>
            <a:endParaRPr lang="en-US" sz="1800" dirty="0"/>
          </a:p>
          <a:p>
            <a:pPr marL="0" indent="0">
              <a:buNone/>
            </a:pPr>
            <a:r>
              <a:rPr lang="en-US" sz="1800" dirty="0" smtClean="0"/>
              <a:t>User logs in through a mobile app and asks a question</a:t>
            </a:r>
            <a:endParaRPr lang="en-US" sz="1800" dirty="0"/>
          </a:p>
          <a:p>
            <a:pPr marL="0" indent="0">
              <a:buNone/>
            </a:pPr>
            <a:endParaRPr lang="en-US" sz="1800" dirty="0"/>
          </a:p>
          <a:p>
            <a:pPr marL="4763" indent="0">
              <a:buNone/>
            </a:pPr>
            <a:endParaRPr lang="en-US" altLang="en-US" sz="1200" dirty="0">
              <a:ea typeface="MS Gothic" charset="-128"/>
              <a:cs typeface="MS Gothic" charset="-128"/>
            </a:endParaRPr>
          </a:p>
          <a:p>
            <a:pPr>
              <a:lnSpc>
                <a:spcPct val="93000"/>
              </a:lnSpc>
            </a:pPr>
            <a:endParaRPr lang="en-US" altLang="en-US" dirty="0">
              <a:ea typeface="MS Gothic" charset="-128"/>
              <a:cs typeface="MS Gothic" charset="-128"/>
            </a:endParaRPr>
          </a:p>
        </p:txBody>
      </p:sp>
      <p:pic>
        <p:nvPicPr>
          <p:cNvPr id="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8670" y="2136051"/>
            <a:ext cx="23114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7718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1981200" y="2895600"/>
            <a:ext cx="8223250" cy="661988"/>
          </a:xfrm>
          <a:ln/>
        </p:spPr>
        <p:txBody>
          <a:bodyPr tIns="22068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3200" b="1">
                <a:solidFill>
                  <a:srgbClr val="002060"/>
                </a:solidFill>
                <a:effectLst>
                  <a:outerShdw blurRad="38100" dist="38100" dir="2700000" algn="tl">
                    <a:srgbClr val="C0C0C0"/>
                  </a:outerShdw>
                </a:effectLst>
              </a:rPr>
              <a:t>Questions?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794" y="685800"/>
            <a:ext cx="8218487" cy="427038"/>
          </a:xfrm>
        </p:spPr>
        <p:txBody>
          <a:bodyPr/>
          <a:lstStyle/>
          <a:p>
            <a:r>
              <a:rPr lang="en-US" altLang="en-US" sz="2000" b="1" dirty="0" err="1" smtClean="0">
                <a:solidFill>
                  <a:srgbClr val="002060"/>
                </a:solidFill>
                <a:effectLst>
                  <a:outerShdw blurRad="38100" dist="38100" dir="2700000" algn="tl">
                    <a:srgbClr val="C0C0C0"/>
                  </a:outerShdw>
                </a:effectLst>
              </a:rPr>
              <a:t>Bluemix</a:t>
            </a:r>
            <a:r>
              <a:rPr lang="en-US" altLang="en-US" sz="2000" b="1" dirty="0" smtClean="0">
                <a:solidFill>
                  <a:srgbClr val="002060"/>
                </a:solidFill>
                <a:effectLst>
                  <a:outerShdw blurRad="38100" dist="38100" dir="2700000" algn="tl">
                    <a:srgbClr val="C0C0C0"/>
                  </a:outerShdw>
                </a:effectLst>
              </a:rPr>
              <a:t> Java Application  – Basic</a:t>
            </a:r>
            <a:endParaRPr lang="en-US" dirty="0"/>
          </a:p>
        </p:txBody>
      </p:sp>
      <p:pic>
        <p:nvPicPr>
          <p:cNvPr id="4" name="Picture 3"/>
          <p:cNvPicPr>
            <a:picLocks noChangeAspect="1"/>
          </p:cNvPicPr>
          <p:nvPr/>
        </p:nvPicPr>
        <p:blipFill>
          <a:blip r:embed="rId2"/>
          <a:stretch>
            <a:fillRect/>
          </a:stretch>
        </p:blipFill>
        <p:spPr>
          <a:xfrm>
            <a:off x="381794" y="1981200"/>
            <a:ext cx="7110248" cy="3009900"/>
          </a:xfrm>
          <a:prstGeom prst="rect">
            <a:avLst/>
          </a:prstGeom>
        </p:spPr>
      </p:pic>
      <p:sp>
        <p:nvSpPr>
          <p:cNvPr id="6" name="Text Placeholder 2"/>
          <p:cNvSpPr txBox="1">
            <a:spLocks/>
          </p:cNvSpPr>
          <p:nvPr/>
        </p:nvSpPr>
        <p:spPr bwMode="auto">
          <a:xfrm>
            <a:off x="7925594" y="1752600"/>
            <a:ext cx="3886200" cy="426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a:lstStyle>
            <a:lvl1pPr marL="176213" indent="-176213">
              <a:spcBef>
                <a:spcPct val="20000"/>
              </a:spcBef>
              <a:buClr>
                <a:schemeClr val="tx1"/>
              </a:buClr>
              <a:buFont typeface="Wingdings" charset="2"/>
              <a:buChar char="§"/>
              <a:defRPr sz="1600">
                <a:solidFill>
                  <a:schemeClr val="tx1"/>
                </a:solidFill>
                <a:latin typeface="Arial" charset="0"/>
                <a:ea typeface="MS PGothic" charset="-128"/>
                <a:cs typeface="MS PGothic" charset="-128"/>
              </a:defRPr>
            </a:lvl1pPr>
            <a:lvl2pPr marL="515938" indent="-225425">
              <a:spcBef>
                <a:spcPct val="20000"/>
              </a:spcBef>
              <a:buClr>
                <a:schemeClr val="tx1"/>
              </a:buClr>
              <a:buFont typeface="Symbol" charset="2"/>
              <a:buChar char="-"/>
              <a:defRPr sz="1600">
                <a:solidFill>
                  <a:schemeClr val="tx1"/>
                </a:solidFill>
                <a:latin typeface="Arial" charset="0"/>
                <a:ea typeface="MS PGothic" charset="-128"/>
                <a:cs typeface="MS PGothic" charset="-128"/>
              </a:defRPr>
            </a:lvl2pPr>
            <a:lvl3pPr marL="804863" indent="-171450">
              <a:spcBef>
                <a:spcPct val="20000"/>
              </a:spcBef>
              <a:buClr>
                <a:schemeClr val="tx1"/>
              </a:buClr>
              <a:buChar char="•"/>
              <a:defRPr sz="1600">
                <a:solidFill>
                  <a:schemeClr val="tx1"/>
                </a:solidFill>
                <a:latin typeface="Arial" charset="0"/>
                <a:ea typeface="MS PGothic" charset="-128"/>
                <a:cs typeface="MS PGothic" charset="-128"/>
              </a:defRPr>
            </a:lvl3pPr>
            <a:lvl4pPr marL="1430338" indent="-176213">
              <a:spcBef>
                <a:spcPct val="20000"/>
              </a:spcBef>
              <a:buClr>
                <a:schemeClr val="tx1"/>
              </a:buClr>
              <a:buChar char="•"/>
              <a:defRPr sz="1400">
                <a:solidFill>
                  <a:schemeClr val="tx1"/>
                </a:solidFill>
                <a:latin typeface="Arial" charset="0"/>
                <a:ea typeface="MS PGothic" charset="-128"/>
                <a:cs typeface="MS PGothic" charset="-128"/>
              </a:defRPr>
            </a:lvl4pPr>
            <a:lvl5pPr marL="1719263" indent="-7938">
              <a:spcBef>
                <a:spcPct val="20000"/>
              </a:spcBef>
              <a:buClr>
                <a:schemeClr val="tx1"/>
              </a:buClr>
              <a:defRPr sz="1200">
                <a:solidFill>
                  <a:schemeClr val="tx1"/>
                </a:solidFill>
                <a:latin typeface="Arial" charset="0"/>
                <a:ea typeface="MS PGothic" charset="-128"/>
                <a:cs typeface="MS PGothic" charset="-128"/>
              </a:defRPr>
            </a:lvl5pPr>
            <a:lvl6pPr marL="2176463" indent="-7938" defTabSz="449263" eaLnBrk="0" fontAlgn="base" hangingPunct="0">
              <a:spcBef>
                <a:spcPct val="20000"/>
              </a:spcBef>
              <a:spcAft>
                <a:spcPct val="0"/>
              </a:spcAft>
              <a:buClr>
                <a:schemeClr val="tx1"/>
              </a:buClr>
              <a:defRPr sz="1200">
                <a:solidFill>
                  <a:schemeClr val="tx1"/>
                </a:solidFill>
                <a:latin typeface="Arial" charset="0"/>
                <a:ea typeface="MS PGothic" charset="-128"/>
                <a:cs typeface="MS PGothic" charset="-128"/>
              </a:defRPr>
            </a:lvl6pPr>
            <a:lvl7pPr marL="2633663" indent="-7938" defTabSz="449263" eaLnBrk="0" fontAlgn="base" hangingPunct="0">
              <a:spcBef>
                <a:spcPct val="20000"/>
              </a:spcBef>
              <a:spcAft>
                <a:spcPct val="0"/>
              </a:spcAft>
              <a:buClr>
                <a:schemeClr val="tx1"/>
              </a:buClr>
              <a:defRPr sz="1200">
                <a:solidFill>
                  <a:schemeClr val="tx1"/>
                </a:solidFill>
                <a:latin typeface="Arial" charset="0"/>
                <a:ea typeface="MS PGothic" charset="-128"/>
                <a:cs typeface="MS PGothic" charset="-128"/>
              </a:defRPr>
            </a:lvl7pPr>
            <a:lvl8pPr marL="3090863" indent="-7938" defTabSz="449263" eaLnBrk="0" fontAlgn="base" hangingPunct="0">
              <a:spcBef>
                <a:spcPct val="20000"/>
              </a:spcBef>
              <a:spcAft>
                <a:spcPct val="0"/>
              </a:spcAft>
              <a:buClr>
                <a:schemeClr val="tx1"/>
              </a:buClr>
              <a:defRPr sz="1200">
                <a:solidFill>
                  <a:schemeClr val="tx1"/>
                </a:solidFill>
                <a:latin typeface="Arial" charset="0"/>
                <a:ea typeface="MS PGothic" charset="-128"/>
                <a:cs typeface="MS PGothic" charset="-128"/>
              </a:defRPr>
            </a:lvl8pPr>
            <a:lvl9pPr marL="3548063" indent="-7938" defTabSz="449263" eaLnBrk="0" fontAlgn="base" hangingPunct="0">
              <a:spcBef>
                <a:spcPct val="20000"/>
              </a:spcBef>
              <a:spcAft>
                <a:spcPct val="0"/>
              </a:spcAft>
              <a:buClr>
                <a:schemeClr val="tx1"/>
              </a:buClr>
              <a:defRPr sz="1200">
                <a:solidFill>
                  <a:schemeClr val="tx1"/>
                </a:solidFill>
                <a:latin typeface="Arial" charset="0"/>
                <a:ea typeface="MS PGothic" charset="-128"/>
                <a:cs typeface="MS PGothic" charset="-128"/>
              </a:defRPr>
            </a:lvl9pPr>
          </a:lstStyle>
          <a:p>
            <a:pPr marL="0" indent="0">
              <a:buNone/>
            </a:pPr>
            <a:r>
              <a:rPr lang="en-US" sz="1800" dirty="0" smtClean="0"/>
              <a:t>Basic Application:</a:t>
            </a:r>
          </a:p>
          <a:p>
            <a:pPr marL="342900" indent="-342900">
              <a:buAutoNum type="arabicParenR"/>
            </a:pPr>
            <a:r>
              <a:rPr lang="en-US" sz="1800" dirty="0" smtClean="0"/>
              <a:t>Create and Expose a Simple login REST Service, </a:t>
            </a:r>
            <a:r>
              <a:rPr lang="en-US" sz="1800" dirty="0" err="1" smtClean="0"/>
              <a:t>Searchtips</a:t>
            </a:r>
            <a:r>
              <a:rPr lang="en-US" sz="1800" dirty="0" smtClean="0"/>
              <a:t> Service in </a:t>
            </a:r>
            <a:r>
              <a:rPr lang="en-US" sz="1800" dirty="0" err="1" smtClean="0"/>
              <a:t>Bluemix</a:t>
            </a:r>
            <a:endParaRPr lang="en-US" sz="1800" dirty="0" smtClean="0"/>
          </a:p>
          <a:p>
            <a:pPr marL="342900" indent="-342900">
              <a:buAutoNum type="arabicParenR"/>
            </a:pPr>
            <a:r>
              <a:rPr lang="en-US" sz="1800" dirty="0" smtClean="0"/>
              <a:t>Create Simple UI Screens (Login, Search) and call REST Service in </a:t>
            </a:r>
            <a:r>
              <a:rPr lang="en-US" sz="1800" dirty="0" err="1" smtClean="0"/>
              <a:t>Bluemix</a:t>
            </a:r>
            <a:r>
              <a:rPr lang="en-US" sz="1800" dirty="0" smtClean="0"/>
              <a:t> </a:t>
            </a:r>
          </a:p>
          <a:p>
            <a:pPr marL="342900" indent="-342900">
              <a:buAutoNum type="arabicParenR"/>
            </a:pPr>
            <a:endParaRPr lang="en-US" sz="1800" dirty="0"/>
          </a:p>
          <a:p>
            <a:pPr marL="0" indent="0">
              <a:buNone/>
            </a:pPr>
            <a:endParaRPr lang="en-US" sz="1800" dirty="0"/>
          </a:p>
          <a:p>
            <a:pPr marL="4763" indent="0">
              <a:buNone/>
            </a:pPr>
            <a:endParaRPr lang="en-US" altLang="en-US" sz="1200" dirty="0">
              <a:ea typeface="MS Gothic" charset="-128"/>
              <a:cs typeface="MS Gothic" charset="-128"/>
            </a:endParaRPr>
          </a:p>
          <a:p>
            <a:pPr>
              <a:lnSpc>
                <a:spcPct val="93000"/>
              </a:lnSpc>
            </a:pPr>
            <a:endParaRPr lang="en-US" altLang="en-US" dirty="0">
              <a:ea typeface="MS Gothic" charset="-128"/>
              <a:cs typeface="MS Gothic" charset="-128"/>
            </a:endParaRPr>
          </a:p>
        </p:txBody>
      </p:sp>
    </p:spTree>
    <p:extLst>
      <p:ext uri="{BB962C8B-B14F-4D97-AF65-F5344CB8AC3E}">
        <p14:creationId xmlns:p14="http://schemas.microsoft.com/office/powerpoint/2010/main" val="24380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349250" y="673100"/>
            <a:ext cx="8223250"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400" b="1" dirty="0" err="1">
                <a:solidFill>
                  <a:srgbClr val="002060"/>
                </a:solidFill>
                <a:effectLst>
                  <a:outerShdw blurRad="38100" dist="38100" dir="2700000" algn="tl">
                    <a:srgbClr val="C0C0C0"/>
                  </a:outerShdw>
                </a:effectLst>
              </a:rPr>
              <a:t>Bluemix</a:t>
            </a:r>
            <a:r>
              <a:rPr lang="en-US" altLang="en-US" sz="2400" b="1" dirty="0">
                <a:solidFill>
                  <a:srgbClr val="002060"/>
                </a:solidFill>
                <a:effectLst>
                  <a:outerShdw blurRad="38100" dist="38100" dir="2700000" algn="tl">
                    <a:srgbClr val="C0C0C0"/>
                  </a:outerShdw>
                </a:effectLst>
              </a:rPr>
              <a:t> Java </a:t>
            </a:r>
            <a:r>
              <a:rPr lang="en-US" altLang="en-US" sz="2400" b="1" dirty="0" smtClean="0">
                <a:solidFill>
                  <a:srgbClr val="002060"/>
                </a:solidFill>
                <a:effectLst>
                  <a:outerShdw blurRad="38100" dist="38100" dir="2700000" algn="tl">
                    <a:srgbClr val="C0C0C0"/>
                  </a:outerShdw>
                </a:effectLst>
              </a:rPr>
              <a:t>Application - Configuration</a:t>
            </a:r>
            <a:endParaRPr lang="en-US" altLang="en-US" sz="2400" b="1" dirty="0">
              <a:solidFill>
                <a:srgbClr val="002060"/>
              </a:solidFill>
              <a:effectLst>
                <a:outerShdw blurRad="38100" dist="38100" dir="2700000" algn="tl">
                  <a:srgbClr val="C0C0C0"/>
                </a:outerShdw>
              </a:effectLst>
            </a:endParaRPr>
          </a:p>
        </p:txBody>
      </p:sp>
      <p:sp>
        <p:nvSpPr>
          <p:cNvPr id="13314" name="Text Box 2"/>
          <p:cNvSpPr txBox="1">
            <a:spLocks noChangeArrowheads="1"/>
          </p:cNvSpPr>
          <p:nvPr/>
        </p:nvSpPr>
        <p:spPr bwMode="auto">
          <a:xfrm>
            <a:off x="349250" y="1320800"/>
            <a:ext cx="11195050" cy="5048250"/>
          </a:xfrm>
          <a:prstGeom prst="rect">
            <a:avLst/>
          </a:prstGeom>
          <a:solidFill>
            <a:srgbClr val="FFFFFF"/>
          </a:solidFill>
          <a:ln>
            <a:noFill/>
          </a:ln>
          <a:effectLst/>
          <a:extLst/>
        </p:spPr>
        <p:txBody>
          <a:bodyPr tIns="15588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9pPr>
          </a:lstStyle>
          <a:p>
            <a:pPr marL="174625" hangingPunct="1">
              <a:lnSpc>
                <a:spcPct val="81000"/>
              </a:lnSpc>
              <a:buClrTx/>
              <a:buFontTx/>
              <a:buNone/>
            </a:pPr>
            <a:r>
              <a:rPr lang="en-US" altLang="en-US" sz="1600" dirty="0" smtClean="0">
                <a:ln>
                  <a:solidFill>
                    <a:schemeClr val="tx1"/>
                  </a:solidFill>
                </a:ln>
                <a:solidFill>
                  <a:schemeClr val="tx1"/>
                </a:solidFill>
                <a:ea typeface="MS PGothic" charset="-128"/>
                <a:cs typeface="MS PGothic" charset="-128"/>
              </a:rPr>
              <a:t>There are two ways download the code and pre-requisites from for the </a:t>
            </a:r>
            <a:r>
              <a:rPr lang="en-US" altLang="en-US" sz="1600" dirty="0" err="1" smtClean="0">
                <a:ln>
                  <a:solidFill>
                    <a:schemeClr val="tx1"/>
                  </a:solidFill>
                </a:ln>
                <a:solidFill>
                  <a:schemeClr val="tx1"/>
                </a:solidFill>
                <a:ea typeface="MS PGothic" charset="-128"/>
                <a:cs typeface="MS PGothic" charset="-128"/>
              </a:rPr>
              <a:t>bootcam</a:t>
            </a:r>
            <a:endParaRPr lang="en-US" altLang="en-US" sz="1600" dirty="0" smtClean="0">
              <a:ln>
                <a:solidFill>
                  <a:schemeClr val="tx1"/>
                </a:solidFill>
              </a:ln>
              <a:solidFill>
                <a:schemeClr val="tx1"/>
              </a:solidFill>
              <a:ea typeface="MS PGothic" charset="-128"/>
              <a:cs typeface="MS PGothic" charset="-128"/>
            </a:endParaRPr>
          </a:p>
          <a:p>
            <a:pPr marL="4762" indent="0" hangingPunct="1">
              <a:lnSpc>
                <a:spcPct val="81000"/>
              </a:lnSpc>
              <a:buClrTx/>
            </a:pPr>
            <a:endParaRPr lang="en-US" altLang="en-US" sz="1600" dirty="0" smtClean="0">
              <a:ln>
                <a:solidFill>
                  <a:schemeClr val="tx1"/>
                </a:solidFill>
              </a:ln>
              <a:solidFill>
                <a:schemeClr val="tx1"/>
              </a:solidFill>
              <a:ea typeface="MS PGothic" charset="-128"/>
              <a:cs typeface="MS PGothic" charset="-128"/>
            </a:endParaRPr>
          </a:p>
          <a:p>
            <a:pPr marL="347662" indent="-342900" hangingPunct="1">
              <a:lnSpc>
                <a:spcPct val="81000"/>
              </a:lnSpc>
              <a:buClrTx/>
              <a:buFont typeface="+mj-lt"/>
              <a:buAutoNum type="arabicPeriod"/>
            </a:pPr>
            <a:endParaRPr lang="en-US" altLang="en-US" sz="1600" dirty="0" smtClean="0">
              <a:ln>
                <a:solidFill>
                  <a:schemeClr val="tx1"/>
                </a:solidFill>
              </a:ln>
              <a:solidFill>
                <a:schemeClr val="tx1"/>
              </a:solidFill>
              <a:ea typeface="MS PGothic" charset="-128"/>
              <a:cs typeface="MS PGothic" charset="-128"/>
            </a:endParaRPr>
          </a:p>
          <a:p>
            <a:pPr marL="347662" indent="-342900" hangingPunct="1">
              <a:lnSpc>
                <a:spcPct val="81000"/>
              </a:lnSpc>
              <a:buClrTx/>
              <a:buFont typeface="+mj-lt"/>
              <a:buAutoNum type="arabicPeriod"/>
            </a:pPr>
            <a:r>
              <a:rPr lang="en-US" altLang="en-US" sz="1600" dirty="0" smtClean="0">
                <a:ln>
                  <a:solidFill>
                    <a:schemeClr val="tx1"/>
                  </a:solidFill>
                </a:ln>
                <a:solidFill>
                  <a:schemeClr val="tx1"/>
                </a:solidFill>
                <a:ea typeface="MS PGothic" charset="-128"/>
                <a:cs typeface="MS PGothic" charset="-128"/>
              </a:rPr>
              <a:t>Option1: Get the Pre-Installed code and repository from the instructor</a:t>
            </a:r>
          </a:p>
          <a:p>
            <a:pPr marL="576262" lvl="1" indent="0" hangingPunct="1">
              <a:lnSpc>
                <a:spcPct val="81000"/>
              </a:lnSpc>
              <a:buClrTx/>
            </a:pPr>
            <a:r>
              <a:rPr lang="en-US" altLang="en-US" sz="1600" dirty="0">
                <a:ln>
                  <a:solidFill>
                    <a:schemeClr val="tx1"/>
                  </a:solidFill>
                </a:ln>
                <a:solidFill>
                  <a:schemeClr val="tx1"/>
                </a:solidFill>
                <a:ea typeface="MS PGothic" charset="-128"/>
                <a:cs typeface="MS PGothic" charset="-128"/>
              </a:rPr>
              <a:t>	</a:t>
            </a:r>
            <a:r>
              <a:rPr lang="en-US" altLang="en-US" sz="1600" dirty="0" smtClean="0">
                <a:ln>
                  <a:solidFill>
                    <a:schemeClr val="tx1"/>
                  </a:solidFill>
                </a:ln>
                <a:solidFill>
                  <a:schemeClr val="tx1"/>
                </a:solidFill>
                <a:ea typeface="MS PGothic" charset="-128"/>
                <a:cs typeface="MS PGothic" charset="-128"/>
              </a:rPr>
              <a:t>		</a:t>
            </a:r>
          </a:p>
          <a:p>
            <a:pPr marL="576262" lvl="1" indent="0" hangingPunct="1">
              <a:lnSpc>
                <a:spcPct val="81000"/>
              </a:lnSpc>
              <a:buClrTx/>
            </a:pPr>
            <a:r>
              <a:rPr lang="en-US" altLang="en-US" sz="1600" dirty="0">
                <a:ln>
                  <a:solidFill>
                    <a:schemeClr val="tx1"/>
                  </a:solidFill>
                </a:ln>
                <a:solidFill>
                  <a:schemeClr val="tx1"/>
                </a:solidFill>
                <a:ea typeface="MS PGothic" charset="-128"/>
                <a:cs typeface="MS PGothic" charset="-128"/>
              </a:rPr>
              <a:t>	</a:t>
            </a:r>
            <a:r>
              <a:rPr lang="en-US" altLang="en-US" sz="1600" dirty="0" smtClean="0">
                <a:ln>
                  <a:solidFill>
                    <a:schemeClr val="tx1"/>
                  </a:solidFill>
                </a:ln>
                <a:solidFill>
                  <a:schemeClr val="tx1"/>
                </a:solidFill>
                <a:ea typeface="MS PGothic" charset="-128"/>
                <a:cs typeface="MS PGothic" charset="-128"/>
              </a:rPr>
              <a:t>		OR</a:t>
            </a:r>
          </a:p>
          <a:p>
            <a:pPr marL="576262" lvl="1" indent="0" hangingPunct="1">
              <a:lnSpc>
                <a:spcPct val="81000"/>
              </a:lnSpc>
              <a:buClrTx/>
            </a:pPr>
            <a:endParaRPr lang="en-US" altLang="en-US" sz="1600" dirty="0" smtClean="0">
              <a:ln>
                <a:solidFill>
                  <a:schemeClr val="tx1"/>
                </a:solidFill>
              </a:ln>
              <a:solidFill>
                <a:schemeClr val="tx1"/>
              </a:solidFill>
              <a:ea typeface="MS PGothic" charset="-128"/>
              <a:cs typeface="MS PGothic" charset="-128"/>
            </a:endParaRPr>
          </a:p>
          <a:p>
            <a:pPr marL="347662" indent="-342900" hangingPunct="1">
              <a:lnSpc>
                <a:spcPct val="81000"/>
              </a:lnSpc>
              <a:buClrTx/>
              <a:buFont typeface="+mj-lt"/>
              <a:buAutoNum type="arabicPeriod"/>
            </a:pPr>
            <a:r>
              <a:rPr lang="en-US" altLang="en-US" sz="1600" dirty="0" smtClean="0">
                <a:ln>
                  <a:solidFill>
                    <a:schemeClr val="tx1"/>
                  </a:solidFill>
                </a:ln>
                <a:solidFill>
                  <a:schemeClr val="tx1"/>
                </a:solidFill>
                <a:ea typeface="MS PGothic" charset="-128"/>
                <a:cs typeface="MS PGothic" charset="-128"/>
              </a:rPr>
              <a:t>Option 2: Go to </a:t>
            </a:r>
            <a:r>
              <a:rPr lang="en-US" altLang="en-US" sz="1600" dirty="0" err="1" smtClean="0">
                <a:ln>
                  <a:solidFill>
                    <a:schemeClr val="tx1"/>
                  </a:solidFill>
                </a:ln>
                <a:solidFill>
                  <a:schemeClr val="tx1"/>
                </a:solidFill>
                <a:ea typeface="MS PGothic" charset="-128"/>
                <a:cs typeface="MS PGothic" charset="-128"/>
              </a:rPr>
              <a:t>Jazzhub</a:t>
            </a:r>
            <a:r>
              <a:rPr lang="en-US" altLang="en-US" sz="1600" dirty="0" smtClean="0">
                <a:ln>
                  <a:solidFill>
                    <a:schemeClr val="tx1"/>
                  </a:solidFill>
                </a:ln>
                <a:solidFill>
                  <a:schemeClr val="tx1"/>
                </a:solidFill>
                <a:ea typeface="MS PGothic" charset="-128"/>
                <a:cs typeface="MS PGothic" charset="-128"/>
              </a:rPr>
              <a:t> and Get it</a:t>
            </a:r>
          </a:p>
          <a:p>
            <a:pPr marL="290512" indent="-285750" hangingPunct="1">
              <a:lnSpc>
                <a:spcPct val="81000"/>
              </a:lnSpc>
              <a:buClrTx/>
              <a:buFont typeface="Arial" charset="0"/>
              <a:buChar char="•"/>
            </a:pPr>
            <a:endParaRPr lang="en-US" altLang="en-US" sz="1600" dirty="0" smtClean="0">
              <a:ln>
                <a:solidFill>
                  <a:schemeClr val="tx1"/>
                </a:solidFill>
              </a:ln>
              <a:solidFill>
                <a:schemeClr val="tx1"/>
              </a:solidFill>
              <a:ea typeface="MS PGothic" charset="-128"/>
              <a:cs typeface="MS PGothic" charset="-128"/>
            </a:endParaRPr>
          </a:p>
          <a:p>
            <a:pPr marL="862012" lvl="1" hangingPunct="1">
              <a:lnSpc>
                <a:spcPct val="81000"/>
              </a:lnSpc>
              <a:buClrTx/>
              <a:buFont typeface="Arial" charset="0"/>
              <a:buChar char="•"/>
            </a:pPr>
            <a:r>
              <a:rPr lang="en-US" altLang="en-US" sz="1600" u="sng" dirty="0">
                <a:ln>
                  <a:solidFill>
                    <a:schemeClr val="tx1"/>
                  </a:solidFill>
                </a:ln>
                <a:solidFill>
                  <a:schemeClr val="tx1"/>
                </a:solidFill>
                <a:ea typeface="MS PGothic" charset="-128"/>
                <a:cs typeface="MS PGothic" charset="-128"/>
                <a:hlinkClick r:id="rId3"/>
              </a:rPr>
              <a:t>https://hub.jazz.net/git/ecosysdevcnc/javaplays-mobilestarterkit</a:t>
            </a:r>
            <a:r>
              <a:rPr lang="en-US" altLang="en-US" sz="1600" u="sng" dirty="0" smtClean="0">
                <a:ln>
                  <a:solidFill>
                    <a:schemeClr val="tx1"/>
                  </a:solidFill>
                </a:ln>
                <a:solidFill>
                  <a:schemeClr val="tx1"/>
                </a:solidFill>
                <a:ea typeface="MS PGothic" charset="-128"/>
                <a:cs typeface="MS PGothic" charset="-128"/>
                <a:hlinkClick r:id="rId3"/>
              </a:rPr>
              <a:t>/</a:t>
            </a:r>
          </a:p>
          <a:p>
            <a:pPr marL="1262062" lvl="2" hangingPunct="1">
              <a:lnSpc>
                <a:spcPct val="81000"/>
              </a:lnSpc>
              <a:buClrTx/>
              <a:buFont typeface="Arial" charset="0"/>
              <a:buChar char="•"/>
            </a:pPr>
            <a:endParaRPr lang="en-US" altLang="en-US" sz="1600" u="sng" dirty="0" smtClean="0">
              <a:ln>
                <a:solidFill>
                  <a:schemeClr val="tx1"/>
                </a:solidFill>
              </a:ln>
              <a:solidFill>
                <a:schemeClr val="tx1"/>
              </a:solidFill>
              <a:ea typeface="MS PGothic" charset="-128"/>
              <a:cs typeface="MS PGothic" charset="-128"/>
              <a:hlinkClick r:id="rId3"/>
            </a:endParaRPr>
          </a:p>
          <a:p>
            <a:pPr marL="1262062" lvl="2" hangingPunct="1">
              <a:lnSpc>
                <a:spcPct val="81000"/>
              </a:lnSpc>
              <a:buClrTx/>
              <a:buFont typeface="Arial" charset="0"/>
              <a:buChar char="•"/>
            </a:pPr>
            <a:r>
              <a:rPr lang="en-US" altLang="en-US" sz="1600" u="sng" dirty="0" smtClean="0">
                <a:ln>
                  <a:solidFill>
                    <a:schemeClr val="tx1"/>
                  </a:solidFill>
                </a:ln>
                <a:solidFill>
                  <a:schemeClr val="tx1"/>
                </a:solidFill>
                <a:ea typeface="MS PGothic" charset="-128"/>
                <a:cs typeface="MS PGothic" charset="-128"/>
                <a:hlinkClick r:id="rId3"/>
              </a:rPr>
              <a:t>For Template</a:t>
            </a:r>
          </a:p>
          <a:p>
            <a:pPr marL="1719262" lvl="3" hangingPunct="1">
              <a:lnSpc>
                <a:spcPct val="81000"/>
              </a:lnSpc>
              <a:buClrTx/>
              <a:buFont typeface="Arial" charset="0"/>
              <a:buChar char="•"/>
            </a:pPr>
            <a:r>
              <a:rPr lang="en-US" altLang="en-US" sz="1600" dirty="0" smtClean="0">
                <a:ln>
                  <a:solidFill>
                    <a:schemeClr val="tx1"/>
                  </a:solidFill>
                </a:ln>
                <a:solidFill>
                  <a:schemeClr val="tx1"/>
                </a:solidFill>
                <a:ea typeface="MS PGothic" charset="-128"/>
                <a:cs typeface="MS PGothic" charset="-128"/>
                <a:hlinkClick r:id="rId3"/>
              </a:rPr>
              <a:t>Javaplays-restjava-mobilestarterkit-template</a:t>
            </a:r>
          </a:p>
          <a:p>
            <a:pPr marL="1262062" lvl="2" hangingPunct="1">
              <a:lnSpc>
                <a:spcPct val="81000"/>
              </a:lnSpc>
              <a:buClrTx/>
              <a:buFont typeface="Arial" charset="0"/>
              <a:buChar char="•"/>
            </a:pPr>
            <a:endParaRPr lang="en-US" altLang="en-US" sz="1600" dirty="0" smtClean="0">
              <a:ln>
                <a:solidFill>
                  <a:schemeClr val="tx1"/>
                </a:solidFill>
              </a:ln>
              <a:solidFill>
                <a:schemeClr val="tx1"/>
              </a:solidFill>
              <a:ea typeface="MS PGothic" charset="-128"/>
              <a:cs typeface="MS PGothic" charset="-128"/>
              <a:hlinkClick r:id="rId3"/>
            </a:endParaRPr>
          </a:p>
          <a:p>
            <a:pPr marL="1262062" lvl="2" hangingPunct="1">
              <a:lnSpc>
                <a:spcPct val="81000"/>
              </a:lnSpc>
              <a:buClrTx/>
              <a:buFont typeface="Arial" charset="0"/>
              <a:buChar char="•"/>
            </a:pPr>
            <a:r>
              <a:rPr lang="en-US" altLang="en-US" sz="1600" dirty="0" smtClean="0">
                <a:ln>
                  <a:solidFill>
                    <a:schemeClr val="tx1"/>
                  </a:solidFill>
                </a:ln>
                <a:solidFill>
                  <a:schemeClr val="tx1"/>
                </a:solidFill>
                <a:ea typeface="MS PGothic" charset="-128"/>
                <a:cs typeface="MS PGothic" charset="-128"/>
                <a:hlinkClick r:id="rId3"/>
              </a:rPr>
              <a:t>For Extend – Fully Functional</a:t>
            </a:r>
          </a:p>
          <a:p>
            <a:pPr marL="1033462" lvl="2" indent="0" hangingPunct="1">
              <a:lnSpc>
                <a:spcPct val="81000"/>
              </a:lnSpc>
              <a:buClrTx/>
            </a:pPr>
            <a:endParaRPr lang="en-US" altLang="en-US" sz="1600" dirty="0" smtClean="0">
              <a:ln>
                <a:solidFill>
                  <a:schemeClr val="tx1"/>
                </a:solidFill>
              </a:ln>
              <a:solidFill>
                <a:schemeClr val="tx1"/>
              </a:solidFill>
              <a:ea typeface="MS PGothic" charset="-128"/>
              <a:cs typeface="MS PGothic" charset="-128"/>
              <a:hlinkClick r:id="rId3"/>
            </a:endParaRPr>
          </a:p>
          <a:p>
            <a:pPr marL="1719262" lvl="3" hangingPunct="1">
              <a:lnSpc>
                <a:spcPct val="81000"/>
              </a:lnSpc>
              <a:buClrTx/>
              <a:buFont typeface="Arial" charset="0"/>
              <a:buChar char="•"/>
            </a:pPr>
            <a:r>
              <a:rPr lang="en-US" altLang="en-US" sz="1600" dirty="0" smtClean="0">
                <a:ln>
                  <a:solidFill>
                    <a:schemeClr val="tx1"/>
                  </a:solidFill>
                </a:ln>
                <a:solidFill>
                  <a:schemeClr val="tx1"/>
                </a:solidFill>
                <a:ea typeface="MS PGothic" charset="-128"/>
                <a:cs typeface="MS PGothic" charset="-128"/>
                <a:hlinkClick r:id="rId3"/>
              </a:rPr>
              <a:t>Javaplays-restjava-mobilestarterkit-extend</a:t>
            </a:r>
          </a:p>
          <a:p>
            <a:pPr marL="1262062" lvl="2" hangingPunct="1">
              <a:lnSpc>
                <a:spcPct val="81000"/>
              </a:lnSpc>
              <a:buClrTx/>
              <a:buFont typeface="Arial" charset="0"/>
              <a:buChar char="•"/>
            </a:pPr>
            <a:endParaRPr lang="en-US" altLang="en-US" sz="1600" dirty="0" smtClean="0">
              <a:ln>
                <a:solidFill>
                  <a:schemeClr val="tx1"/>
                </a:solidFill>
              </a:ln>
              <a:solidFill>
                <a:schemeClr val="tx1"/>
              </a:solidFill>
              <a:ea typeface="MS PGothic" charset="-128"/>
              <a:cs typeface="MS PGothic" charset="-128"/>
              <a:hlinkClick r:id="rId3"/>
            </a:endParaRPr>
          </a:p>
          <a:p>
            <a:pPr marL="1262062" lvl="2" hangingPunct="1">
              <a:lnSpc>
                <a:spcPct val="81000"/>
              </a:lnSpc>
              <a:buClrTx/>
              <a:buFont typeface="Arial" charset="0"/>
              <a:buChar char="•"/>
            </a:pPr>
            <a:r>
              <a:rPr lang="en-US" altLang="en-US" sz="1600" dirty="0" smtClean="0">
                <a:ln>
                  <a:solidFill>
                    <a:schemeClr val="tx1"/>
                  </a:solidFill>
                </a:ln>
                <a:solidFill>
                  <a:schemeClr val="tx1"/>
                </a:solidFill>
                <a:ea typeface="MS PGothic" charset="-128"/>
                <a:cs typeface="MS PGothic" charset="-128"/>
                <a:hlinkClick r:id="rId3"/>
              </a:rPr>
              <a:t>For Basic Template Fully Functional</a:t>
            </a:r>
          </a:p>
          <a:p>
            <a:pPr marL="1719262" lvl="3" hangingPunct="1">
              <a:lnSpc>
                <a:spcPct val="81000"/>
              </a:lnSpc>
              <a:buClrTx/>
              <a:buFont typeface="Arial" charset="0"/>
              <a:buChar char="•"/>
            </a:pPr>
            <a:endParaRPr lang="en-US" altLang="en-US" sz="1600" dirty="0">
              <a:ln>
                <a:solidFill>
                  <a:schemeClr val="tx1"/>
                </a:solidFill>
              </a:ln>
              <a:solidFill>
                <a:schemeClr val="tx1"/>
              </a:solidFill>
              <a:ea typeface="MS PGothic" charset="-128"/>
              <a:cs typeface="MS PGothic" charset="-128"/>
              <a:hlinkClick r:id="rId3"/>
            </a:endParaRPr>
          </a:p>
          <a:p>
            <a:pPr marL="1719262" lvl="3" hangingPunct="1">
              <a:lnSpc>
                <a:spcPct val="81000"/>
              </a:lnSpc>
              <a:buClrTx/>
              <a:buFont typeface="Arial" charset="0"/>
              <a:buChar char="•"/>
            </a:pPr>
            <a:r>
              <a:rPr lang="en-US" altLang="en-US" sz="1600" dirty="0" smtClean="0">
                <a:ln>
                  <a:solidFill>
                    <a:schemeClr val="tx1"/>
                  </a:solidFill>
                </a:ln>
                <a:solidFill>
                  <a:schemeClr val="tx1"/>
                </a:solidFill>
                <a:ea typeface="MS PGothic" charset="-128"/>
                <a:cs typeface="MS PGothic" charset="-128"/>
                <a:hlinkClick r:id="rId3"/>
              </a:rPr>
              <a:t>Javaplays-restjava-mobilestarterkit-basic</a:t>
            </a:r>
            <a:endParaRPr lang="en-US" altLang="en-US" sz="1600" dirty="0">
              <a:ln>
                <a:solidFill>
                  <a:schemeClr val="tx1"/>
                </a:solidFill>
              </a:ln>
              <a:solidFill>
                <a:schemeClr val="tx1"/>
              </a:solidFill>
              <a:ea typeface="MS PGothic" charset="-128"/>
              <a:cs typeface="MS PGothic" charset="-128"/>
              <a:hlinkClick r:id="rId3"/>
            </a:endParaRPr>
          </a:p>
          <a:p>
            <a:pPr marL="1262062" lvl="2" hangingPunct="1">
              <a:lnSpc>
                <a:spcPct val="81000"/>
              </a:lnSpc>
              <a:buClrTx/>
              <a:buFont typeface="Arial" charset="0"/>
              <a:buChar char="•"/>
            </a:pPr>
            <a:endParaRPr lang="en-US" altLang="en-US" sz="1600" dirty="0" smtClean="0">
              <a:ln>
                <a:solidFill>
                  <a:schemeClr val="tx1"/>
                </a:solidFill>
              </a:ln>
              <a:solidFill>
                <a:schemeClr val="tx1"/>
              </a:solidFill>
              <a:ea typeface="MS PGothic" charset="-128"/>
              <a:cs typeface="MS PGothic" charset="-128"/>
            </a:endParaRPr>
          </a:p>
          <a:p>
            <a:pPr marL="174625" hangingPunct="1">
              <a:lnSpc>
                <a:spcPct val="81000"/>
              </a:lnSpc>
              <a:buClrTx/>
              <a:buFontTx/>
              <a:buNone/>
            </a:pPr>
            <a:endParaRPr lang="en-US" altLang="en-US" sz="1600" dirty="0">
              <a:ln>
                <a:solidFill>
                  <a:schemeClr val="tx1"/>
                </a:solidFill>
              </a:ln>
              <a:solidFill>
                <a:schemeClr val="tx1"/>
              </a:solidFill>
              <a:ea typeface="MS PGothic" charset="-128"/>
              <a:cs typeface="MS PGothic" charset="-128"/>
            </a:endParaRPr>
          </a:p>
          <a:p>
            <a:pPr marL="174625" hangingPunct="1">
              <a:lnSpc>
                <a:spcPct val="81000"/>
              </a:lnSpc>
              <a:buClrTx/>
              <a:buFontTx/>
              <a:buNone/>
            </a:pPr>
            <a:endParaRPr lang="en-US" altLang="en-US" sz="1600" dirty="0">
              <a:ln>
                <a:solidFill>
                  <a:schemeClr val="tx1"/>
                </a:solidFill>
              </a:ln>
              <a:solidFill>
                <a:schemeClr val="tx1"/>
              </a:solidFill>
              <a:ea typeface="MS PGothic" charset="-128"/>
              <a:cs typeface="MS PGothic" charset="-128"/>
            </a:endParaRPr>
          </a:p>
        </p:txBody>
      </p:sp>
    </p:spTree>
    <p:extLst>
      <p:ext uri="{BB962C8B-B14F-4D97-AF65-F5344CB8AC3E}">
        <p14:creationId xmlns:p14="http://schemas.microsoft.com/office/powerpoint/2010/main" val="14106814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349250" y="673100"/>
            <a:ext cx="9633744" cy="550863"/>
          </a:xfrm>
          <a:ln/>
        </p:spPr>
        <p:txBody>
          <a:bodyPr tIns="2095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400" b="1" dirty="0" err="1">
                <a:solidFill>
                  <a:srgbClr val="002060"/>
                </a:solidFill>
                <a:effectLst>
                  <a:outerShdw blurRad="38100" dist="38100" dir="2700000" algn="tl">
                    <a:srgbClr val="C0C0C0"/>
                  </a:outerShdw>
                </a:effectLst>
              </a:rPr>
              <a:t>Bluemix</a:t>
            </a:r>
            <a:r>
              <a:rPr lang="en-US" altLang="en-US" sz="2400" b="1" dirty="0">
                <a:solidFill>
                  <a:srgbClr val="002060"/>
                </a:solidFill>
                <a:effectLst>
                  <a:outerShdw blurRad="38100" dist="38100" dir="2700000" algn="tl">
                    <a:srgbClr val="C0C0C0"/>
                  </a:outerShdw>
                </a:effectLst>
              </a:rPr>
              <a:t> Java Application – Configure </a:t>
            </a:r>
            <a:r>
              <a:rPr lang="en-US" altLang="en-US" sz="2400" b="1" dirty="0" smtClean="0">
                <a:solidFill>
                  <a:srgbClr val="002060"/>
                </a:solidFill>
                <a:effectLst>
                  <a:outerShdw blurRad="38100" dist="38100" dir="2700000" algn="tl">
                    <a:srgbClr val="C0C0C0"/>
                  </a:outerShdw>
                </a:effectLst>
              </a:rPr>
              <a:t>Option2</a:t>
            </a:r>
            <a:endParaRPr lang="en-US" altLang="en-US" sz="2400" b="1" dirty="0">
              <a:solidFill>
                <a:srgbClr val="002060"/>
              </a:solidFill>
              <a:effectLst>
                <a:outerShdw blurRad="38100" dist="38100" dir="2700000" algn="tl">
                  <a:srgbClr val="C0C0C0"/>
                </a:outerShdw>
              </a:effectLst>
            </a:endParaRPr>
          </a:p>
        </p:txBody>
      </p:sp>
      <p:sp>
        <p:nvSpPr>
          <p:cNvPr id="13314" name="Text Box 2"/>
          <p:cNvSpPr txBox="1">
            <a:spLocks noChangeArrowheads="1"/>
          </p:cNvSpPr>
          <p:nvPr/>
        </p:nvSpPr>
        <p:spPr bwMode="auto">
          <a:xfrm>
            <a:off x="349250" y="1320800"/>
            <a:ext cx="11195050" cy="504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5588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dirty="0">
                <a:ea typeface="MS PGothic" charset="-128"/>
                <a:cs typeface="MS PGothic" charset="-128"/>
              </a:rPr>
              <a:t>Navigate to JEE  perspective in eclipse (located on the left hand corner)  </a:t>
            </a:r>
          </a:p>
          <a:p>
            <a:pPr hangingPunct="1">
              <a:lnSpc>
                <a:spcPct val="81000"/>
              </a:lnSpc>
              <a:spcBef>
                <a:spcPts val="388"/>
              </a:spcBef>
              <a:buFont typeface="Wingdings" charset="2"/>
              <a:buChar char=""/>
            </a:pPr>
            <a:r>
              <a:rPr lang="en-US" altLang="en-US" sz="1600" dirty="0">
                <a:ea typeface="MS PGothic" charset="-128"/>
                <a:cs typeface="MS PGothic" charset="-128"/>
              </a:rPr>
              <a:t>Click on the link in the bottom panel to </a:t>
            </a:r>
          </a:p>
          <a:p>
            <a:pPr hangingPunct="1">
              <a:lnSpc>
                <a:spcPct val="81000"/>
              </a:lnSpc>
              <a:spcBef>
                <a:spcPts val="388"/>
              </a:spcBef>
              <a:buFont typeface="Wingdings" charset="2"/>
              <a:buChar char=""/>
            </a:pPr>
            <a:r>
              <a:rPr lang="en-US" altLang="en-US" sz="1600" dirty="0">
                <a:ea typeface="MS PGothic" charset="-128"/>
                <a:cs typeface="MS PGothic" charset="-128"/>
              </a:rPr>
              <a:t>Add a new Server  Select IBM </a:t>
            </a:r>
            <a:r>
              <a:rPr lang="en-US" altLang="en-US" sz="1600" dirty="0" err="1">
                <a:ea typeface="MS PGothic" charset="-128"/>
                <a:cs typeface="MS PGothic" charset="-128"/>
              </a:rPr>
              <a:t>Bluemix</a:t>
            </a:r>
            <a:endParaRPr lang="en-US" altLang="en-US" sz="1600" dirty="0">
              <a:ea typeface="MS PGothic" charset="-128"/>
              <a:cs typeface="MS PGothic" charset="-128"/>
            </a:endParaRPr>
          </a:p>
          <a:p>
            <a:pPr marL="174625" hangingPunct="1">
              <a:lnSpc>
                <a:spcPct val="81000"/>
              </a:lnSpc>
              <a:buClrTx/>
              <a:buFontTx/>
              <a:buNone/>
            </a:pPr>
            <a:endParaRPr lang="en-US" altLang="en-US" sz="1600" dirty="0">
              <a:ea typeface="MS PGothic" charset="-128"/>
              <a:cs typeface="MS PGothic" charset="-128"/>
            </a:endParaRPr>
          </a:p>
          <a:p>
            <a:pPr marL="174625" hangingPunct="1">
              <a:lnSpc>
                <a:spcPct val="81000"/>
              </a:lnSpc>
              <a:buClrTx/>
              <a:buFontTx/>
              <a:buNone/>
            </a:pPr>
            <a:endParaRPr lang="en-US" altLang="en-US" sz="1600" dirty="0">
              <a:ea typeface="MS PGothic" charset="-128"/>
              <a:cs typeface="MS PGothic" charset="-128"/>
            </a:endParaRPr>
          </a:p>
          <a:p>
            <a:pPr marL="174625" hangingPunct="1">
              <a:lnSpc>
                <a:spcPct val="81000"/>
              </a:lnSpc>
              <a:buClrTx/>
              <a:buFontTx/>
              <a:buNone/>
            </a:pPr>
            <a:endParaRPr lang="en-US" altLang="en-US" sz="1600" dirty="0">
              <a:ea typeface="MS PGothic" charset="-128"/>
              <a:cs typeface="MS PGothic" charset="-128"/>
            </a:endParaRPr>
          </a:p>
          <a:p>
            <a:pPr marL="174625" hangingPunct="1">
              <a:lnSpc>
                <a:spcPct val="81000"/>
              </a:lnSpc>
              <a:buClrTx/>
              <a:buFontTx/>
              <a:buNone/>
            </a:pPr>
            <a:endParaRPr lang="en-US" altLang="en-US" sz="1600" dirty="0">
              <a:ea typeface="MS PGothic" charset="-128"/>
              <a:cs typeface="MS PGothic" charset="-128"/>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2286000"/>
            <a:ext cx="5041900" cy="3784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963" y="2438400"/>
            <a:ext cx="4032250" cy="3632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904380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349250" y="1435100"/>
            <a:ext cx="11410950" cy="493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169920"/>
          <a:lstStyle>
            <a:lvl1pPr marL="171450" indent="-169863">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1pPr>
            <a:lvl2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2pPr>
            <a:lvl3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3pPr>
            <a:lvl4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4pPr>
            <a:lvl5pPr>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171450" algn="l"/>
                <a:tab pos="619125" algn="l"/>
                <a:tab pos="1068388" algn="l"/>
                <a:tab pos="1517650" algn="l"/>
                <a:tab pos="1966913" algn="l"/>
                <a:tab pos="2416175" algn="l"/>
                <a:tab pos="2865438" algn="l"/>
                <a:tab pos="3314700" algn="l"/>
                <a:tab pos="3763963" algn="l"/>
                <a:tab pos="4213225" algn="l"/>
                <a:tab pos="4662488" algn="l"/>
                <a:tab pos="5111750" algn="l"/>
                <a:tab pos="5561013" algn="l"/>
                <a:tab pos="6010275" algn="l"/>
                <a:tab pos="6459538" algn="l"/>
                <a:tab pos="6908800" algn="l"/>
                <a:tab pos="7358063" algn="l"/>
                <a:tab pos="7807325" algn="l"/>
                <a:tab pos="8256588" algn="l"/>
                <a:tab pos="8705850" algn="l"/>
                <a:tab pos="9155113" algn="l"/>
                <a:tab pos="9410700" algn="l"/>
                <a:tab pos="10134600" algn="l"/>
                <a:tab pos="10858500" algn="l"/>
              </a:tabLst>
              <a:defRPr>
                <a:solidFill>
                  <a:srgbClr val="000000"/>
                </a:solidFill>
                <a:latin typeface="Arial" charset="0"/>
                <a:ea typeface="MS Gothic" charset="-128"/>
                <a:cs typeface="MS Gothic" charset="-128"/>
              </a:defRPr>
            </a:lvl9pPr>
          </a:lstStyle>
          <a:p>
            <a:pPr hangingPunct="1">
              <a:lnSpc>
                <a:spcPct val="81000"/>
              </a:lnSpc>
              <a:spcBef>
                <a:spcPts val="388"/>
              </a:spcBef>
              <a:buFont typeface="Wingdings" charset="2"/>
              <a:buChar char=""/>
            </a:pPr>
            <a:r>
              <a:rPr lang="en-US" altLang="en-US" sz="1600" dirty="0">
                <a:ea typeface="MS PGothic" charset="-128"/>
                <a:cs typeface="MS PGothic" charset="-128"/>
              </a:rPr>
              <a:t>Start Eclipse, open a workspace, and close the Eclipse Welcome page.  </a:t>
            </a:r>
          </a:p>
          <a:p>
            <a:pPr hangingPunct="1">
              <a:lnSpc>
                <a:spcPct val="81000"/>
              </a:lnSpc>
              <a:spcBef>
                <a:spcPts val="388"/>
              </a:spcBef>
              <a:buFont typeface="Wingdings" charset="2"/>
              <a:buChar char=""/>
            </a:pPr>
            <a:r>
              <a:rPr lang="en-US" altLang="en-US" sz="1600" dirty="0">
                <a:ea typeface="MS PGothic" charset="-128"/>
                <a:cs typeface="MS PGothic" charset="-128"/>
              </a:rPr>
              <a:t>Select File → Import, </a:t>
            </a:r>
            <a:r>
              <a:rPr lang="en-US" altLang="en-US" sz="1600" dirty="0" err="1">
                <a:ea typeface="MS PGothic" charset="-128"/>
                <a:cs typeface="MS PGothic" charset="-128"/>
              </a:rPr>
              <a:t>Git</a:t>
            </a:r>
            <a:r>
              <a:rPr lang="en-US" altLang="en-US" sz="1600" dirty="0">
                <a:ea typeface="MS PGothic" charset="-128"/>
                <a:cs typeface="MS PGothic" charset="-128"/>
              </a:rPr>
              <a:t> → Projects from </a:t>
            </a:r>
            <a:r>
              <a:rPr lang="en-US" altLang="en-US" sz="1600" dirty="0" err="1">
                <a:ea typeface="MS PGothic" charset="-128"/>
                <a:cs typeface="MS PGothic" charset="-128"/>
              </a:rPr>
              <a:t>Git</a:t>
            </a:r>
            <a:r>
              <a:rPr lang="en-US" altLang="en-US" sz="1600" dirty="0">
                <a:ea typeface="MS PGothic" charset="-128"/>
                <a:cs typeface="MS PGothic" charset="-128"/>
              </a:rPr>
              <a:t>, Clone URI and clone the following </a:t>
            </a:r>
            <a:r>
              <a:rPr lang="en-US" altLang="en-US" sz="1600" dirty="0" smtClean="0">
                <a:ea typeface="MS PGothic" charset="-128"/>
                <a:cs typeface="MS PGothic" charset="-128"/>
              </a:rPr>
              <a:t>URI</a:t>
            </a:r>
          </a:p>
          <a:p>
            <a:pPr marL="1587" indent="0" hangingPunct="1">
              <a:lnSpc>
                <a:spcPct val="81000"/>
              </a:lnSpc>
              <a:spcBef>
                <a:spcPts val="388"/>
              </a:spcBef>
            </a:pPr>
            <a:r>
              <a:rPr lang="en-US" altLang="en-US" sz="1600" dirty="0" smtClean="0">
                <a:ea typeface="MS PGothic" charset="-128"/>
                <a:cs typeface="MS PGothic" charset="-128"/>
              </a:rPr>
              <a:t> </a:t>
            </a:r>
            <a:r>
              <a:rPr lang="en-US" altLang="en-US" sz="1600" u="sng" dirty="0">
                <a:ln>
                  <a:solidFill>
                    <a:schemeClr val="tx1"/>
                  </a:solidFill>
                </a:ln>
                <a:solidFill>
                  <a:schemeClr val="tx1"/>
                </a:solidFill>
                <a:ea typeface="MS PGothic" charset="-128"/>
                <a:cs typeface="MS PGothic" charset="-128"/>
                <a:hlinkClick r:id="rId3"/>
              </a:rPr>
              <a:t>https://hub.jazz.net/git/ecosysdevcnc/javaplays-mobilestarterkit/</a:t>
            </a:r>
          </a:p>
          <a:p>
            <a:pPr marL="174625" hangingPunct="1">
              <a:lnSpc>
                <a:spcPct val="81000"/>
              </a:lnSpc>
              <a:buClrTx/>
              <a:buFontTx/>
              <a:buNone/>
            </a:pPr>
            <a:endParaRPr lang="en-US" altLang="en-US" sz="1600" u="sng" dirty="0">
              <a:ea typeface="MS PGothic" charset="-128"/>
              <a:cs typeface="MS PGothic" charset="-128"/>
            </a:endParaRPr>
          </a:p>
        </p:txBody>
      </p:sp>
      <p:sp>
        <p:nvSpPr>
          <p:cNvPr id="14338" name="Rectangle 2"/>
          <p:cNvSpPr>
            <a:spLocks noGrp="1" noChangeArrowheads="1"/>
          </p:cNvSpPr>
          <p:nvPr>
            <p:ph type="title"/>
          </p:nvPr>
        </p:nvSpPr>
        <p:spPr>
          <a:xfrm>
            <a:off x="349250" y="749300"/>
            <a:ext cx="8223250" cy="730250"/>
          </a:xfrm>
          <a:ln/>
        </p:spPr>
        <p:txBody>
          <a:bodyPr tIns="1897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000" b="1" dirty="0" err="1">
                <a:solidFill>
                  <a:srgbClr val="002060"/>
                </a:solidFill>
                <a:effectLst>
                  <a:outerShdw blurRad="38100" dist="38100" dir="2700000" algn="tl">
                    <a:srgbClr val="C0C0C0"/>
                  </a:outerShdw>
                </a:effectLst>
              </a:rPr>
              <a:t>Bluemix</a:t>
            </a:r>
            <a:r>
              <a:rPr lang="en-US" altLang="en-US" sz="2000" b="1" dirty="0">
                <a:solidFill>
                  <a:srgbClr val="002060"/>
                </a:solidFill>
                <a:effectLst>
                  <a:outerShdw blurRad="38100" dist="38100" dir="2700000" algn="tl">
                    <a:srgbClr val="C0C0C0"/>
                  </a:outerShdw>
                </a:effectLst>
              </a:rPr>
              <a:t> Java Application – Configure </a:t>
            </a:r>
            <a:r>
              <a:rPr lang="en-US" altLang="en-US" sz="2000" b="1" dirty="0" smtClean="0">
                <a:solidFill>
                  <a:srgbClr val="002060"/>
                </a:solidFill>
                <a:effectLst>
                  <a:outerShdw blurRad="38100" dist="38100" dir="2700000" algn="tl">
                    <a:srgbClr val="C0C0C0"/>
                  </a:outerShdw>
                </a:effectLst>
              </a:rPr>
              <a:t>Option 2-  </a:t>
            </a:r>
            <a:r>
              <a:rPr lang="en-US" altLang="en-US" sz="2000" b="1" dirty="0">
                <a:solidFill>
                  <a:srgbClr val="002060"/>
                </a:solidFill>
                <a:effectLst>
                  <a:outerShdw blurRad="38100" dist="38100" dir="2700000" algn="tl">
                    <a:srgbClr val="C0C0C0"/>
                  </a:outerShdw>
                </a:effectLst>
              </a:rPr>
              <a:t>Pull the Code from </a:t>
            </a:r>
            <a:r>
              <a:rPr lang="en-US" altLang="en-US" sz="2000" b="1" dirty="0" err="1">
                <a:solidFill>
                  <a:srgbClr val="002060"/>
                </a:solidFill>
                <a:effectLst>
                  <a:outerShdw blurRad="38100" dist="38100" dir="2700000" algn="tl">
                    <a:srgbClr val="C0C0C0"/>
                  </a:outerShdw>
                </a:effectLst>
              </a:rPr>
              <a:t>JazzHub</a:t>
            </a:r>
            <a:endParaRPr lang="en-US" altLang="en-US" sz="2000" b="1" dirty="0">
              <a:solidFill>
                <a:srgbClr val="002060"/>
              </a:solidFill>
              <a:effectLst>
                <a:outerShdw blurRad="38100" dist="38100" dir="2700000" algn="tl">
                  <a:srgbClr val="C0C0C0"/>
                </a:outerShdw>
              </a:effectLst>
            </a:endParaRPr>
          </a:p>
        </p:txBody>
      </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2476500"/>
            <a:ext cx="4527550" cy="3581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0850" y="2476500"/>
            <a:ext cx="4832350" cy="3581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en-US" sz="18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en-US" sz="1800" b="0" i="0" u="none" strike="noStrike" cap="none" normalizeH="0" baseline="0">
            <a:ln>
              <a:noFill/>
            </a:ln>
            <a:solidFill>
              <a:srgbClr val="000000"/>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en-US" sz="18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en-US" sz="1800" b="0" i="0" u="none" strike="noStrike" cap="none" normalizeH="0" baseline="0">
            <a:ln>
              <a:noFill/>
            </a:ln>
            <a:solidFill>
              <a:srgbClr val="000000"/>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en-US" sz="18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en-US" sz="1800" b="0" i="0" u="none" strike="noStrike" cap="none" normalizeH="0" baseline="0">
            <a:ln>
              <a:noFill/>
            </a:ln>
            <a:solidFill>
              <a:srgbClr val="000000"/>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en-US" sz="1800" b="0" i="0" u="none" strike="noStrike" cap="none" normalizeH="0" baseline="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altLang="en-US" sz="1800" b="0" i="0" u="none" strike="noStrike" cap="none" normalizeH="0" baseline="0">
            <a:ln>
              <a:noFill/>
            </a:ln>
            <a:solidFill>
              <a:srgbClr val="000000"/>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BM Cloud 2015">
  <a:themeElements>
    <a:clrScheme name="IBM Cloud 2105">
      <a:dk1>
        <a:sysClr val="windowText" lastClr="000000"/>
      </a:dk1>
      <a:lt1>
        <a:sysClr val="window" lastClr="FFFFFF"/>
      </a:lt1>
      <a:dk2>
        <a:srgbClr val="085571"/>
      </a:dk2>
      <a:lt2>
        <a:srgbClr val="81CDF2"/>
      </a:lt2>
      <a:accent1>
        <a:srgbClr val="009EE2"/>
      </a:accent1>
      <a:accent2>
        <a:srgbClr val="1174B9"/>
      </a:accent2>
      <a:accent3>
        <a:srgbClr val="00A39C"/>
      </a:accent3>
      <a:accent4>
        <a:srgbClr val="00706E"/>
      </a:accent4>
      <a:accent5>
        <a:srgbClr val="611773"/>
      </a:accent5>
      <a:accent6>
        <a:srgbClr val="340F51"/>
      </a:accent6>
      <a:hlink>
        <a:srgbClr val="0000FF"/>
      </a:hlink>
      <a:folHlink>
        <a:srgbClr val="800080"/>
      </a:folHlink>
    </a:clrScheme>
    <a:fontScheme name="IBM Cloud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8444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200" kern="0" spc="-30" dirty="0" smtClean="0">
            <a:solidFill>
              <a:srgbClr val="FFFFFF"/>
            </a:solidFill>
            <a:latin typeface="Arial"/>
            <a:cs typeface="Arial"/>
          </a:defRPr>
        </a:defPPr>
      </a:lstStyle>
    </a:tx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3310</Words>
  <Application>Microsoft Macintosh PowerPoint</Application>
  <PresentationFormat>Custom</PresentationFormat>
  <Paragraphs>579</Paragraphs>
  <Slides>50</Slides>
  <Notes>49</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50</vt:i4>
      </vt:variant>
    </vt:vector>
  </HeadingPairs>
  <TitlesOfParts>
    <vt:vector size="64" baseType="lpstr">
      <vt:lpstr>Courier New</vt:lpstr>
      <vt:lpstr>Lucida Sans Unicode</vt:lpstr>
      <vt:lpstr>MS Gothic</vt:lpstr>
      <vt:lpstr>MS PGothic</vt:lpstr>
      <vt:lpstr>ＭＳ Ｐゴシック</vt:lpstr>
      <vt:lpstr>Symbol</vt:lpstr>
      <vt:lpstr>Times New Roman</vt:lpstr>
      <vt:lpstr>Wingdings</vt:lpstr>
      <vt:lpstr>Arial</vt:lpstr>
      <vt:lpstr>Office Theme</vt:lpstr>
      <vt:lpstr>Office Theme</vt:lpstr>
      <vt:lpstr>Office Theme</vt:lpstr>
      <vt:lpstr>Office Theme</vt:lpstr>
      <vt:lpstr>IBM Cloud 2015</vt:lpstr>
      <vt:lpstr>Java Plays – Mobile Starter Kit  - Starter (Basic)</vt:lpstr>
      <vt:lpstr>Mobile Starter Kit</vt:lpstr>
      <vt:lpstr>Agenda</vt:lpstr>
      <vt:lpstr>Pre-Requisites</vt:lpstr>
      <vt:lpstr>Bluemix Java Application  – Use Case</vt:lpstr>
      <vt:lpstr>Bluemix Java Application  – Basic</vt:lpstr>
      <vt:lpstr>Bluemix Java Application - Configuration</vt:lpstr>
      <vt:lpstr>Bluemix Java Application – Configure Option2</vt:lpstr>
      <vt:lpstr>Bluemix Java Application – Configure Option 2-  Pull the Code from JazzHub</vt:lpstr>
      <vt:lpstr>Bluemix Java Application – Configure Option 2 -  Pull the Code from JazzHub (Cont’d)</vt:lpstr>
      <vt:lpstr>Bluemix Java Application – Configure Option2 -  Pull the Code from JazzHub (Cont’d)</vt:lpstr>
      <vt:lpstr>Bluemix Java Application – Create – ServiceAPI.java</vt:lpstr>
      <vt:lpstr>Bluemix Java Application – Create</vt:lpstr>
      <vt:lpstr>Bluemix Java Application – Create – web.xml Code Walkthrough</vt:lpstr>
      <vt:lpstr>Bluemix Java Application – Create – ServiceAPI.java Code Walkthrough</vt:lpstr>
      <vt:lpstr>Bluemix Java Application – Create – ServiceAPI.java (/login REST call)</vt:lpstr>
      <vt:lpstr>Bluemix Java Application – Create – ServiceAPI.java (/searchtips REST call)</vt:lpstr>
      <vt:lpstr>Bluemix Java Application – Build</vt:lpstr>
      <vt:lpstr>Bluemix Java Application – Deploy</vt:lpstr>
      <vt:lpstr>Bluemix Java Application – Test</vt:lpstr>
      <vt:lpstr>Mobile Application</vt:lpstr>
      <vt:lpstr>Setup Android Studio</vt:lpstr>
      <vt:lpstr>PowerPoint Presentation</vt:lpstr>
      <vt:lpstr>PowerPoint Presentation</vt:lpstr>
      <vt:lpstr>Mobile Application - Basics</vt:lpstr>
      <vt:lpstr>Native Android Application Development</vt:lpstr>
      <vt:lpstr>Native Android Application Development</vt:lpstr>
      <vt:lpstr>Native Android Application Development - Contd.</vt:lpstr>
      <vt:lpstr>Native Android Application Development - Contd.</vt:lpstr>
      <vt:lpstr>Native Android Application Development - Contd.</vt:lpstr>
      <vt:lpstr>Native Android Application Development - Contd.</vt:lpstr>
      <vt:lpstr>Mobile Application - Create</vt:lpstr>
      <vt:lpstr>Let us develop something now...</vt:lpstr>
      <vt:lpstr>Make the Login Interface</vt:lpstr>
      <vt:lpstr>Define the Asynchornous Task</vt:lpstr>
      <vt:lpstr>Receive the task when complete</vt:lpstr>
      <vt:lpstr>Make the Search Interface</vt:lpstr>
      <vt:lpstr>Define the Asynchronous task</vt:lpstr>
      <vt:lpstr>Receive the task when complete</vt:lpstr>
      <vt:lpstr>Registering the interfaces</vt:lpstr>
      <vt:lpstr>Build the Android Application</vt:lpstr>
      <vt:lpstr>Run the Android Application</vt:lpstr>
      <vt:lpstr>Generating an APK  Signing an Android Application</vt:lpstr>
      <vt:lpstr>Generating an APK  Signing an Android Application</vt:lpstr>
      <vt:lpstr>Signing an Android Application</vt:lpstr>
      <vt:lpstr>Task Execution Protocol – Step by step </vt:lpstr>
      <vt:lpstr>Task Execution Protocol – Step by step </vt:lpstr>
      <vt:lpstr>How are all these stitched together? - without headache</vt:lpstr>
      <vt:lpstr>How are all these stitched together? - without headache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cp:revision>
  <cp:lastPrinted>1601-01-01T00:00:00Z</cp:lastPrinted>
  <dcterms:created xsi:type="dcterms:W3CDTF">2015-08-25T13:50:46Z</dcterms:created>
  <dcterms:modified xsi:type="dcterms:W3CDTF">2015-09-18T19:54:59Z</dcterms:modified>
</cp:coreProperties>
</file>