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5" r:id="rId3"/>
    <p:sldId id="306" r:id="rId4"/>
    <p:sldId id="326" r:id="rId5"/>
    <p:sldId id="327" r:id="rId6"/>
    <p:sldId id="328" r:id="rId7"/>
    <p:sldId id="355" r:id="rId8"/>
    <p:sldId id="329" r:id="rId9"/>
    <p:sldId id="330" r:id="rId10"/>
    <p:sldId id="333" r:id="rId11"/>
    <p:sldId id="332" r:id="rId12"/>
    <p:sldId id="334" r:id="rId13"/>
    <p:sldId id="335" r:id="rId14"/>
    <p:sldId id="336" r:id="rId15"/>
    <p:sldId id="331" r:id="rId16"/>
    <p:sldId id="338" r:id="rId17"/>
    <p:sldId id="339" r:id="rId18"/>
    <p:sldId id="340" r:id="rId19"/>
    <p:sldId id="341" r:id="rId20"/>
    <p:sldId id="342" r:id="rId21"/>
    <p:sldId id="343" r:id="rId22"/>
    <p:sldId id="345" r:id="rId23"/>
    <p:sldId id="350" r:id="rId24"/>
    <p:sldId id="352" r:id="rId25"/>
    <p:sldId id="353" r:id="rId26"/>
    <p:sldId id="354" r:id="rId27"/>
    <p:sldId id="277" r:id="rId28"/>
  </p:sldIdLst>
  <p:sldSz cx="9144000" cy="6858000" type="screen4x3"/>
  <p:notesSz cx="6858000" cy="9144000"/>
  <p:defaultTextStyle>
    <a:defPPr>
      <a:defRPr lang="en-SG"/>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33CCCC"/>
    <a:srgbClr val="CCCC00"/>
    <a:srgbClr val="FF9999"/>
    <a:srgbClr val="1D528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25" d="100"/>
          <a:sy n="25" d="100"/>
        </p:scale>
        <p:origin x="699"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E611FC4-0D3E-4F7B-80DA-44CCA141B54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SG"/>
          </a:p>
        </p:txBody>
      </p:sp>
      <p:sp>
        <p:nvSpPr>
          <p:cNvPr id="101379" name="Rectangle 3">
            <a:extLst>
              <a:ext uri="{FF2B5EF4-FFF2-40B4-BE49-F238E27FC236}">
                <a16:creationId xmlns:a16="http://schemas.microsoft.com/office/drawing/2014/main" id="{5941687C-6D3C-4DEC-A783-449A2841E9B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SG"/>
          </a:p>
        </p:txBody>
      </p:sp>
      <p:sp>
        <p:nvSpPr>
          <p:cNvPr id="3076" name="Rectangle 4">
            <a:extLst>
              <a:ext uri="{FF2B5EF4-FFF2-40B4-BE49-F238E27FC236}">
                <a16:creationId xmlns:a16="http://schemas.microsoft.com/office/drawing/2014/main" id="{519DCA6D-CFEF-429B-B5C3-4F16108BA4D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81" name="Rectangle 5">
            <a:extLst>
              <a:ext uri="{FF2B5EF4-FFF2-40B4-BE49-F238E27FC236}">
                <a16:creationId xmlns:a16="http://schemas.microsoft.com/office/drawing/2014/main" id="{064DD3F7-100C-4148-8EE6-3F648A7D5C1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SG" noProof="0"/>
              <a:t>Click to edit Master text styles</a:t>
            </a:r>
          </a:p>
          <a:p>
            <a:pPr lvl="1"/>
            <a:r>
              <a:rPr lang="en-SG" noProof="0"/>
              <a:t>Second level</a:t>
            </a:r>
          </a:p>
          <a:p>
            <a:pPr lvl="2"/>
            <a:r>
              <a:rPr lang="en-SG" noProof="0"/>
              <a:t>Third level</a:t>
            </a:r>
          </a:p>
          <a:p>
            <a:pPr lvl="3"/>
            <a:r>
              <a:rPr lang="en-SG" noProof="0"/>
              <a:t>Fourth level</a:t>
            </a:r>
          </a:p>
          <a:p>
            <a:pPr lvl="4"/>
            <a:r>
              <a:rPr lang="en-SG" noProof="0"/>
              <a:t>Fifth level</a:t>
            </a:r>
          </a:p>
        </p:txBody>
      </p:sp>
      <p:sp>
        <p:nvSpPr>
          <p:cNvPr id="101382" name="Rectangle 6">
            <a:extLst>
              <a:ext uri="{FF2B5EF4-FFF2-40B4-BE49-F238E27FC236}">
                <a16:creationId xmlns:a16="http://schemas.microsoft.com/office/drawing/2014/main" id="{A207F5DB-B221-4F60-9514-3B4A06AD09C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SG"/>
          </a:p>
        </p:txBody>
      </p:sp>
      <p:sp>
        <p:nvSpPr>
          <p:cNvPr id="101383" name="Rectangle 7">
            <a:extLst>
              <a:ext uri="{FF2B5EF4-FFF2-40B4-BE49-F238E27FC236}">
                <a16:creationId xmlns:a16="http://schemas.microsoft.com/office/drawing/2014/main" id="{8CFE9183-BDDE-40E0-AE60-9D3F0A44601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FC3B56A3-FA5E-41E8-A0D0-70ED100F9553}" type="slidenum">
              <a:rPr lang="en-SG" altLang="fr-FR"/>
              <a:pPr>
                <a:defRPr/>
              </a:pPr>
              <a:t>‹#›</a:t>
            </a:fld>
            <a:endParaRPr lang="en-SG"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40">
            <a:extLst>
              <a:ext uri="{FF2B5EF4-FFF2-40B4-BE49-F238E27FC236}">
                <a16:creationId xmlns:a16="http://schemas.microsoft.com/office/drawing/2014/main" id="{6E8B7A21-0959-4187-8737-AB24E15A8990}"/>
              </a:ext>
            </a:extLst>
          </p:cNvPr>
          <p:cNvSpPr>
            <a:spLocks noChangeArrowheads="1"/>
          </p:cNvSpPr>
          <p:nvPr userDrawn="1"/>
        </p:nvSpPr>
        <p:spPr bwMode="gray">
          <a:xfrm>
            <a:off x="0" y="0"/>
            <a:ext cx="9144000" cy="2205038"/>
          </a:xfrm>
          <a:prstGeom prst="rect">
            <a:avLst/>
          </a:prstGeom>
          <a:gradFill rotWithShape="1">
            <a:gsLst>
              <a:gs pos="0">
                <a:schemeClr val="accent2"/>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nvGrpSpPr>
          <p:cNvPr id="5" name="Group 238">
            <a:extLst>
              <a:ext uri="{FF2B5EF4-FFF2-40B4-BE49-F238E27FC236}">
                <a16:creationId xmlns:a16="http://schemas.microsoft.com/office/drawing/2014/main" id="{BC82A575-E298-4179-9EFF-85BE4C3E9233}"/>
              </a:ext>
            </a:extLst>
          </p:cNvPr>
          <p:cNvGrpSpPr>
            <a:grpSpLocks/>
          </p:cNvGrpSpPr>
          <p:nvPr/>
        </p:nvGrpSpPr>
        <p:grpSpPr bwMode="auto">
          <a:xfrm>
            <a:off x="-4763" y="2209800"/>
            <a:ext cx="9148763" cy="4648200"/>
            <a:chOff x="-3" y="1392"/>
            <a:chExt cx="5763" cy="2928"/>
          </a:xfrm>
        </p:grpSpPr>
        <p:sp>
          <p:nvSpPr>
            <p:cNvPr id="6" name="Rectangle 19">
              <a:extLst>
                <a:ext uri="{FF2B5EF4-FFF2-40B4-BE49-F238E27FC236}">
                  <a16:creationId xmlns:a16="http://schemas.microsoft.com/office/drawing/2014/main" id="{CAD2F553-5C49-4B00-BBCF-CE052C56EAE4}"/>
                </a:ext>
              </a:extLst>
            </p:cNvPr>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grpSp>
          <p:nvGrpSpPr>
            <p:cNvPr id="7" name="Group 20">
              <a:extLst>
                <a:ext uri="{FF2B5EF4-FFF2-40B4-BE49-F238E27FC236}">
                  <a16:creationId xmlns:a16="http://schemas.microsoft.com/office/drawing/2014/main" id="{D288FBD6-E683-4648-A837-47352EE1609B}"/>
                </a:ext>
              </a:extLst>
            </p:cNvPr>
            <p:cNvGrpSpPr>
              <a:grpSpLocks/>
            </p:cNvGrpSpPr>
            <p:nvPr/>
          </p:nvGrpSpPr>
          <p:grpSpPr bwMode="auto">
            <a:xfrm>
              <a:off x="116" y="1403"/>
              <a:ext cx="1585" cy="2896"/>
              <a:chOff x="116" y="-3"/>
              <a:chExt cx="1585" cy="2896"/>
            </a:xfrm>
          </p:grpSpPr>
          <p:grpSp>
            <p:nvGrpSpPr>
              <p:cNvPr id="169" name="Group 21">
                <a:extLst>
                  <a:ext uri="{FF2B5EF4-FFF2-40B4-BE49-F238E27FC236}">
                    <a16:creationId xmlns:a16="http://schemas.microsoft.com/office/drawing/2014/main" id="{79AE2AA4-B55D-4003-8BF3-60E0B380F9EA}"/>
                  </a:ext>
                </a:extLst>
              </p:cNvPr>
              <p:cNvGrpSpPr>
                <a:grpSpLocks/>
              </p:cNvGrpSpPr>
              <p:nvPr userDrawn="1"/>
            </p:nvGrpSpPr>
            <p:grpSpPr bwMode="auto">
              <a:xfrm>
                <a:off x="116" y="-3"/>
                <a:ext cx="748" cy="2893"/>
                <a:chOff x="116" y="-3"/>
                <a:chExt cx="748" cy="2893"/>
              </a:xfrm>
            </p:grpSpPr>
            <p:sp>
              <p:nvSpPr>
                <p:cNvPr id="197" name="Line 22">
                  <a:extLst>
                    <a:ext uri="{FF2B5EF4-FFF2-40B4-BE49-F238E27FC236}">
                      <a16:creationId xmlns:a16="http://schemas.microsoft.com/office/drawing/2014/main" id="{4884E01B-53AA-4C19-B786-E800D30FCBBD}"/>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8" name="Line 23">
                  <a:extLst>
                    <a:ext uri="{FF2B5EF4-FFF2-40B4-BE49-F238E27FC236}">
                      <a16:creationId xmlns:a16="http://schemas.microsoft.com/office/drawing/2014/main" id="{6E19A0EB-399A-4A61-9446-78D76DB20E27}"/>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9" name="Line 24">
                  <a:extLst>
                    <a:ext uri="{FF2B5EF4-FFF2-40B4-BE49-F238E27FC236}">
                      <a16:creationId xmlns:a16="http://schemas.microsoft.com/office/drawing/2014/main" id="{7A8CF9E6-AE69-48B7-B979-E320B5F8512F}"/>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0" name="Line 25">
                  <a:extLst>
                    <a:ext uri="{FF2B5EF4-FFF2-40B4-BE49-F238E27FC236}">
                      <a16:creationId xmlns:a16="http://schemas.microsoft.com/office/drawing/2014/main" id="{4D559768-6777-4744-804E-12659BB5BE6C}"/>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1" name="Line 26">
                  <a:extLst>
                    <a:ext uri="{FF2B5EF4-FFF2-40B4-BE49-F238E27FC236}">
                      <a16:creationId xmlns:a16="http://schemas.microsoft.com/office/drawing/2014/main" id="{04273CA5-F91C-4198-83B9-504B3D7C34D0}"/>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2" name="Line 27">
                  <a:extLst>
                    <a:ext uri="{FF2B5EF4-FFF2-40B4-BE49-F238E27FC236}">
                      <a16:creationId xmlns:a16="http://schemas.microsoft.com/office/drawing/2014/main" id="{CA5DBF44-5E8C-466B-B8C5-4601CA8C41E7}"/>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3" name="Oval 28">
                  <a:extLst>
                    <a:ext uri="{FF2B5EF4-FFF2-40B4-BE49-F238E27FC236}">
                      <a16:creationId xmlns:a16="http://schemas.microsoft.com/office/drawing/2014/main" id="{E6880198-B161-4677-ABAF-DB9F8B113661}"/>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4" name="Oval 29">
                  <a:extLst>
                    <a:ext uri="{FF2B5EF4-FFF2-40B4-BE49-F238E27FC236}">
                      <a16:creationId xmlns:a16="http://schemas.microsoft.com/office/drawing/2014/main" id="{0B00FCAC-110B-40B4-BE64-62443024296A}"/>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5" name="Oval 30">
                  <a:extLst>
                    <a:ext uri="{FF2B5EF4-FFF2-40B4-BE49-F238E27FC236}">
                      <a16:creationId xmlns:a16="http://schemas.microsoft.com/office/drawing/2014/main" id="{F5FE0583-A101-451F-9E45-77F5672B6CA5}"/>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6" name="Oval 31">
                  <a:extLst>
                    <a:ext uri="{FF2B5EF4-FFF2-40B4-BE49-F238E27FC236}">
                      <a16:creationId xmlns:a16="http://schemas.microsoft.com/office/drawing/2014/main" id="{A2A84C75-1D4E-40EE-8A85-7DFA9444C920}"/>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7" name="Oval 32">
                  <a:extLst>
                    <a:ext uri="{FF2B5EF4-FFF2-40B4-BE49-F238E27FC236}">
                      <a16:creationId xmlns:a16="http://schemas.microsoft.com/office/drawing/2014/main" id="{54501DC2-5C9F-4C30-BD30-BB4F41F65CFF}"/>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8" name="Oval 33">
                  <a:extLst>
                    <a:ext uri="{FF2B5EF4-FFF2-40B4-BE49-F238E27FC236}">
                      <a16:creationId xmlns:a16="http://schemas.microsoft.com/office/drawing/2014/main" id="{5CB81B8C-CED2-4D2D-9778-55A34671E5EA}"/>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9" name="Oval 34">
                  <a:extLst>
                    <a:ext uri="{FF2B5EF4-FFF2-40B4-BE49-F238E27FC236}">
                      <a16:creationId xmlns:a16="http://schemas.microsoft.com/office/drawing/2014/main" id="{E17F29E0-7749-44C5-85A8-2DB9F828C6FA}"/>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0" name="Oval 35">
                  <a:extLst>
                    <a:ext uri="{FF2B5EF4-FFF2-40B4-BE49-F238E27FC236}">
                      <a16:creationId xmlns:a16="http://schemas.microsoft.com/office/drawing/2014/main" id="{095E0F03-F918-4E01-9E8D-00D67CDF3C49}"/>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1" name="Oval 36">
                  <a:extLst>
                    <a:ext uri="{FF2B5EF4-FFF2-40B4-BE49-F238E27FC236}">
                      <a16:creationId xmlns:a16="http://schemas.microsoft.com/office/drawing/2014/main" id="{6950C782-80A4-418B-9FD8-DF1B2EB20843}"/>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2" name="Oval 37">
                  <a:extLst>
                    <a:ext uri="{FF2B5EF4-FFF2-40B4-BE49-F238E27FC236}">
                      <a16:creationId xmlns:a16="http://schemas.microsoft.com/office/drawing/2014/main" id="{93B1809E-182F-4926-8CAE-5A525FFD2B9D}"/>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3" name="Oval 38">
                  <a:extLst>
                    <a:ext uri="{FF2B5EF4-FFF2-40B4-BE49-F238E27FC236}">
                      <a16:creationId xmlns:a16="http://schemas.microsoft.com/office/drawing/2014/main" id="{D8AD74DB-2CB9-4E50-8963-31D1C77D3B33}"/>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4" name="Oval 39">
                  <a:extLst>
                    <a:ext uri="{FF2B5EF4-FFF2-40B4-BE49-F238E27FC236}">
                      <a16:creationId xmlns:a16="http://schemas.microsoft.com/office/drawing/2014/main" id="{EEF1B28D-3454-4392-B8E9-6E57535EBC55}"/>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5" name="Oval 40">
                  <a:extLst>
                    <a:ext uri="{FF2B5EF4-FFF2-40B4-BE49-F238E27FC236}">
                      <a16:creationId xmlns:a16="http://schemas.microsoft.com/office/drawing/2014/main" id="{1E0119DB-7102-4912-8D47-C20D87E22D18}"/>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6" name="Oval 41">
                  <a:extLst>
                    <a:ext uri="{FF2B5EF4-FFF2-40B4-BE49-F238E27FC236}">
                      <a16:creationId xmlns:a16="http://schemas.microsoft.com/office/drawing/2014/main" id="{476B51B8-01C7-4FCE-87FC-DFECD8452113}"/>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7" name="Oval 42">
                  <a:extLst>
                    <a:ext uri="{FF2B5EF4-FFF2-40B4-BE49-F238E27FC236}">
                      <a16:creationId xmlns:a16="http://schemas.microsoft.com/office/drawing/2014/main" id="{0FA24D94-D74E-4011-83DF-9B27D7DA3D55}"/>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8" name="Oval 43">
                  <a:extLst>
                    <a:ext uri="{FF2B5EF4-FFF2-40B4-BE49-F238E27FC236}">
                      <a16:creationId xmlns:a16="http://schemas.microsoft.com/office/drawing/2014/main" id="{EFD5FA48-7FD8-43B7-B2FD-360E8538CFEA}"/>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9" name="Oval 44">
                  <a:extLst>
                    <a:ext uri="{FF2B5EF4-FFF2-40B4-BE49-F238E27FC236}">
                      <a16:creationId xmlns:a16="http://schemas.microsoft.com/office/drawing/2014/main" id="{37462810-84C5-4908-82FC-05E7B26ECFD4}"/>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20" name="Oval 45">
                  <a:extLst>
                    <a:ext uri="{FF2B5EF4-FFF2-40B4-BE49-F238E27FC236}">
                      <a16:creationId xmlns:a16="http://schemas.microsoft.com/office/drawing/2014/main" id="{72BF5E22-6421-41CC-8A3D-07A9143A6B73}"/>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21" name="Oval 46">
                  <a:extLst>
                    <a:ext uri="{FF2B5EF4-FFF2-40B4-BE49-F238E27FC236}">
                      <a16:creationId xmlns:a16="http://schemas.microsoft.com/office/drawing/2014/main" id="{B25B0AE3-5B60-4970-AC1F-18055484E61A}"/>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22" name="Oval 47">
                  <a:extLst>
                    <a:ext uri="{FF2B5EF4-FFF2-40B4-BE49-F238E27FC236}">
                      <a16:creationId xmlns:a16="http://schemas.microsoft.com/office/drawing/2014/main" id="{48BD4F88-3EE9-4B4E-B19F-74746C59A686}"/>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nvGrpSpPr>
              <p:cNvPr id="170" name="Group 48">
                <a:extLst>
                  <a:ext uri="{FF2B5EF4-FFF2-40B4-BE49-F238E27FC236}">
                    <a16:creationId xmlns:a16="http://schemas.microsoft.com/office/drawing/2014/main" id="{942A5D2A-CC42-4784-991A-6B903080388D}"/>
                  </a:ext>
                </a:extLst>
              </p:cNvPr>
              <p:cNvGrpSpPr>
                <a:grpSpLocks/>
              </p:cNvGrpSpPr>
              <p:nvPr userDrawn="1"/>
            </p:nvGrpSpPr>
            <p:grpSpPr bwMode="auto">
              <a:xfrm>
                <a:off x="953" y="0"/>
                <a:ext cx="748" cy="2893"/>
                <a:chOff x="116" y="-3"/>
                <a:chExt cx="748" cy="2893"/>
              </a:xfrm>
            </p:grpSpPr>
            <p:sp>
              <p:nvSpPr>
                <p:cNvPr id="171" name="Line 49">
                  <a:extLst>
                    <a:ext uri="{FF2B5EF4-FFF2-40B4-BE49-F238E27FC236}">
                      <a16:creationId xmlns:a16="http://schemas.microsoft.com/office/drawing/2014/main" id="{22282866-13CF-490F-AE19-E9B9D62AFABC}"/>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2" name="Line 50">
                  <a:extLst>
                    <a:ext uri="{FF2B5EF4-FFF2-40B4-BE49-F238E27FC236}">
                      <a16:creationId xmlns:a16="http://schemas.microsoft.com/office/drawing/2014/main" id="{416EB15D-0D76-44AB-9E73-A7324779E143}"/>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3" name="Line 51">
                  <a:extLst>
                    <a:ext uri="{FF2B5EF4-FFF2-40B4-BE49-F238E27FC236}">
                      <a16:creationId xmlns:a16="http://schemas.microsoft.com/office/drawing/2014/main" id="{494F8919-57CD-482A-AFD0-ABCAB11DA90B}"/>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4" name="Line 52">
                  <a:extLst>
                    <a:ext uri="{FF2B5EF4-FFF2-40B4-BE49-F238E27FC236}">
                      <a16:creationId xmlns:a16="http://schemas.microsoft.com/office/drawing/2014/main" id="{4C93A95C-D368-4083-822B-611A3A5B7EB1}"/>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5" name="Line 53">
                  <a:extLst>
                    <a:ext uri="{FF2B5EF4-FFF2-40B4-BE49-F238E27FC236}">
                      <a16:creationId xmlns:a16="http://schemas.microsoft.com/office/drawing/2014/main" id="{D4B891BB-ED62-452D-BFEA-125884923A41}"/>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6" name="Line 54">
                  <a:extLst>
                    <a:ext uri="{FF2B5EF4-FFF2-40B4-BE49-F238E27FC236}">
                      <a16:creationId xmlns:a16="http://schemas.microsoft.com/office/drawing/2014/main" id="{6ED619EB-75A7-4165-9657-716F2DF2B4F0}"/>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7" name="Oval 55">
                  <a:extLst>
                    <a:ext uri="{FF2B5EF4-FFF2-40B4-BE49-F238E27FC236}">
                      <a16:creationId xmlns:a16="http://schemas.microsoft.com/office/drawing/2014/main" id="{BB52E2EA-6196-47AA-9F9C-E82E145A386C}"/>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78" name="Oval 56">
                  <a:extLst>
                    <a:ext uri="{FF2B5EF4-FFF2-40B4-BE49-F238E27FC236}">
                      <a16:creationId xmlns:a16="http://schemas.microsoft.com/office/drawing/2014/main" id="{51D806C1-44FC-4383-A9CC-1E7895048553}"/>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79" name="Oval 57">
                  <a:extLst>
                    <a:ext uri="{FF2B5EF4-FFF2-40B4-BE49-F238E27FC236}">
                      <a16:creationId xmlns:a16="http://schemas.microsoft.com/office/drawing/2014/main" id="{7D5332FF-D2D5-473C-92BC-E2D93E4F78ED}"/>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0" name="Oval 58">
                  <a:extLst>
                    <a:ext uri="{FF2B5EF4-FFF2-40B4-BE49-F238E27FC236}">
                      <a16:creationId xmlns:a16="http://schemas.microsoft.com/office/drawing/2014/main" id="{72724261-2BFB-4AD7-B6FB-8A5D840CAA61}"/>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1" name="Oval 59">
                  <a:extLst>
                    <a:ext uri="{FF2B5EF4-FFF2-40B4-BE49-F238E27FC236}">
                      <a16:creationId xmlns:a16="http://schemas.microsoft.com/office/drawing/2014/main" id="{366AC4A7-00EA-4DAB-9046-27672300279C}"/>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2" name="Oval 60">
                  <a:extLst>
                    <a:ext uri="{FF2B5EF4-FFF2-40B4-BE49-F238E27FC236}">
                      <a16:creationId xmlns:a16="http://schemas.microsoft.com/office/drawing/2014/main" id="{068EEF4D-1337-4F49-82C7-3CA718C0B092}"/>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3" name="Oval 61">
                  <a:extLst>
                    <a:ext uri="{FF2B5EF4-FFF2-40B4-BE49-F238E27FC236}">
                      <a16:creationId xmlns:a16="http://schemas.microsoft.com/office/drawing/2014/main" id="{9EF9C0EF-1DF3-4E96-9271-877365EF7D13}"/>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4" name="Oval 62">
                  <a:extLst>
                    <a:ext uri="{FF2B5EF4-FFF2-40B4-BE49-F238E27FC236}">
                      <a16:creationId xmlns:a16="http://schemas.microsoft.com/office/drawing/2014/main" id="{BE1B84ED-8A9F-461A-B23F-4A1BF8FA5DCB}"/>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5" name="Oval 63">
                  <a:extLst>
                    <a:ext uri="{FF2B5EF4-FFF2-40B4-BE49-F238E27FC236}">
                      <a16:creationId xmlns:a16="http://schemas.microsoft.com/office/drawing/2014/main" id="{0FED42F6-48F5-4E27-B912-1E26752261CE}"/>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6" name="Oval 64">
                  <a:extLst>
                    <a:ext uri="{FF2B5EF4-FFF2-40B4-BE49-F238E27FC236}">
                      <a16:creationId xmlns:a16="http://schemas.microsoft.com/office/drawing/2014/main" id="{BB8E7BEC-9895-49AE-A22C-D25DE093F6C2}"/>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7" name="Oval 65">
                  <a:extLst>
                    <a:ext uri="{FF2B5EF4-FFF2-40B4-BE49-F238E27FC236}">
                      <a16:creationId xmlns:a16="http://schemas.microsoft.com/office/drawing/2014/main" id="{7EEB6706-1844-4707-A4BA-B2EFF1F24A6B}"/>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8" name="Oval 66">
                  <a:extLst>
                    <a:ext uri="{FF2B5EF4-FFF2-40B4-BE49-F238E27FC236}">
                      <a16:creationId xmlns:a16="http://schemas.microsoft.com/office/drawing/2014/main" id="{FFC86B68-8A2A-40BE-88D3-4A67F84C75EE}"/>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9" name="Oval 67">
                  <a:extLst>
                    <a:ext uri="{FF2B5EF4-FFF2-40B4-BE49-F238E27FC236}">
                      <a16:creationId xmlns:a16="http://schemas.microsoft.com/office/drawing/2014/main" id="{08159542-B78A-4F51-932F-5A9B29FB1EEC}"/>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0" name="Oval 68">
                  <a:extLst>
                    <a:ext uri="{FF2B5EF4-FFF2-40B4-BE49-F238E27FC236}">
                      <a16:creationId xmlns:a16="http://schemas.microsoft.com/office/drawing/2014/main" id="{5BDBCC45-3B22-4B75-AD17-A183480CEE51}"/>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1" name="Oval 69">
                  <a:extLst>
                    <a:ext uri="{FF2B5EF4-FFF2-40B4-BE49-F238E27FC236}">
                      <a16:creationId xmlns:a16="http://schemas.microsoft.com/office/drawing/2014/main" id="{5E38E1E6-7C89-40E6-B29F-E2A8443E1C22}"/>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2" name="Oval 70">
                  <a:extLst>
                    <a:ext uri="{FF2B5EF4-FFF2-40B4-BE49-F238E27FC236}">
                      <a16:creationId xmlns:a16="http://schemas.microsoft.com/office/drawing/2014/main" id="{1C3D7593-F66F-42A0-88DC-6C5432B0AFF9}"/>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3" name="Oval 71">
                  <a:extLst>
                    <a:ext uri="{FF2B5EF4-FFF2-40B4-BE49-F238E27FC236}">
                      <a16:creationId xmlns:a16="http://schemas.microsoft.com/office/drawing/2014/main" id="{2A43BC86-E2C8-4240-B788-4898B9E83693}"/>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4" name="Oval 72">
                  <a:extLst>
                    <a:ext uri="{FF2B5EF4-FFF2-40B4-BE49-F238E27FC236}">
                      <a16:creationId xmlns:a16="http://schemas.microsoft.com/office/drawing/2014/main" id="{9D39E077-52EE-4BFD-B098-FEBA667E163D}"/>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5" name="Oval 73">
                  <a:extLst>
                    <a:ext uri="{FF2B5EF4-FFF2-40B4-BE49-F238E27FC236}">
                      <a16:creationId xmlns:a16="http://schemas.microsoft.com/office/drawing/2014/main" id="{A4CBD554-0924-49D7-A5BF-5214B0EBCD35}"/>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6" name="Oval 74">
                  <a:extLst>
                    <a:ext uri="{FF2B5EF4-FFF2-40B4-BE49-F238E27FC236}">
                      <a16:creationId xmlns:a16="http://schemas.microsoft.com/office/drawing/2014/main" id="{15EA91A6-0857-4A7B-934C-0D1C0EB13F1C}"/>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grpSp>
          <p:nvGrpSpPr>
            <p:cNvPr id="8" name="Group 75">
              <a:extLst>
                <a:ext uri="{FF2B5EF4-FFF2-40B4-BE49-F238E27FC236}">
                  <a16:creationId xmlns:a16="http://schemas.microsoft.com/office/drawing/2014/main" id="{C32BB370-8892-4424-92B5-90EA38BF1625}"/>
                </a:ext>
              </a:extLst>
            </p:cNvPr>
            <p:cNvGrpSpPr>
              <a:grpSpLocks/>
            </p:cNvGrpSpPr>
            <p:nvPr/>
          </p:nvGrpSpPr>
          <p:grpSpPr bwMode="auto">
            <a:xfrm>
              <a:off x="1791" y="1406"/>
              <a:ext cx="1585" cy="2896"/>
              <a:chOff x="116" y="-3"/>
              <a:chExt cx="1585" cy="2896"/>
            </a:xfrm>
          </p:grpSpPr>
          <p:grpSp>
            <p:nvGrpSpPr>
              <p:cNvPr id="115" name="Group 76">
                <a:extLst>
                  <a:ext uri="{FF2B5EF4-FFF2-40B4-BE49-F238E27FC236}">
                    <a16:creationId xmlns:a16="http://schemas.microsoft.com/office/drawing/2014/main" id="{96BAE2DA-6C6E-46D1-904D-6510530D4978}"/>
                  </a:ext>
                </a:extLst>
              </p:cNvPr>
              <p:cNvGrpSpPr>
                <a:grpSpLocks/>
              </p:cNvGrpSpPr>
              <p:nvPr userDrawn="1"/>
            </p:nvGrpSpPr>
            <p:grpSpPr bwMode="auto">
              <a:xfrm>
                <a:off x="116" y="-3"/>
                <a:ext cx="748" cy="2893"/>
                <a:chOff x="116" y="-3"/>
                <a:chExt cx="748" cy="2893"/>
              </a:xfrm>
            </p:grpSpPr>
            <p:sp>
              <p:nvSpPr>
                <p:cNvPr id="143" name="Line 77">
                  <a:extLst>
                    <a:ext uri="{FF2B5EF4-FFF2-40B4-BE49-F238E27FC236}">
                      <a16:creationId xmlns:a16="http://schemas.microsoft.com/office/drawing/2014/main" id="{11188BD9-D95B-4855-A663-6D3B569C7DEA}"/>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4" name="Line 78">
                  <a:extLst>
                    <a:ext uri="{FF2B5EF4-FFF2-40B4-BE49-F238E27FC236}">
                      <a16:creationId xmlns:a16="http://schemas.microsoft.com/office/drawing/2014/main" id="{0DD0F1C3-672E-4F41-8C60-CB9FADD4C6EA}"/>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5" name="Line 79">
                  <a:extLst>
                    <a:ext uri="{FF2B5EF4-FFF2-40B4-BE49-F238E27FC236}">
                      <a16:creationId xmlns:a16="http://schemas.microsoft.com/office/drawing/2014/main" id="{DCF9DD6B-3937-42E1-B9F1-421FA919DBF5}"/>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6" name="Line 80">
                  <a:extLst>
                    <a:ext uri="{FF2B5EF4-FFF2-40B4-BE49-F238E27FC236}">
                      <a16:creationId xmlns:a16="http://schemas.microsoft.com/office/drawing/2014/main" id="{74C742E2-DF84-449D-AB3C-4D370E42EFBE}"/>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7" name="Line 81">
                  <a:extLst>
                    <a:ext uri="{FF2B5EF4-FFF2-40B4-BE49-F238E27FC236}">
                      <a16:creationId xmlns:a16="http://schemas.microsoft.com/office/drawing/2014/main" id="{08D1CBE4-932F-460F-BE85-C69C943DB816}"/>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8" name="Line 82">
                  <a:extLst>
                    <a:ext uri="{FF2B5EF4-FFF2-40B4-BE49-F238E27FC236}">
                      <a16:creationId xmlns:a16="http://schemas.microsoft.com/office/drawing/2014/main" id="{2423FF62-CFDB-427F-B49E-6033A9FBD99F}"/>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9" name="Oval 83">
                  <a:extLst>
                    <a:ext uri="{FF2B5EF4-FFF2-40B4-BE49-F238E27FC236}">
                      <a16:creationId xmlns:a16="http://schemas.microsoft.com/office/drawing/2014/main" id="{304CDE04-06DC-49C9-BD87-2BA0C46E8535}"/>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0" name="Oval 84">
                  <a:extLst>
                    <a:ext uri="{FF2B5EF4-FFF2-40B4-BE49-F238E27FC236}">
                      <a16:creationId xmlns:a16="http://schemas.microsoft.com/office/drawing/2014/main" id="{409B84FD-1436-4972-B7DE-FF66EE12448E}"/>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1" name="Oval 85">
                  <a:extLst>
                    <a:ext uri="{FF2B5EF4-FFF2-40B4-BE49-F238E27FC236}">
                      <a16:creationId xmlns:a16="http://schemas.microsoft.com/office/drawing/2014/main" id="{4E3D9E7C-CEBE-4830-929B-4ED8D4478D49}"/>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2" name="Oval 86">
                  <a:extLst>
                    <a:ext uri="{FF2B5EF4-FFF2-40B4-BE49-F238E27FC236}">
                      <a16:creationId xmlns:a16="http://schemas.microsoft.com/office/drawing/2014/main" id="{B368393B-7C17-42A3-9194-514E4B429B90}"/>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3" name="Oval 87">
                  <a:extLst>
                    <a:ext uri="{FF2B5EF4-FFF2-40B4-BE49-F238E27FC236}">
                      <a16:creationId xmlns:a16="http://schemas.microsoft.com/office/drawing/2014/main" id="{8E001B62-BCB6-42F7-A5D8-C7680B4FD57C}"/>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4" name="Oval 88">
                  <a:extLst>
                    <a:ext uri="{FF2B5EF4-FFF2-40B4-BE49-F238E27FC236}">
                      <a16:creationId xmlns:a16="http://schemas.microsoft.com/office/drawing/2014/main" id="{3846F416-D99E-4633-B09F-09FEFCE942AA}"/>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5" name="Oval 89">
                  <a:extLst>
                    <a:ext uri="{FF2B5EF4-FFF2-40B4-BE49-F238E27FC236}">
                      <a16:creationId xmlns:a16="http://schemas.microsoft.com/office/drawing/2014/main" id="{F1BFB312-19C3-404C-8446-E909D8FE9528}"/>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6" name="Oval 90">
                  <a:extLst>
                    <a:ext uri="{FF2B5EF4-FFF2-40B4-BE49-F238E27FC236}">
                      <a16:creationId xmlns:a16="http://schemas.microsoft.com/office/drawing/2014/main" id="{9128976F-71C5-4639-B6B7-22E8787AC755}"/>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7" name="Oval 91">
                  <a:extLst>
                    <a:ext uri="{FF2B5EF4-FFF2-40B4-BE49-F238E27FC236}">
                      <a16:creationId xmlns:a16="http://schemas.microsoft.com/office/drawing/2014/main" id="{8A9E4BCB-D1E7-4B32-BD50-37A259C4B7CA}"/>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8" name="Oval 92">
                  <a:extLst>
                    <a:ext uri="{FF2B5EF4-FFF2-40B4-BE49-F238E27FC236}">
                      <a16:creationId xmlns:a16="http://schemas.microsoft.com/office/drawing/2014/main" id="{4A63D046-6C70-49E7-9B15-C2DDE466781F}"/>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9" name="Oval 93">
                  <a:extLst>
                    <a:ext uri="{FF2B5EF4-FFF2-40B4-BE49-F238E27FC236}">
                      <a16:creationId xmlns:a16="http://schemas.microsoft.com/office/drawing/2014/main" id="{D62C3601-EF64-459B-98E9-0B6255D326AF}"/>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0" name="Oval 94">
                  <a:extLst>
                    <a:ext uri="{FF2B5EF4-FFF2-40B4-BE49-F238E27FC236}">
                      <a16:creationId xmlns:a16="http://schemas.microsoft.com/office/drawing/2014/main" id="{F707F6AD-5A83-47C3-BA29-E0A47F97B3B9}"/>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1" name="Oval 95">
                  <a:extLst>
                    <a:ext uri="{FF2B5EF4-FFF2-40B4-BE49-F238E27FC236}">
                      <a16:creationId xmlns:a16="http://schemas.microsoft.com/office/drawing/2014/main" id="{10E38646-ABF3-4072-A6AA-4027830DB207}"/>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2" name="Oval 96">
                  <a:extLst>
                    <a:ext uri="{FF2B5EF4-FFF2-40B4-BE49-F238E27FC236}">
                      <a16:creationId xmlns:a16="http://schemas.microsoft.com/office/drawing/2014/main" id="{44D4584B-106A-4BE5-BC36-06D1D0063F2E}"/>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3" name="Oval 97">
                  <a:extLst>
                    <a:ext uri="{FF2B5EF4-FFF2-40B4-BE49-F238E27FC236}">
                      <a16:creationId xmlns:a16="http://schemas.microsoft.com/office/drawing/2014/main" id="{E92E23A2-D8EB-437C-88B6-2C58EC215504}"/>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4" name="Oval 98">
                  <a:extLst>
                    <a:ext uri="{FF2B5EF4-FFF2-40B4-BE49-F238E27FC236}">
                      <a16:creationId xmlns:a16="http://schemas.microsoft.com/office/drawing/2014/main" id="{803C7FD9-5DD3-4A05-93FE-B93D815F36CD}"/>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5" name="Oval 99">
                  <a:extLst>
                    <a:ext uri="{FF2B5EF4-FFF2-40B4-BE49-F238E27FC236}">
                      <a16:creationId xmlns:a16="http://schemas.microsoft.com/office/drawing/2014/main" id="{83B8D612-C921-461B-9362-7C9758149F75}"/>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6" name="Oval 100">
                  <a:extLst>
                    <a:ext uri="{FF2B5EF4-FFF2-40B4-BE49-F238E27FC236}">
                      <a16:creationId xmlns:a16="http://schemas.microsoft.com/office/drawing/2014/main" id="{3263A480-833E-4AAA-8A97-56F319170253}"/>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7" name="Oval 101">
                  <a:extLst>
                    <a:ext uri="{FF2B5EF4-FFF2-40B4-BE49-F238E27FC236}">
                      <a16:creationId xmlns:a16="http://schemas.microsoft.com/office/drawing/2014/main" id="{DA5F1556-2C41-4583-AEEC-FC8F2976249C}"/>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8" name="Oval 102">
                  <a:extLst>
                    <a:ext uri="{FF2B5EF4-FFF2-40B4-BE49-F238E27FC236}">
                      <a16:creationId xmlns:a16="http://schemas.microsoft.com/office/drawing/2014/main" id="{1CAC5C19-F1F6-4EF0-8ECB-E259FB68F46C}"/>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nvGrpSpPr>
              <p:cNvPr id="116" name="Group 103">
                <a:extLst>
                  <a:ext uri="{FF2B5EF4-FFF2-40B4-BE49-F238E27FC236}">
                    <a16:creationId xmlns:a16="http://schemas.microsoft.com/office/drawing/2014/main" id="{84F9A47E-907F-4190-98C6-12AE0B0E4D0F}"/>
                  </a:ext>
                </a:extLst>
              </p:cNvPr>
              <p:cNvGrpSpPr>
                <a:grpSpLocks/>
              </p:cNvGrpSpPr>
              <p:nvPr userDrawn="1"/>
            </p:nvGrpSpPr>
            <p:grpSpPr bwMode="auto">
              <a:xfrm>
                <a:off x="953" y="0"/>
                <a:ext cx="748" cy="2893"/>
                <a:chOff x="116" y="-3"/>
                <a:chExt cx="748" cy="2893"/>
              </a:xfrm>
            </p:grpSpPr>
            <p:sp>
              <p:nvSpPr>
                <p:cNvPr id="117" name="Line 104">
                  <a:extLst>
                    <a:ext uri="{FF2B5EF4-FFF2-40B4-BE49-F238E27FC236}">
                      <a16:creationId xmlns:a16="http://schemas.microsoft.com/office/drawing/2014/main" id="{6A92E271-982E-41AF-B07B-421D22ECEA9C}"/>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8" name="Line 105">
                  <a:extLst>
                    <a:ext uri="{FF2B5EF4-FFF2-40B4-BE49-F238E27FC236}">
                      <a16:creationId xmlns:a16="http://schemas.microsoft.com/office/drawing/2014/main" id="{3BF444AE-A1DA-4462-B950-3821A80E3B02}"/>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9" name="Line 106">
                  <a:extLst>
                    <a:ext uri="{FF2B5EF4-FFF2-40B4-BE49-F238E27FC236}">
                      <a16:creationId xmlns:a16="http://schemas.microsoft.com/office/drawing/2014/main" id="{9E60FABB-3D96-4F97-A2B8-84E22AB0BDF2}"/>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0" name="Line 107">
                  <a:extLst>
                    <a:ext uri="{FF2B5EF4-FFF2-40B4-BE49-F238E27FC236}">
                      <a16:creationId xmlns:a16="http://schemas.microsoft.com/office/drawing/2014/main" id="{5151914C-64F5-4A7C-A759-23F69FD57828}"/>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1" name="Line 108">
                  <a:extLst>
                    <a:ext uri="{FF2B5EF4-FFF2-40B4-BE49-F238E27FC236}">
                      <a16:creationId xmlns:a16="http://schemas.microsoft.com/office/drawing/2014/main" id="{77BC8BC6-21C1-465E-8229-DA19ED693DAD}"/>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2" name="Line 109">
                  <a:extLst>
                    <a:ext uri="{FF2B5EF4-FFF2-40B4-BE49-F238E27FC236}">
                      <a16:creationId xmlns:a16="http://schemas.microsoft.com/office/drawing/2014/main" id="{F14046E4-D58A-4F45-BE9B-FB1CF6A549C1}"/>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3" name="Oval 110">
                  <a:extLst>
                    <a:ext uri="{FF2B5EF4-FFF2-40B4-BE49-F238E27FC236}">
                      <a16:creationId xmlns:a16="http://schemas.microsoft.com/office/drawing/2014/main" id="{B93503FF-BB23-4EE3-BAAF-BEDE7A35BFB4}"/>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4" name="Oval 111">
                  <a:extLst>
                    <a:ext uri="{FF2B5EF4-FFF2-40B4-BE49-F238E27FC236}">
                      <a16:creationId xmlns:a16="http://schemas.microsoft.com/office/drawing/2014/main" id="{8B558A3C-7359-43E6-B560-E0F470EB9E0C}"/>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5" name="Oval 112">
                  <a:extLst>
                    <a:ext uri="{FF2B5EF4-FFF2-40B4-BE49-F238E27FC236}">
                      <a16:creationId xmlns:a16="http://schemas.microsoft.com/office/drawing/2014/main" id="{C495C252-BAED-4A99-AC56-12D1A000CDD3}"/>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6" name="Oval 113">
                  <a:extLst>
                    <a:ext uri="{FF2B5EF4-FFF2-40B4-BE49-F238E27FC236}">
                      <a16:creationId xmlns:a16="http://schemas.microsoft.com/office/drawing/2014/main" id="{7A994716-5297-49B9-8D87-215C14EBDB3B}"/>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7" name="Oval 114">
                  <a:extLst>
                    <a:ext uri="{FF2B5EF4-FFF2-40B4-BE49-F238E27FC236}">
                      <a16:creationId xmlns:a16="http://schemas.microsoft.com/office/drawing/2014/main" id="{BF79E70C-8278-4FF1-9CC7-7D56965C9114}"/>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8" name="Oval 115">
                  <a:extLst>
                    <a:ext uri="{FF2B5EF4-FFF2-40B4-BE49-F238E27FC236}">
                      <a16:creationId xmlns:a16="http://schemas.microsoft.com/office/drawing/2014/main" id="{2A0EEB53-9C94-41E0-AD5E-208FD26312E1}"/>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9" name="Oval 116">
                  <a:extLst>
                    <a:ext uri="{FF2B5EF4-FFF2-40B4-BE49-F238E27FC236}">
                      <a16:creationId xmlns:a16="http://schemas.microsoft.com/office/drawing/2014/main" id="{CE71C755-0ABD-4E7E-987C-68BAED912935}"/>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0" name="Oval 117">
                  <a:extLst>
                    <a:ext uri="{FF2B5EF4-FFF2-40B4-BE49-F238E27FC236}">
                      <a16:creationId xmlns:a16="http://schemas.microsoft.com/office/drawing/2014/main" id="{63F66774-B8DE-4609-AE18-3B3BE5C2C063}"/>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1" name="Oval 118">
                  <a:extLst>
                    <a:ext uri="{FF2B5EF4-FFF2-40B4-BE49-F238E27FC236}">
                      <a16:creationId xmlns:a16="http://schemas.microsoft.com/office/drawing/2014/main" id="{05EF83BC-58BF-4B03-A764-CD427DFEC86B}"/>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2" name="Oval 119">
                  <a:extLst>
                    <a:ext uri="{FF2B5EF4-FFF2-40B4-BE49-F238E27FC236}">
                      <a16:creationId xmlns:a16="http://schemas.microsoft.com/office/drawing/2014/main" id="{46D2DC13-6ACC-4CCA-B4E6-1B63EA894491}"/>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3" name="Oval 120">
                  <a:extLst>
                    <a:ext uri="{FF2B5EF4-FFF2-40B4-BE49-F238E27FC236}">
                      <a16:creationId xmlns:a16="http://schemas.microsoft.com/office/drawing/2014/main" id="{B89E844E-5419-4972-A4DB-DC12D8D1FB48}"/>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4" name="Oval 121">
                  <a:extLst>
                    <a:ext uri="{FF2B5EF4-FFF2-40B4-BE49-F238E27FC236}">
                      <a16:creationId xmlns:a16="http://schemas.microsoft.com/office/drawing/2014/main" id="{BE269A64-CB0D-4271-B514-BE9C1B2BA15E}"/>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5" name="Oval 122">
                  <a:extLst>
                    <a:ext uri="{FF2B5EF4-FFF2-40B4-BE49-F238E27FC236}">
                      <a16:creationId xmlns:a16="http://schemas.microsoft.com/office/drawing/2014/main" id="{0F8B3402-8112-499B-BA9E-C744F036C376}"/>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6" name="Oval 123">
                  <a:extLst>
                    <a:ext uri="{FF2B5EF4-FFF2-40B4-BE49-F238E27FC236}">
                      <a16:creationId xmlns:a16="http://schemas.microsoft.com/office/drawing/2014/main" id="{94922B83-B22C-476F-8665-64ABF3D59D34}"/>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7" name="Oval 124">
                  <a:extLst>
                    <a:ext uri="{FF2B5EF4-FFF2-40B4-BE49-F238E27FC236}">
                      <a16:creationId xmlns:a16="http://schemas.microsoft.com/office/drawing/2014/main" id="{6867E0E9-3B2B-46BE-A3ED-6C5B78BBADF8}"/>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8" name="Oval 125">
                  <a:extLst>
                    <a:ext uri="{FF2B5EF4-FFF2-40B4-BE49-F238E27FC236}">
                      <a16:creationId xmlns:a16="http://schemas.microsoft.com/office/drawing/2014/main" id="{F44324D1-B05D-4B36-B0EF-0316B776D6A2}"/>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9" name="Oval 126">
                  <a:extLst>
                    <a:ext uri="{FF2B5EF4-FFF2-40B4-BE49-F238E27FC236}">
                      <a16:creationId xmlns:a16="http://schemas.microsoft.com/office/drawing/2014/main" id="{D3220D80-A029-4AA0-AC01-1B713BD7B9C9}"/>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40" name="Oval 127">
                  <a:extLst>
                    <a:ext uri="{FF2B5EF4-FFF2-40B4-BE49-F238E27FC236}">
                      <a16:creationId xmlns:a16="http://schemas.microsoft.com/office/drawing/2014/main" id="{76AE7CA7-FE2F-4BF2-B57E-CFBA3C04CC4D}"/>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41" name="Oval 128">
                  <a:extLst>
                    <a:ext uri="{FF2B5EF4-FFF2-40B4-BE49-F238E27FC236}">
                      <a16:creationId xmlns:a16="http://schemas.microsoft.com/office/drawing/2014/main" id="{F2814B3B-1082-4E99-9DCA-9E34185E1F5B}"/>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42" name="Oval 129">
                  <a:extLst>
                    <a:ext uri="{FF2B5EF4-FFF2-40B4-BE49-F238E27FC236}">
                      <a16:creationId xmlns:a16="http://schemas.microsoft.com/office/drawing/2014/main" id="{62BE95CA-EF7F-4039-8FBF-77F603EDB68D}"/>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grpSp>
          <p:nvGrpSpPr>
            <p:cNvPr id="9" name="Group 130">
              <a:extLst>
                <a:ext uri="{FF2B5EF4-FFF2-40B4-BE49-F238E27FC236}">
                  <a16:creationId xmlns:a16="http://schemas.microsoft.com/office/drawing/2014/main" id="{68BAA8CB-0556-4778-A27D-6D6C16C6D623}"/>
                </a:ext>
              </a:extLst>
            </p:cNvPr>
            <p:cNvGrpSpPr>
              <a:grpSpLocks/>
            </p:cNvGrpSpPr>
            <p:nvPr/>
          </p:nvGrpSpPr>
          <p:grpSpPr bwMode="auto">
            <a:xfrm>
              <a:off x="3470" y="1406"/>
              <a:ext cx="1585" cy="2896"/>
              <a:chOff x="116" y="-3"/>
              <a:chExt cx="1585" cy="2896"/>
            </a:xfrm>
          </p:grpSpPr>
          <p:grpSp>
            <p:nvGrpSpPr>
              <p:cNvPr id="61" name="Group 131">
                <a:extLst>
                  <a:ext uri="{FF2B5EF4-FFF2-40B4-BE49-F238E27FC236}">
                    <a16:creationId xmlns:a16="http://schemas.microsoft.com/office/drawing/2014/main" id="{A1E1A13A-2C5E-41FD-8BA6-3E7987AB7B8C}"/>
                  </a:ext>
                </a:extLst>
              </p:cNvPr>
              <p:cNvGrpSpPr>
                <a:grpSpLocks/>
              </p:cNvGrpSpPr>
              <p:nvPr userDrawn="1"/>
            </p:nvGrpSpPr>
            <p:grpSpPr bwMode="auto">
              <a:xfrm>
                <a:off x="116" y="-3"/>
                <a:ext cx="748" cy="2893"/>
                <a:chOff x="116" y="-3"/>
                <a:chExt cx="748" cy="2893"/>
              </a:xfrm>
            </p:grpSpPr>
            <p:sp>
              <p:nvSpPr>
                <p:cNvPr id="89" name="Line 132">
                  <a:extLst>
                    <a:ext uri="{FF2B5EF4-FFF2-40B4-BE49-F238E27FC236}">
                      <a16:creationId xmlns:a16="http://schemas.microsoft.com/office/drawing/2014/main" id="{8F1B3F84-BFD5-448B-ACD7-BA8F0428CEE7}"/>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0" name="Line 133">
                  <a:extLst>
                    <a:ext uri="{FF2B5EF4-FFF2-40B4-BE49-F238E27FC236}">
                      <a16:creationId xmlns:a16="http://schemas.microsoft.com/office/drawing/2014/main" id="{5D1EF55B-3B38-443E-8D97-DB14DBE1257F}"/>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1" name="Line 134">
                  <a:extLst>
                    <a:ext uri="{FF2B5EF4-FFF2-40B4-BE49-F238E27FC236}">
                      <a16:creationId xmlns:a16="http://schemas.microsoft.com/office/drawing/2014/main" id="{C2B74F3D-3DFF-4FC2-A9DE-EC6EA3E8A2FC}"/>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2" name="Line 135">
                  <a:extLst>
                    <a:ext uri="{FF2B5EF4-FFF2-40B4-BE49-F238E27FC236}">
                      <a16:creationId xmlns:a16="http://schemas.microsoft.com/office/drawing/2014/main" id="{59A2B419-2E5F-4967-AE5C-04DE0BBA03F7}"/>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3" name="Line 136">
                  <a:extLst>
                    <a:ext uri="{FF2B5EF4-FFF2-40B4-BE49-F238E27FC236}">
                      <a16:creationId xmlns:a16="http://schemas.microsoft.com/office/drawing/2014/main" id="{CDE4924E-4E07-493F-87CA-20E25DDD4210}"/>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4" name="Line 137">
                  <a:extLst>
                    <a:ext uri="{FF2B5EF4-FFF2-40B4-BE49-F238E27FC236}">
                      <a16:creationId xmlns:a16="http://schemas.microsoft.com/office/drawing/2014/main" id="{82C08F6E-2DBC-4D6A-B460-E09E36BAB47B}"/>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5" name="Oval 138">
                  <a:extLst>
                    <a:ext uri="{FF2B5EF4-FFF2-40B4-BE49-F238E27FC236}">
                      <a16:creationId xmlns:a16="http://schemas.microsoft.com/office/drawing/2014/main" id="{CD07D2D1-27B4-4CCC-99BC-ABB39652E7A5}"/>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96" name="Oval 139">
                  <a:extLst>
                    <a:ext uri="{FF2B5EF4-FFF2-40B4-BE49-F238E27FC236}">
                      <a16:creationId xmlns:a16="http://schemas.microsoft.com/office/drawing/2014/main" id="{95975953-B5A9-4EDA-AD93-1B1286319CC7}"/>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97" name="Oval 140">
                  <a:extLst>
                    <a:ext uri="{FF2B5EF4-FFF2-40B4-BE49-F238E27FC236}">
                      <a16:creationId xmlns:a16="http://schemas.microsoft.com/office/drawing/2014/main" id="{6259C959-CDE2-4297-AEF4-37BFD8C77297}"/>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98" name="Oval 141">
                  <a:extLst>
                    <a:ext uri="{FF2B5EF4-FFF2-40B4-BE49-F238E27FC236}">
                      <a16:creationId xmlns:a16="http://schemas.microsoft.com/office/drawing/2014/main" id="{664765DA-C840-414A-9F7A-6429007CFEE3}"/>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99" name="Oval 142">
                  <a:extLst>
                    <a:ext uri="{FF2B5EF4-FFF2-40B4-BE49-F238E27FC236}">
                      <a16:creationId xmlns:a16="http://schemas.microsoft.com/office/drawing/2014/main" id="{F7217949-ED83-4B74-82AB-887FDA7DEF0A}"/>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0" name="Oval 143">
                  <a:extLst>
                    <a:ext uri="{FF2B5EF4-FFF2-40B4-BE49-F238E27FC236}">
                      <a16:creationId xmlns:a16="http://schemas.microsoft.com/office/drawing/2014/main" id="{C82960F6-7220-4C3E-BE37-3A523AFF3587}"/>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1" name="Oval 144">
                  <a:extLst>
                    <a:ext uri="{FF2B5EF4-FFF2-40B4-BE49-F238E27FC236}">
                      <a16:creationId xmlns:a16="http://schemas.microsoft.com/office/drawing/2014/main" id="{701D692A-20E9-4887-9043-EC4B4C904BCC}"/>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2" name="Oval 145">
                  <a:extLst>
                    <a:ext uri="{FF2B5EF4-FFF2-40B4-BE49-F238E27FC236}">
                      <a16:creationId xmlns:a16="http://schemas.microsoft.com/office/drawing/2014/main" id="{9DD74C68-D9E9-44EA-9646-04058909289F}"/>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 name="Oval 146">
                  <a:extLst>
                    <a:ext uri="{FF2B5EF4-FFF2-40B4-BE49-F238E27FC236}">
                      <a16:creationId xmlns:a16="http://schemas.microsoft.com/office/drawing/2014/main" id="{CE917DD1-AC77-45B7-A5CF-093097914CC4}"/>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4" name="Oval 147">
                  <a:extLst>
                    <a:ext uri="{FF2B5EF4-FFF2-40B4-BE49-F238E27FC236}">
                      <a16:creationId xmlns:a16="http://schemas.microsoft.com/office/drawing/2014/main" id="{F9C2EF2C-8CC5-4900-8231-6CAC1AE6AAC3}"/>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 name="Oval 148">
                  <a:extLst>
                    <a:ext uri="{FF2B5EF4-FFF2-40B4-BE49-F238E27FC236}">
                      <a16:creationId xmlns:a16="http://schemas.microsoft.com/office/drawing/2014/main" id="{766B024D-5745-48F4-B1C7-43F7E3AE8960}"/>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 name="Oval 149">
                  <a:extLst>
                    <a:ext uri="{FF2B5EF4-FFF2-40B4-BE49-F238E27FC236}">
                      <a16:creationId xmlns:a16="http://schemas.microsoft.com/office/drawing/2014/main" id="{4E67BCEC-B7B1-4BD6-8E36-D6746DA0CEBF}"/>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 name="Oval 150">
                  <a:extLst>
                    <a:ext uri="{FF2B5EF4-FFF2-40B4-BE49-F238E27FC236}">
                      <a16:creationId xmlns:a16="http://schemas.microsoft.com/office/drawing/2014/main" id="{D2A2EF1B-A25C-4F4A-8506-E1133AC8E5C3}"/>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 name="Oval 151">
                  <a:extLst>
                    <a:ext uri="{FF2B5EF4-FFF2-40B4-BE49-F238E27FC236}">
                      <a16:creationId xmlns:a16="http://schemas.microsoft.com/office/drawing/2014/main" id="{310399CD-AF8A-4584-A45C-AD84143AA675}"/>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9" name="Oval 152">
                  <a:extLst>
                    <a:ext uri="{FF2B5EF4-FFF2-40B4-BE49-F238E27FC236}">
                      <a16:creationId xmlns:a16="http://schemas.microsoft.com/office/drawing/2014/main" id="{46C09B55-D15C-4F3A-BC06-C132E9BE903B}"/>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0" name="Oval 153">
                  <a:extLst>
                    <a:ext uri="{FF2B5EF4-FFF2-40B4-BE49-F238E27FC236}">
                      <a16:creationId xmlns:a16="http://schemas.microsoft.com/office/drawing/2014/main" id="{7126A112-D736-4F11-A78A-58FFA7925E6E}"/>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1" name="Oval 154">
                  <a:extLst>
                    <a:ext uri="{FF2B5EF4-FFF2-40B4-BE49-F238E27FC236}">
                      <a16:creationId xmlns:a16="http://schemas.microsoft.com/office/drawing/2014/main" id="{58AD394F-5C36-4A12-B885-D6F3A1E918C7}"/>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2" name="Oval 155">
                  <a:extLst>
                    <a:ext uri="{FF2B5EF4-FFF2-40B4-BE49-F238E27FC236}">
                      <a16:creationId xmlns:a16="http://schemas.microsoft.com/office/drawing/2014/main" id="{ECF64D09-B84A-4F2E-BB6C-D19455C01809}"/>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3" name="Oval 156">
                  <a:extLst>
                    <a:ext uri="{FF2B5EF4-FFF2-40B4-BE49-F238E27FC236}">
                      <a16:creationId xmlns:a16="http://schemas.microsoft.com/office/drawing/2014/main" id="{51014F20-6001-4D9A-9797-EB0E5A3E4CD6}"/>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4" name="Oval 157">
                  <a:extLst>
                    <a:ext uri="{FF2B5EF4-FFF2-40B4-BE49-F238E27FC236}">
                      <a16:creationId xmlns:a16="http://schemas.microsoft.com/office/drawing/2014/main" id="{A0885235-932B-4001-844A-24B33FEC722F}"/>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nvGrpSpPr>
              <p:cNvPr id="62" name="Group 158">
                <a:extLst>
                  <a:ext uri="{FF2B5EF4-FFF2-40B4-BE49-F238E27FC236}">
                    <a16:creationId xmlns:a16="http://schemas.microsoft.com/office/drawing/2014/main" id="{F87A48CC-B8A6-4A1D-B682-E64F02E84ABD}"/>
                  </a:ext>
                </a:extLst>
              </p:cNvPr>
              <p:cNvGrpSpPr>
                <a:grpSpLocks/>
              </p:cNvGrpSpPr>
              <p:nvPr userDrawn="1"/>
            </p:nvGrpSpPr>
            <p:grpSpPr bwMode="auto">
              <a:xfrm>
                <a:off x="953" y="0"/>
                <a:ext cx="748" cy="2893"/>
                <a:chOff x="116" y="-3"/>
                <a:chExt cx="748" cy="2893"/>
              </a:xfrm>
            </p:grpSpPr>
            <p:sp>
              <p:nvSpPr>
                <p:cNvPr id="63" name="Line 159">
                  <a:extLst>
                    <a:ext uri="{FF2B5EF4-FFF2-40B4-BE49-F238E27FC236}">
                      <a16:creationId xmlns:a16="http://schemas.microsoft.com/office/drawing/2014/main" id="{83DECB6E-7E4E-467B-9C73-F683DE74A1F6}"/>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Line 160">
                  <a:extLst>
                    <a:ext uri="{FF2B5EF4-FFF2-40B4-BE49-F238E27FC236}">
                      <a16:creationId xmlns:a16="http://schemas.microsoft.com/office/drawing/2014/main" id="{69ABE098-ED97-457B-B028-CBA4AF7594D8}"/>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Line 161">
                  <a:extLst>
                    <a:ext uri="{FF2B5EF4-FFF2-40B4-BE49-F238E27FC236}">
                      <a16:creationId xmlns:a16="http://schemas.microsoft.com/office/drawing/2014/main" id="{0946BCBE-9868-438C-9169-2C7DC30C69B6}"/>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Line 162">
                  <a:extLst>
                    <a:ext uri="{FF2B5EF4-FFF2-40B4-BE49-F238E27FC236}">
                      <a16:creationId xmlns:a16="http://schemas.microsoft.com/office/drawing/2014/main" id="{0D72E4BC-5371-4231-BBD1-197FF12929D7}"/>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Line 163">
                  <a:extLst>
                    <a:ext uri="{FF2B5EF4-FFF2-40B4-BE49-F238E27FC236}">
                      <a16:creationId xmlns:a16="http://schemas.microsoft.com/office/drawing/2014/main" id="{567CE236-E36B-4AED-A55A-EFD454D3E4D5}"/>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Line 164">
                  <a:extLst>
                    <a:ext uri="{FF2B5EF4-FFF2-40B4-BE49-F238E27FC236}">
                      <a16:creationId xmlns:a16="http://schemas.microsoft.com/office/drawing/2014/main" id="{8F01846C-F9E5-4E1F-8701-05D04AADD3D7}"/>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Oval 165">
                  <a:extLst>
                    <a:ext uri="{FF2B5EF4-FFF2-40B4-BE49-F238E27FC236}">
                      <a16:creationId xmlns:a16="http://schemas.microsoft.com/office/drawing/2014/main" id="{AC8E62AA-25C8-4413-90E8-46D4A3581986}"/>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0" name="Oval 166">
                  <a:extLst>
                    <a:ext uri="{FF2B5EF4-FFF2-40B4-BE49-F238E27FC236}">
                      <a16:creationId xmlns:a16="http://schemas.microsoft.com/office/drawing/2014/main" id="{8C0E3150-40F7-4C59-9849-56A95F781845}"/>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1" name="Oval 167">
                  <a:extLst>
                    <a:ext uri="{FF2B5EF4-FFF2-40B4-BE49-F238E27FC236}">
                      <a16:creationId xmlns:a16="http://schemas.microsoft.com/office/drawing/2014/main" id="{8256240B-BBD4-44FA-ACED-16F411E4BFAA}"/>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2" name="Oval 168">
                  <a:extLst>
                    <a:ext uri="{FF2B5EF4-FFF2-40B4-BE49-F238E27FC236}">
                      <a16:creationId xmlns:a16="http://schemas.microsoft.com/office/drawing/2014/main" id="{6C23EFD4-74A4-48E9-9E88-21E7E519E8B0}"/>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3" name="Oval 169">
                  <a:extLst>
                    <a:ext uri="{FF2B5EF4-FFF2-40B4-BE49-F238E27FC236}">
                      <a16:creationId xmlns:a16="http://schemas.microsoft.com/office/drawing/2014/main" id="{F3EE02DE-876C-4E7F-9967-49567C197E66}"/>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4" name="Oval 170">
                  <a:extLst>
                    <a:ext uri="{FF2B5EF4-FFF2-40B4-BE49-F238E27FC236}">
                      <a16:creationId xmlns:a16="http://schemas.microsoft.com/office/drawing/2014/main" id="{EEEC6A8C-C40F-488D-8742-3D4E92B3587E}"/>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5" name="Oval 171">
                  <a:extLst>
                    <a:ext uri="{FF2B5EF4-FFF2-40B4-BE49-F238E27FC236}">
                      <a16:creationId xmlns:a16="http://schemas.microsoft.com/office/drawing/2014/main" id="{27148A8C-FD1F-49EA-9D7A-FC45F24ED45B}"/>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6" name="Oval 172">
                  <a:extLst>
                    <a:ext uri="{FF2B5EF4-FFF2-40B4-BE49-F238E27FC236}">
                      <a16:creationId xmlns:a16="http://schemas.microsoft.com/office/drawing/2014/main" id="{AED66AA2-82F1-4119-AAC9-6460058CC325}"/>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7" name="Oval 173">
                  <a:extLst>
                    <a:ext uri="{FF2B5EF4-FFF2-40B4-BE49-F238E27FC236}">
                      <a16:creationId xmlns:a16="http://schemas.microsoft.com/office/drawing/2014/main" id="{EDF0917A-9369-4162-B327-A54505DC0F1C}"/>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8" name="Oval 174">
                  <a:extLst>
                    <a:ext uri="{FF2B5EF4-FFF2-40B4-BE49-F238E27FC236}">
                      <a16:creationId xmlns:a16="http://schemas.microsoft.com/office/drawing/2014/main" id="{4531D2D0-FF0D-4AA5-9C23-52CBA4045BD0}"/>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9" name="Oval 175">
                  <a:extLst>
                    <a:ext uri="{FF2B5EF4-FFF2-40B4-BE49-F238E27FC236}">
                      <a16:creationId xmlns:a16="http://schemas.microsoft.com/office/drawing/2014/main" id="{A5AFF2C7-AE6C-4A10-999B-F0F97C294BB3}"/>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0" name="Oval 176">
                  <a:extLst>
                    <a:ext uri="{FF2B5EF4-FFF2-40B4-BE49-F238E27FC236}">
                      <a16:creationId xmlns:a16="http://schemas.microsoft.com/office/drawing/2014/main" id="{37507D2E-E34C-423B-8A61-67F32F127887}"/>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1" name="Oval 177">
                  <a:extLst>
                    <a:ext uri="{FF2B5EF4-FFF2-40B4-BE49-F238E27FC236}">
                      <a16:creationId xmlns:a16="http://schemas.microsoft.com/office/drawing/2014/main" id="{62CCC825-4A5D-4D54-ABD3-C51DC7467179}"/>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2" name="Oval 178">
                  <a:extLst>
                    <a:ext uri="{FF2B5EF4-FFF2-40B4-BE49-F238E27FC236}">
                      <a16:creationId xmlns:a16="http://schemas.microsoft.com/office/drawing/2014/main" id="{C5EAD170-E4A6-4503-B97E-F76F0C11F285}"/>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3" name="Oval 179">
                  <a:extLst>
                    <a:ext uri="{FF2B5EF4-FFF2-40B4-BE49-F238E27FC236}">
                      <a16:creationId xmlns:a16="http://schemas.microsoft.com/office/drawing/2014/main" id="{408BA1E6-5FA7-409D-B078-FCDB43BF458A}"/>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4" name="Oval 180">
                  <a:extLst>
                    <a:ext uri="{FF2B5EF4-FFF2-40B4-BE49-F238E27FC236}">
                      <a16:creationId xmlns:a16="http://schemas.microsoft.com/office/drawing/2014/main" id="{26E24174-7BDB-47B0-987F-6B81A7D69EB7}"/>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5" name="Oval 181">
                  <a:extLst>
                    <a:ext uri="{FF2B5EF4-FFF2-40B4-BE49-F238E27FC236}">
                      <a16:creationId xmlns:a16="http://schemas.microsoft.com/office/drawing/2014/main" id="{CC22A34E-07CC-4E98-8363-1CFB8B7858CE}"/>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6" name="Oval 182">
                  <a:extLst>
                    <a:ext uri="{FF2B5EF4-FFF2-40B4-BE49-F238E27FC236}">
                      <a16:creationId xmlns:a16="http://schemas.microsoft.com/office/drawing/2014/main" id="{959315C6-5A10-44DD-BD35-532CCFDF0884}"/>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7" name="Oval 183">
                  <a:extLst>
                    <a:ext uri="{FF2B5EF4-FFF2-40B4-BE49-F238E27FC236}">
                      <a16:creationId xmlns:a16="http://schemas.microsoft.com/office/drawing/2014/main" id="{6C84491A-42D6-4F23-BBB9-28DA3650BFC4}"/>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8" name="Oval 184">
                  <a:extLst>
                    <a:ext uri="{FF2B5EF4-FFF2-40B4-BE49-F238E27FC236}">
                      <a16:creationId xmlns:a16="http://schemas.microsoft.com/office/drawing/2014/main" id="{4B3C43C2-5BEC-4E24-8C8F-94CE49428501}"/>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sp>
          <p:nvSpPr>
            <p:cNvPr id="10" name="Line 185">
              <a:extLst>
                <a:ext uri="{FF2B5EF4-FFF2-40B4-BE49-F238E27FC236}">
                  <a16:creationId xmlns:a16="http://schemas.microsoft.com/office/drawing/2014/main" id="{4BE78813-7A30-4B6D-9307-797D31AABF6A}"/>
                </a:ext>
              </a:extLst>
            </p:cNvPr>
            <p:cNvSpPr>
              <a:spLocks noChangeShapeType="1"/>
            </p:cNvSpPr>
            <p:nvPr/>
          </p:nvSpPr>
          <p:spPr bwMode="gray">
            <a:xfrm>
              <a:off x="5173"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Line 186">
              <a:extLst>
                <a:ext uri="{FF2B5EF4-FFF2-40B4-BE49-F238E27FC236}">
                  <a16:creationId xmlns:a16="http://schemas.microsoft.com/office/drawing/2014/main" id="{0C2C0C8D-A401-425C-8428-72E9149F8D61}"/>
                </a:ext>
              </a:extLst>
            </p:cNvPr>
            <p:cNvSpPr>
              <a:spLocks noChangeShapeType="1"/>
            </p:cNvSpPr>
            <p:nvPr/>
          </p:nvSpPr>
          <p:spPr bwMode="gray">
            <a:xfrm>
              <a:off x="5324"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87">
              <a:extLst>
                <a:ext uri="{FF2B5EF4-FFF2-40B4-BE49-F238E27FC236}">
                  <a16:creationId xmlns:a16="http://schemas.microsoft.com/office/drawing/2014/main" id="{2711081B-E67A-448B-B1D6-F47BB86A97EC}"/>
                </a:ext>
              </a:extLst>
            </p:cNvPr>
            <p:cNvSpPr>
              <a:spLocks noChangeShapeType="1"/>
            </p:cNvSpPr>
            <p:nvPr/>
          </p:nvSpPr>
          <p:spPr bwMode="gray">
            <a:xfrm>
              <a:off x="5460"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Line 188">
              <a:extLst>
                <a:ext uri="{FF2B5EF4-FFF2-40B4-BE49-F238E27FC236}">
                  <a16:creationId xmlns:a16="http://schemas.microsoft.com/office/drawing/2014/main" id="{F5C0D636-EC06-4263-A8CA-B2AB4DD9DFB4}"/>
                </a:ext>
              </a:extLst>
            </p:cNvPr>
            <p:cNvSpPr>
              <a:spLocks noChangeShapeType="1"/>
            </p:cNvSpPr>
            <p:nvPr/>
          </p:nvSpPr>
          <p:spPr bwMode="gray">
            <a:xfrm>
              <a:off x="5596"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89">
              <a:extLst>
                <a:ext uri="{FF2B5EF4-FFF2-40B4-BE49-F238E27FC236}">
                  <a16:creationId xmlns:a16="http://schemas.microsoft.com/office/drawing/2014/main" id="{F09B1D23-2E68-4360-8E24-85FDDD7D0E91}"/>
                </a:ext>
              </a:extLst>
            </p:cNvPr>
            <p:cNvSpPr>
              <a:spLocks noChangeShapeType="1"/>
            </p:cNvSpPr>
            <p:nvPr/>
          </p:nvSpPr>
          <p:spPr bwMode="gray">
            <a:xfrm>
              <a:off x="5732"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5" name="Group 190">
              <a:extLst>
                <a:ext uri="{FF2B5EF4-FFF2-40B4-BE49-F238E27FC236}">
                  <a16:creationId xmlns:a16="http://schemas.microsoft.com/office/drawing/2014/main" id="{AAFCC556-78BE-4291-B4E2-DE3B63BE82BC}"/>
                </a:ext>
              </a:extLst>
            </p:cNvPr>
            <p:cNvGrpSpPr>
              <a:grpSpLocks/>
            </p:cNvGrpSpPr>
            <p:nvPr/>
          </p:nvGrpSpPr>
          <p:grpSpPr bwMode="auto">
            <a:xfrm>
              <a:off x="-3" y="1465"/>
              <a:ext cx="5763" cy="2778"/>
              <a:chOff x="-3" y="1510"/>
              <a:chExt cx="5763" cy="2778"/>
            </a:xfrm>
          </p:grpSpPr>
          <p:grpSp>
            <p:nvGrpSpPr>
              <p:cNvPr id="17" name="Group 191">
                <a:extLst>
                  <a:ext uri="{FF2B5EF4-FFF2-40B4-BE49-F238E27FC236}">
                    <a16:creationId xmlns:a16="http://schemas.microsoft.com/office/drawing/2014/main" id="{1B387205-84A4-4F41-A705-03FB627AC098}"/>
                  </a:ext>
                </a:extLst>
              </p:cNvPr>
              <p:cNvGrpSpPr>
                <a:grpSpLocks/>
              </p:cNvGrpSpPr>
              <p:nvPr userDrawn="1"/>
            </p:nvGrpSpPr>
            <p:grpSpPr bwMode="auto">
              <a:xfrm>
                <a:off x="-1" y="1525"/>
                <a:ext cx="5758" cy="272"/>
                <a:chOff x="5" y="119"/>
                <a:chExt cx="5763" cy="272"/>
              </a:xfrm>
            </p:grpSpPr>
            <p:sp>
              <p:nvSpPr>
                <p:cNvPr id="58" name="Line 192">
                  <a:extLst>
                    <a:ext uri="{FF2B5EF4-FFF2-40B4-BE49-F238E27FC236}">
                      <a16:creationId xmlns:a16="http://schemas.microsoft.com/office/drawing/2014/main" id="{29DA9D84-324F-4DFC-9E10-7F6DB3F8A36C}"/>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Line 193">
                  <a:extLst>
                    <a:ext uri="{FF2B5EF4-FFF2-40B4-BE49-F238E27FC236}">
                      <a16:creationId xmlns:a16="http://schemas.microsoft.com/office/drawing/2014/main" id="{7CA33C4E-C047-4408-A435-320880DDCE73}"/>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Line 194">
                  <a:extLst>
                    <a:ext uri="{FF2B5EF4-FFF2-40B4-BE49-F238E27FC236}">
                      <a16:creationId xmlns:a16="http://schemas.microsoft.com/office/drawing/2014/main" id="{76EE3FB6-B468-4FAA-8A16-0BA79E9B507A}"/>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8" name="Group 195">
                <a:extLst>
                  <a:ext uri="{FF2B5EF4-FFF2-40B4-BE49-F238E27FC236}">
                    <a16:creationId xmlns:a16="http://schemas.microsoft.com/office/drawing/2014/main" id="{E5224693-CF34-42D0-8665-73FC1718B7C1}"/>
                  </a:ext>
                </a:extLst>
              </p:cNvPr>
              <p:cNvGrpSpPr>
                <a:grpSpLocks/>
              </p:cNvGrpSpPr>
              <p:nvPr userDrawn="1"/>
            </p:nvGrpSpPr>
            <p:grpSpPr bwMode="auto">
              <a:xfrm>
                <a:off x="2" y="1933"/>
                <a:ext cx="5758" cy="272"/>
                <a:chOff x="5" y="119"/>
                <a:chExt cx="5763" cy="272"/>
              </a:xfrm>
            </p:grpSpPr>
            <p:sp>
              <p:nvSpPr>
                <p:cNvPr id="55" name="Line 196">
                  <a:extLst>
                    <a:ext uri="{FF2B5EF4-FFF2-40B4-BE49-F238E27FC236}">
                      <a16:creationId xmlns:a16="http://schemas.microsoft.com/office/drawing/2014/main" id="{1F510858-E8D8-4FDD-9918-602F4E3271A1}"/>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Line 197">
                  <a:extLst>
                    <a:ext uri="{FF2B5EF4-FFF2-40B4-BE49-F238E27FC236}">
                      <a16:creationId xmlns:a16="http://schemas.microsoft.com/office/drawing/2014/main" id="{9E881BC1-7497-4D91-8F82-E9EB88210F83}"/>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Line 198">
                  <a:extLst>
                    <a:ext uri="{FF2B5EF4-FFF2-40B4-BE49-F238E27FC236}">
                      <a16:creationId xmlns:a16="http://schemas.microsoft.com/office/drawing/2014/main" id="{E1D4DA13-73E7-42C1-97E1-AEEDECED7D7B}"/>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9" name="Group 199">
                <a:extLst>
                  <a:ext uri="{FF2B5EF4-FFF2-40B4-BE49-F238E27FC236}">
                    <a16:creationId xmlns:a16="http://schemas.microsoft.com/office/drawing/2014/main" id="{C8E73C08-305E-47EE-82FE-F7072B0BB749}"/>
                  </a:ext>
                </a:extLst>
              </p:cNvPr>
              <p:cNvGrpSpPr>
                <a:grpSpLocks/>
              </p:cNvGrpSpPr>
              <p:nvPr userDrawn="1"/>
            </p:nvGrpSpPr>
            <p:grpSpPr bwMode="auto">
              <a:xfrm>
                <a:off x="-2" y="2352"/>
                <a:ext cx="5752" cy="272"/>
                <a:chOff x="5" y="119"/>
                <a:chExt cx="5763" cy="272"/>
              </a:xfrm>
            </p:grpSpPr>
            <p:sp>
              <p:nvSpPr>
                <p:cNvPr id="52" name="Line 200">
                  <a:extLst>
                    <a:ext uri="{FF2B5EF4-FFF2-40B4-BE49-F238E27FC236}">
                      <a16:creationId xmlns:a16="http://schemas.microsoft.com/office/drawing/2014/main" id="{EBD34F3E-90C3-4641-BCD5-FEE95D90BB23}"/>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Line 201">
                  <a:extLst>
                    <a:ext uri="{FF2B5EF4-FFF2-40B4-BE49-F238E27FC236}">
                      <a16:creationId xmlns:a16="http://schemas.microsoft.com/office/drawing/2014/main" id="{EC38CF34-636C-43A4-A453-D35B5D2C4BBA}"/>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Line 202">
                  <a:extLst>
                    <a:ext uri="{FF2B5EF4-FFF2-40B4-BE49-F238E27FC236}">
                      <a16:creationId xmlns:a16="http://schemas.microsoft.com/office/drawing/2014/main" id="{04ABD0A8-EA57-44F7-A614-07298CC0721A}"/>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 name="Group 203">
                <a:extLst>
                  <a:ext uri="{FF2B5EF4-FFF2-40B4-BE49-F238E27FC236}">
                    <a16:creationId xmlns:a16="http://schemas.microsoft.com/office/drawing/2014/main" id="{F81AA0FC-C653-434B-9FB7-0A7357A33481}"/>
                  </a:ext>
                </a:extLst>
              </p:cNvPr>
              <p:cNvGrpSpPr>
                <a:grpSpLocks/>
              </p:cNvGrpSpPr>
              <p:nvPr userDrawn="1"/>
            </p:nvGrpSpPr>
            <p:grpSpPr bwMode="auto">
              <a:xfrm>
                <a:off x="-2" y="2750"/>
                <a:ext cx="5759" cy="272"/>
                <a:chOff x="5" y="119"/>
                <a:chExt cx="5763" cy="272"/>
              </a:xfrm>
            </p:grpSpPr>
            <p:sp>
              <p:nvSpPr>
                <p:cNvPr id="49" name="Line 204">
                  <a:extLst>
                    <a:ext uri="{FF2B5EF4-FFF2-40B4-BE49-F238E27FC236}">
                      <a16:creationId xmlns:a16="http://schemas.microsoft.com/office/drawing/2014/main" id="{7D8FE625-2575-45EE-B1AD-598EB5A55D65}"/>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Line 205">
                  <a:extLst>
                    <a:ext uri="{FF2B5EF4-FFF2-40B4-BE49-F238E27FC236}">
                      <a16:creationId xmlns:a16="http://schemas.microsoft.com/office/drawing/2014/main" id="{B703B835-09F9-47A2-A56D-AF832643E2FA}"/>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Line 206">
                  <a:extLst>
                    <a:ext uri="{FF2B5EF4-FFF2-40B4-BE49-F238E27FC236}">
                      <a16:creationId xmlns:a16="http://schemas.microsoft.com/office/drawing/2014/main" id="{1B8D24F7-8ACE-4187-9008-7030591183C3}"/>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1" name="Group 207">
                <a:extLst>
                  <a:ext uri="{FF2B5EF4-FFF2-40B4-BE49-F238E27FC236}">
                    <a16:creationId xmlns:a16="http://schemas.microsoft.com/office/drawing/2014/main" id="{66F1B40E-7CF4-493F-B1AE-E1E841FD751D}"/>
                  </a:ext>
                </a:extLst>
              </p:cNvPr>
              <p:cNvGrpSpPr>
                <a:grpSpLocks/>
              </p:cNvGrpSpPr>
              <p:nvPr userDrawn="1"/>
            </p:nvGrpSpPr>
            <p:grpSpPr bwMode="auto">
              <a:xfrm>
                <a:off x="1" y="3158"/>
                <a:ext cx="5759" cy="271"/>
                <a:chOff x="5" y="119"/>
                <a:chExt cx="5763" cy="272"/>
              </a:xfrm>
            </p:grpSpPr>
            <p:sp>
              <p:nvSpPr>
                <p:cNvPr id="46" name="Line 208">
                  <a:extLst>
                    <a:ext uri="{FF2B5EF4-FFF2-40B4-BE49-F238E27FC236}">
                      <a16:creationId xmlns:a16="http://schemas.microsoft.com/office/drawing/2014/main" id="{839FBA56-A753-4D74-A7EA-0263F562A09E}"/>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Line 209">
                  <a:extLst>
                    <a:ext uri="{FF2B5EF4-FFF2-40B4-BE49-F238E27FC236}">
                      <a16:creationId xmlns:a16="http://schemas.microsoft.com/office/drawing/2014/main" id="{E44916B0-9AC2-4A6A-BF3F-FF3F3CDDAF2D}"/>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Line 210">
                  <a:extLst>
                    <a:ext uri="{FF2B5EF4-FFF2-40B4-BE49-F238E27FC236}">
                      <a16:creationId xmlns:a16="http://schemas.microsoft.com/office/drawing/2014/main" id="{C0FEB235-E4EF-4F1E-A929-AAD48521298A}"/>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2" name="Group 211">
                <a:extLst>
                  <a:ext uri="{FF2B5EF4-FFF2-40B4-BE49-F238E27FC236}">
                    <a16:creationId xmlns:a16="http://schemas.microsoft.com/office/drawing/2014/main" id="{930B4A0A-2B44-4C20-82CE-4E28AA7B1A36}"/>
                  </a:ext>
                </a:extLst>
              </p:cNvPr>
              <p:cNvGrpSpPr>
                <a:grpSpLocks/>
              </p:cNvGrpSpPr>
              <p:nvPr userDrawn="1"/>
            </p:nvGrpSpPr>
            <p:grpSpPr bwMode="auto">
              <a:xfrm>
                <a:off x="-3" y="3576"/>
                <a:ext cx="5753" cy="272"/>
                <a:chOff x="5" y="119"/>
                <a:chExt cx="5763" cy="272"/>
              </a:xfrm>
            </p:grpSpPr>
            <p:sp>
              <p:nvSpPr>
                <p:cNvPr id="43" name="Line 212">
                  <a:extLst>
                    <a:ext uri="{FF2B5EF4-FFF2-40B4-BE49-F238E27FC236}">
                      <a16:creationId xmlns:a16="http://schemas.microsoft.com/office/drawing/2014/main" id="{61E3CF6D-92A7-43CE-8055-FA3B8A29BAA8}"/>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Line 213">
                  <a:extLst>
                    <a:ext uri="{FF2B5EF4-FFF2-40B4-BE49-F238E27FC236}">
                      <a16:creationId xmlns:a16="http://schemas.microsoft.com/office/drawing/2014/main" id="{33617997-3450-4722-BEC1-D47CB29E5EFD}"/>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Line 214">
                  <a:extLst>
                    <a:ext uri="{FF2B5EF4-FFF2-40B4-BE49-F238E27FC236}">
                      <a16:creationId xmlns:a16="http://schemas.microsoft.com/office/drawing/2014/main" id="{1CEC830D-83F0-4773-92A4-14D5C39A0F23}"/>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 name="Group 215">
                <a:extLst>
                  <a:ext uri="{FF2B5EF4-FFF2-40B4-BE49-F238E27FC236}">
                    <a16:creationId xmlns:a16="http://schemas.microsoft.com/office/drawing/2014/main" id="{A4E07CAD-44C2-49BD-897C-C976E4E8ADE4}"/>
                  </a:ext>
                </a:extLst>
              </p:cNvPr>
              <p:cNvGrpSpPr>
                <a:grpSpLocks/>
              </p:cNvGrpSpPr>
              <p:nvPr userDrawn="1"/>
            </p:nvGrpSpPr>
            <p:grpSpPr bwMode="auto">
              <a:xfrm>
                <a:off x="-3" y="3999"/>
                <a:ext cx="5757" cy="272"/>
                <a:chOff x="5" y="119"/>
                <a:chExt cx="5763" cy="272"/>
              </a:xfrm>
            </p:grpSpPr>
            <p:sp>
              <p:nvSpPr>
                <p:cNvPr id="40" name="Line 216">
                  <a:extLst>
                    <a:ext uri="{FF2B5EF4-FFF2-40B4-BE49-F238E27FC236}">
                      <a16:creationId xmlns:a16="http://schemas.microsoft.com/office/drawing/2014/main" id="{C7D59540-3B9C-4C65-96E8-7762AD2F6965}"/>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 name="Line 217">
                  <a:extLst>
                    <a:ext uri="{FF2B5EF4-FFF2-40B4-BE49-F238E27FC236}">
                      <a16:creationId xmlns:a16="http://schemas.microsoft.com/office/drawing/2014/main" id="{4AC10EB4-FF14-47DE-90BD-35A00EE0BDDB}"/>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Line 218">
                  <a:extLst>
                    <a:ext uri="{FF2B5EF4-FFF2-40B4-BE49-F238E27FC236}">
                      <a16:creationId xmlns:a16="http://schemas.microsoft.com/office/drawing/2014/main" id="{84FA5AA0-CD6A-4A24-BC76-29A87FD1ACEF}"/>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4" name="Oval 219">
                <a:extLst>
                  <a:ext uri="{FF2B5EF4-FFF2-40B4-BE49-F238E27FC236}">
                    <a16:creationId xmlns:a16="http://schemas.microsoft.com/office/drawing/2014/main" id="{459B8A85-1558-44BA-A587-6CB33E329C5A}"/>
                  </a:ext>
                </a:extLst>
              </p:cNvPr>
              <p:cNvSpPr>
                <a:spLocks noChangeArrowheads="1"/>
              </p:cNvSpPr>
              <p:nvPr userDrawn="1"/>
            </p:nvSpPr>
            <p:spPr bwMode="gray">
              <a:xfrm>
                <a:off x="5151" y="17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5" name="Oval 220">
                <a:extLst>
                  <a:ext uri="{FF2B5EF4-FFF2-40B4-BE49-F238E27FC236}">
                    <a16:creationId xmlns:a16="http://schemas.microsoft.com/office/drawing/2014/main" id="{528356A2-53B2-42A4-B28A-B2717B8F8FDD}"/>
                  </a:ext>
                </a:extLst>
              </p:cNvPr>
              <p:cNvSpPr>
                <a:spLocks noChangeArrowheads="1"/>
              </p:cNvSpPr>
              <p:nvPr userDrawn="1"/>
            </p:nvSpPr>
            <p:spPr bwMode="gray">
              <a:xfrm>
                <a:off x="5149" y="21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6" name="Oval 221">
                <a:extLst>
                  <a:ext uri="{FF2B5EF4-FFF2-40B4-BE49-F238E27FC236}">
                    <a16:creationId xmlns:a16="http://schemas.microsoft.com/office/drawing/2014/main" id="{90FE7034-D8FD-4BC7-B3E3-4DD997B2E838}"/>
                  </a:ext>
                </a:extLst>
              </p:cNvPr>
              <p:cNvSpPr>
                <a:spLocks noChangeArrowheads="1"/>
              </p:cNvSpPr>
              <p:nvPr userDrawn="1"/>
            </p:nvSpPr>
            <p:spPr bwMode="gray">
              <a:xfrm>
                <a:off x="5439" y="151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7" name="Oval 222">
                <a:extLst>
                  <a:ext uri="{FF2B5EF4-FFF2-40B4-BE49-F238E27FC236}">
                    <a16:creationId xmlns:a16="http://schemas.microsoft.com/office/drawing/2014/main" id="{2CD387AB-2049-4A9D-A13E-2A367B7B80F3}"/>
                  </a:ext>
                </a:extLst>
              </p:cNvPr>
              <p:cNvSpPr>
                <a:spLocks noChangeArrowheads="1"/>
              </p:cNvSpPr>
              <p:nvPr userDrawn="1"/>
            </p:nvSpPr>
            <p:spPr bwMode="gray">
              <a:xfrm>
                <a:off x="5439" y="21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8" name="Oval 223">
                <a:extLst>
                  <a:ext uri="{FF2B5EF4-FFF2-40B4-BE49-F238E27FC236}">
                    <a16:creationId xmlns:a16="http://schemas.microsoft.com/office/drawing/2014/main" id="{048023D5-B871-4A26-A8DD-16793E24D7E9}"/>
                  </a:ext>
                </a:extLst>
              </p:cNvPr>
              <p:cNvSpPr>
                <a:spLocks noChangeArrowheads="1"/>
              </p:cNvSpPr>
              <p:nvPr userDrawn="1"/>
            </p:nvSpPr>
            <p:spPr bwMode="gray">
              <a:xfrm>
                <a:off x="5709" y="19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9" name="Oval 224">
                <a:extLst>
                  <a:ext uri="{FF2B5EF4-FFF2-40B4-BE49-F238E27FC236}">
                    <a16:creationId xmlns:a16="http://schemas.microsoft.com/office/drawing/2014/main" id="{E4378E65-1A5D-4EA8-B7AD-6D8310926EA5}"/>
                  </a:ext>
                </a:extLst>
              </p:cNvPr>
              <p:cNvSpPr>
                <a:spLocks noChangeArrowheads="1"/>
              </p:cNvSpPr>
              <p:nvPr userDrawn="1"/>
            </p:nvSpPr>
            <p:spPr bwMode="gray">
              <a:xfrm>
                <a:off x="5709" y="260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0" name="Oval 225">
                <a:extLst>
                  <a:ext uri="{FF2B5EF4-FFF2-40B4-BE49-F238E27FC236}">
                    <a16:creationId xmlns:a16="http://schemas.microsoft.com/office/drawing/2014/main" id="{7CEAE440-63C4-42C1-9B49-9C5B1A6B651D}"/>
                  </a:ext>
                </a:extLst>
              </p:cNvPr>
              <p:cNvSpPr>
                <a:spLocks noChangeArrowheads="1"/>
              </p:cNvSpPr>
              <p:nvPr userDrawn="1"/>
            </p:nvSpPr>
            <p:spPr bwMode="gray">
              <a:xfrm>
                <a:off x="5151" y="24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1" name="Oval 226">
                <a:extLst>
                  <a:ext uri="{FF2B5EF4-FFF2-40B4-BE49-F238E27FC236}">
                    <a16:creationId xmlns:a16="http://schemas.microsoft.com/office/drawing/2014/main" id="{B9CEEE2D-917A-4E36-8BBF-03779C88F8AB}"/>
                  </a:ext>
                </a:extLst>
              </p:cNvPr>
              <p:cNvSpPr>
                <a:spLocks noChangeArrowheads="1"/>
              </p:cNvSpPr>
              <p:nvPr userDrawn="1"/>
            </p:nvSpPr>
            <p:spPr bwMode="gray">
              <a:xfrm>
                <a:off x="5149" y="286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2" name="Oval 227">
                <a:extLst>
                  <a:ext uri="{FF2B5EF4-FFF2-40B4-BE49-F238E27FC236}">
                    <a16:creationId xmlns:a16="http://schemas.microsoft.com/office/drawing/2014/main" id="{4942EAA8-C40A-4541-B83E-2E01F0600FC6}"/>
                  </a:ext>
                </a:extLst>
              </p:cNvPr>
              <p:cNvSpPr>
                <a:spLocks noChangeArrowheads="1"/>
              </p:cNvSpPr>
              <p:nvPr userDrawn="1"/>
            </p:nvSpPr>
            <p:spPr bwMode="gray">
              <a:xfrm>
                <a:off x="5154" y="31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3" name="Oval 228">
                <a:extLst>
                  <a:ext uri="{FF2B5EF4-FFF2-40B4-BE49-F238E27FC236}">
                    <a16:creationId xmlns:a16="http://schemas.microsoft.com/office/drawing/2014/main" id="{09099681-274D-44DC-987A-715E07702DF0}"/>
                  </a:ext>
                </a:extLst>
              </p:cNvPr>
              <p:cNvSpPr>
                <a:spLocks noChangeArrowheads="1"/>
              </p:cNvSpPr>
              <p:nvPr userDrawn="1"/>
            </p:nvSpPr>
            <p:spPr bwMode="gray">
              <a:xfrm>
                <a:off x="5437" y="287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4" name="Oval 229">
                <a:extLst>
                  <a:ext uri="{FF2B5EF4-FFF2-40B4-BE49-F238E27FC236}">
                    <a16:creationId xmlns:a16="http://schemas.microsoft.com/office/drawing/2014/main" id="{32B9DD8F-B2A7-4BC9-8846-5C16E91B4A81}"/>
                  </a:ext>
                </a:extLst>
              </p:cNvPr>
              <p:cNvSpPr>
                <a:spLocks noChangeArrowheads="1"/>
              </p:cNvSpPr>
              <p:nvPr userDrawn="1"/>
            </p:nvSpPr>
            <p:spPr bwMode="gray">
              <a:xfrm>
                <a:off x="5147" y="35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5" name="Oval 230">
                <a:extLst>
                  <a:ext uri="{FF2B5EF4-FFF2-40B4-BE49-F238E27FC236}">
                    <a16:creationId xmlns:a16="http://schemas.microsoft.com/office/drawing/2014/main" id="{D7C7368C-F347-4EF4-B090-A88F1F42A3C3}"/>
                  </a:ext>
                </a:extLst>
              </p:cNvPr>
              <p:cNvSpPr>
                <a:spLocks noChangeArrowheads="1"/>
              </p:cNvSpPr>
              <p:nvPr userDrawn="1"/>
            </p:nvSpPr>
            <p:spPr bwMode="gray">
              <a:xfrm>
                <a:off x="5145" y="38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6" name="Oval 231">
                <a:extLst>
                  <a:ext uri="{FF2B5EF4-FFF2-40B4-BE49-F238E27FC236}">
                    <a16:creationId xmlns:a16="http://schemas.microsoft.com/office/drawing/2014/main" id="{5C35C810-C526-4A23-940D-CD7A92F0C35A}"/>
                  </a:ext>
                </a:extLst>
              </p:cNvPr>
              <p:cNvSpPr>
                <a:spLocks noChangeArrowheads="1"/>
              </p:cNvSpPr>
              <p:nvPr userDrawn="1"/>
            </p:nvSpPr>
            <p:spPr bwMode="gray">
              <a:xfrm>
                <a:off x="5711" y="327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7" name="Oval 232">
                <a:extLst>
                  <a:ext uri="{FF2B5EF4-FFF2-40B4-BE49-F238E27FC236}">
                    <a16:creationId xmlns:a16="http://schemas.microsoft.com/office/drawing/2014/main" id="{43997311-1D5F-4880-BADA-01F922B46F59}"/>
                  </a:ext>
                </a:extLst>
              </p:cNvPr>
              <p:cNvSpPr>
                <a:spLocks noChangeArrowheads="1"/>
              </p:cNvSpPr>
              <p:nvPr userDrawn="1"/>
            </p:nvSpPr>
            <p:spPr bwMode="gray">
              <a:xfrm>
                <a:off x="5435" y="355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8" name="Oval 233">
                <a:extLst>
                  <a:ext uri="{FF2B5EF4-FFF2-40B4-BE49-F238E27FC236}">
                    <a16:creationId xmlns:a16="http://schemas.microsoft.com/office/drawing/2014/main" id="{0611C067-8D0C-49D9-982B-3F5978962B00}"/>
                  </a:ext>
                </a:extLst>
              </p:cNvPr>
              <p:cNvSpPr>
                <a:spLocks noChangeArrowheads="1"/>
              </p:cNvSpPr>
              <p:nvPr userDrawn="1"/>
            </p:nvSpPr>
            <p:spPr bwMode="gray">
              <a:xfrm>
                <a:off x="5433" y="424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9" name="Oval 234">
                <a:extLst>
                  <a:ext uri="{FF2B5EF4-FFF2-40B4-BE49-F238E27FC236}">
                    <a16:creationId xmlns:a16="http://schemas.microsoft.com/office/drawing/2014/main" id="{ECFC5C0E-1824-490F-80C8-90D0ED6AB3D5}"/>
                  </a:ext>
                </a:extLst>
              </p:cNvPr>
              <p:cNvSpPr>
                <a:spLocks noChangeArrowheads="1"/>
              </p:cNvSpPr>
              <p:nvPr userDrawn="1"/>
            </p:nvSpPr>
            <p:spPr bwMode="gray">
              <a:xfrm>
                <a:off x="5701" y="39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sp>
          <p:nvSpPr>
            <p:cNvPr id="16" name="Rectangle 235">
              <a:extLst>
                <a:ext uri="{FF2B5EF4-FFF2-40B4-BE49-F238E27FC236}">
                  <a16:creationId xmlns:a16="http://schemas.microsoft.com/office/drawing/2014/main" id="{9ADD53A9-423E-4ADD-A84C-23B0EA18CD48}"/>
                </a:ext>
              </a:extLst>
            </p:cNvPr>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grpSp>
      <p:sp>
        <p:nvSpPr>
          <p:cNvPr id="223" name="Oval 236" descr="06_original_w">
            <a:extLst>
              <a:ext uri="{FF2B5EF4-FFF2-40B4-BE49-F238E27FC236}">
                <a16:creationId xmlns:a16="http://schemas.microsoft.com/office/drawing/2014/main" id="{CAEF5AC3-645F-4945-8D92-8063A5F38FFF}"/>
              </a:ext>
            </a:extLst>
          </p:cNvPr>
          <p:cNvSpPr>
            <a:spLocks noChangeArrowheads="1"/>
          </p:cNvSpPr>
          <p:nvPr/>
        </p:nvSpPr>
        <p:spPr bwMode="gray">
          <a:xfrm>
            <a:off x="323850" y="1484313"/>
            <a:ext cx="1800225" cy="1873250"/>
          </a:xfrm>
          <a:prstGeom prst="ellipse">
            <a:avLst/>
          </a:prstGeom>
          <a:blipFill dpi="0" rotWithShape="1">
            <a:blip r:embed="rId2"/>
            <a:srcRect/>
            <a:stretch>
              <a:fillRect/>
            </a:stretch>
          </a:blip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pic>
        <p:nvPicPr>
          <p:cNvPr id="224" name="Picture 10" descr="logo05">
            <a:extLst>
              <a:ext uri="{FF2B5EF4-FFF2-40B4-BE49-F238E27FC236}">
                <a16:creationId xmlns:a16="http://schemas.microsoft.com/office/drawing/2014/main" id="{6BDA595A-B96F-425A-8502-14B44A448CB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5558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352800" y="3276600"/>
            <a:ext cx="5105400" cy="1012825"/>
          </a:xfrm>
        </p:spPr>
        <p:txBody>
          <a:bodyPr/>
          <a:lstStyle>
            <a:lvl1pPr>
              <a:defRPr sz="4000" b="0"/>
            </a:lvl1pPr>
          </a:lstStyle>
          <a:p>
            <a:pPr lvl="0"/>
            <a:r>
              <a:rPr lang="en-SG" noProof="0"/>
              <a:t>Click to edit Master title style</a:t>
            </a:r>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itchFamily="2" charset="2"/>
              <a:buNone/>
              <a:defRPr sz="1400" b="1">
                <a:solidFill>
                  <a:schemeClr val="tx2"/>
                </a:solidFill>
                <a:latin typeface="Verdana" pitchFamily="34" charset="0"/>
              </a:defRPr>
            </a:lvl1pPr>
          </a:lstStyle>
          <a:p>
            <a:pPr lvl="0"/>
            <a:r>
              <a:rPr lang="en-SG" noProof="0"/>
              <a:t>Click to edit Master subtitle style</a:t>
            </a:r>
          </a:p>
        </p:txBody>
      </p:sp>
    </p:spTree>
    <p:extLst>
      <p:ext uri="{BB962C8B-B14F-4D97-AF65-F5344CB8AC3E}">
        <p14:creationId xmlns:p14="http://schemas.microsoft.com/office/powerpoint/2010/main" val="407735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42096B2-A866-419B-9AF7-24C21ABAFBCD}"/>
              </a:ext>
            </a:extLst>
          </p:cNvPr>
          <p:cNvSpPr>
            <a:spLocks noGrp="1" noChangeArrowheads="1"/>
          </p:cNvSpPr>
          <p:nvPr>
            <p:ph type="dt" sz="half" idx="10"/>
          </p:nvPr>
        </p:nvSpPr>
        <p:spPr>
          <a:ln/>
        </p:spPr>
        <p:txBody>
          <a:bodyPr/>
          <a:lstStyle>
            <a:lvl1pPr>
              <a:defRPr/>
            </a:lvl1pPr>
          </a:lstStyle>
          <a:p>
            <a:pPr>
              <a:defRPr/>
            </a:pPr>
            <a:endParaRPr lang="en-SG"/>
          </a:p>
        </p:txBody>
      </p:sp>
      <p:sp>
        <p:nvSpPr>
          <p:cNvPr id="5" name="Rectangle 5">
            <a:extLst>
              <a:ext uri="{FF2B5EF4-FFF2-40B4-BE49-F238E27FC236}">
                <a16:creationId xmlns:a16="http://schemas.microsoft.com/office/drawing/2014/main" id="{FCD7240C-8045-4873-9330-20E259653D2F}"/>
              </a:ext>
            </a:extLst>
          </p:cNvPr>
          <p:cNvSpPr>
            <a:spLocks noGrp="1" noChangeArrowheads="1"/>
          </p:cNvSpPr>
          <p:nvPr>
            <p:ph type="ftr" sz="quarter" idx="11"/>
          </p:nvPr>
        </p:nvSpPr>
        <p:spPr>
          <a:ln/>
        </p:spPr>
        <p:txBody>
          <a:bodyPr/>
          <a:lstStyle>
            <a:lvl1pPr>
              <a:defRPr/>
            </a:lvl1pPr>
          </a:lstStyle>
          <a:p>
            <a:pPr>
              <a:defRPr/>
            </a:pPr>
            <a:endParaRPr lang="en-SG"/>
          </a:p>
        </p:txBody>
      </p:sp>
      <p:sp>
        <p:nvSpPr>
          <p:cNvPr id="6" name="Rectangle 6">
            <a:extLst>
              <a:ext uri="{FF2B5EF4-FFF2-40B4-BE49-F238E27FC236}">
                <a16:creationId xmlns:a16="http://schemas.microsoft.com/office/drawing/2014/main" id="{05E0B7C8-5E1B-4313-8C75-56A3664A07A2}"/>
              </a:ext>
            </a:extLst>
          </p:cNvPr>
          <p:cNvSpPr>
            <a:spLocks noGrp="1" noChangeArrowheads="1"/>
          </p:cNvSpPr>
          <p:nvPr>
            <p:ph type="sldNum" sz="quarter" idx="12"/>
          </p:nvPr>
        </p:nvSpPr>
        <p:spPr>
          <a:ln/>
        </p:spPr>
        <p:txBody>
          <a:bodyPr/>
          <a:lstStyle>
            <a:lvl1pPr>
              <a:defRPr/>
            </a:lvl1pPr>
          </a:lstStyle>
          <a:p>
            <a:pPr>
              <a:defRPr/>
            </a:pPr>
            <a:fld id="{68CC5E67-2E3B-491F-9F7B-405F534D8750}" type="slidenum">
              <a:rPr lang="en-SG" altLang="fr-FR"/>
              <a:pPr>
                <a:defRPr/>
              </a:pPr>
              <a:t>‹#›</a:t>
            </a:fld>
            <a:endParaRPr lang="en-SG" altLang="fr-FR"/>
          </a:p>
        </p:txBody>
      </p:sp>
    </p:spTree>
    <p:extLst>
      <p:ext uri="{BB962C8B-B14F-4D97-AF65-F5344CB8AC3E}">
        <p14:creationId xmlns:p14="http://schemas.microsoft.com/office/powerpoint/2010/main" val="375409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47B742-8AB6-422C-BDB2-EA27C2C32E06}"/>
              </a:ext>
            </a:extLst>
          </p:cNvPr>
          <p:cNvSpPr>
            <a:spLocks noGrp="1" noChangeArrowheads="1"/>
          </p:cNvSpPr>
          <p:nvPr>
            <p:ph type="dt" sz="half" idx="10"/>
          </p:nvPr>
        </p:nvSpPr>
        <p:spPr>
          <a:ln/>
        </p:spPr>
        <p:txBody>
          <a:bodyPr/>
          <a:lstStyle>
            <a:lvl1pPr>
              <a:defRPr/>
            </a:lvl1pPr>
          </a:lstStyle>
          <a:p>
            <a:pPr>
              <a:defRPr/>
            </a:pPr>
            <a:endParaRPr lang="en-SG"/>
          </a:p>
        </p:txBody>
      </p:sp>
      <p:sp>
        <p:nvSpPr>
          <p:cNvPr id="5" name="Rectangle 5">
            <a:extLst>
              <a:ext uri="{FF2B5EF4-FFF2-40B4-BE49-F238E27FC236}">
                <a16:creationId xmlns:a16="http://schemas.microsoft.com/office/drawing/2014/main" id="{36594604-0AE5-4403-9939-7E3E5E43893C}"/>
              </a:ext>
            </a:extLst>
          </p:cNvPr>
          <p:cNvSpPr>
            <a:spLocks noGrp="1" noChangeArrowheads="1"/>
          </p:cNvSpPr>
          <p:nvPr>
            <p:ph type="ftr" sz="quarter" idx="11"/>
          </p:nvPr>
        </p:nvSpPr>
        <p:spPr>
          <a:ln/>
        </p:spPr>
        <p:txBody>
          <a:bodyPr/>
          <a:lstStyle>
            <a:lvl1pPr>
              <a:defRPr/>
            </a:lvl1pPr>
          </a:lstStyle>
          <a:p>
            <a:pPr>
              <a:defRPr/>
            </a:pPr>
            <a:endParaRPr lang="en-SG"/>
          </a:p>
        </p:txBody>
      </p:sp>
      <p:sp>
        <p:nvSpPr>
          <p:cNvPr id="6" name="Rectangle 6">
            <a:extLst>
              <a:ext uri="{FF2B5EF4-FFF2-40B4-BE49-F238E27FC236}">
                <a16:creationId xmlns:a16="http://schemas.microsoft.com/office/drawing/2014/main" id="{DD788A0A-7E39-4DB1-B2E0-E812ECA54992}"/>
              </a:ext>
            </a:extLst>
          </p:cNvPr>
          <p:cNvSpPr>
            <a:spLocks noGrp="1" noChangeArrowheads="1"/>
          </p:cNvSpPr>
          <p:nvPr>
            <p:ph type="sldNum" sz="quarter" idx="12"/>
          </p:nvPr>
        </p:nvSpPr>
        <p:spPr>
          <a:ln/>
        </p:spPr>
        <p:txBody>
          <a:bodyPr/>
          <a:lstStyle>
            <a:lvl1pPr>
              <a:defRPr/>
            </a:lvl1pPr>
          </a:lstStyle>
          <a:p>
            <a:pPr>
              <a:defRPr/>
            </a:pPr>
            <a:fld id="{3A7FEE3B-CD50-400B-9542-A2A5887E38D0}" type="slidenum">
              <a:rPr lang="en-SG" altLang="fr-FR"/>
              <a:pPr>
                <a:defRPr/>
              </a:pPr>
              <a:t>‹#›</a:t>
            </a:fld>
            <a:endParaRPr lang="en-SG" altLang="fr-FR"/>
          </a:p>
        </p:txBody>
      </p:sp>
    </p:spTree>
    <p:extLst>
      <p:ext uri="{BB962C8B-B14F-4D97-AF65-F5344CB8AC3E}">
        <p14:creationId xmlns:p14="http://schemas.microsoft.com/office/powerpoint/2010/main" val="34679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44067E-D1D0-403D-8937-410A73898F1F}"/>
              </a:ext>
            </a:extLst>
          </p:cNvPr>
          <p:cNvSpPr>
            <a:spLocks noGrp="1" noChangeArrowheads="1"/>
          </p:cNvSpPr>
          <p:nvPr>
            <p:ph type="dt" sz="half" idx="10"/>
          </p:nvPr>
        </p:nvSpPr>
        <p:spPr>
          <a:ln/>
        </p:spPr>
        <p:txBody>
          <a:bodyPr/>
          <a:lstStyle>
            <a:lvl1pPr>
              <a:defRPr/>
            </a:lvl1pPr>
          </a:lstStyle>
          <a:p>
            <a:pPr>
              <a:defRPr/>
            </a:pPr>
            <a:endParaRPr lang="en-SG"/>
          </a:p>
        </p:txBody>
      </p:sp>
      <p:sp>
        <p:nvSpPr>
          <p:cNvPr id="5" name="Rectangle 5">
            <a:extLst>
              <a:ext uri="{FF2B5EF4-FFF2-40B4-BE49-F238E27FC236}">
                <a16:creationId xmlns:a16="http://schemas.microsoft.com/office/drawing/2014/main" id="{48E5D299-39D0-4D12-A2AE-E99C8D4936AD}"/>
              </a:ext>
            </a:extLst>
          </p:cNvPr>
          <p:cNvSpPr>
            <a:spLocks noGrp="1" noChangeArrowheads="1"/>
          </p:cNvSpPr>
          <p:nvPr>
            <p:ph type="ftr" sz="quarter" idx="11"/>
          </p:nvPr>
        </p:nvSpPr>
        <p:spPr>
          <a:ln/>
        </p:spPr>
        <p:txBody>
          <a:bodyPr/>
          <a:lstStyle>
            <a:lvl1pPr>
              <a:defRPr/>
            </a:lvl1pPr>
          </a:lstStyle>
          <a:p>
            <a:pPr>
              <a:defRPr/>
            </a:pPr>
            <a:endParaRPr lang="en-SG"/>
          </a:p>
        </p:txBody>
      </p:sp>
      <p:sp>
        <p:nvSpPr>
          <p:cNvPr id="6" name="Rectangle 6">
            <a:extLst>
              <a:ext uri="{FF2B5EF4-FFF2-40B4-BE49-F238E27FC236}">
                <a16:creationId xmlns:a16="http://schemas.microsoft.com/office/drawing/2014/main" id="{E5960D4F-5F5F-4D8C-9F0D-07303B0DE8C5}"/>
              </a:ext>
            </a:extLst>
          </p:cNvPr>
          <p:cNvSpPr>
            <a:spLocks noGrp="1" noChangeArrowheads="1"/>
          </p:cNvSpPr>
          <p:nvPr>
            <p:ph type="sldNum" sz="quarter" idx="12"/>
          </p:nvPr>
        </p:nvSpPr>
        <p:spPr>
          <a:ln/>
        </p:spPr>
        <p:txBody>
          <a:bodyPr/>
          <a:lstStyle>
            <a:lvl1pPr>
              <a:defRPr/>
            </a:lvl1pPr>
          </a:lstStyle>
          <a:p>
            <a:pPr>
              <a:defRPr/>
            </a:pPr>
            <a:fld id="{83909936-1B00-4EA8-A286-5E9A74F44ACB}" type="slidenum">
              <a:rPr lang="en-SG" altLang="fr-FR"/>
              <a:pPr>
                <a:defRPr/>
              </a:pPr>
              <a:t>‹#›</a:t>
            </a:fld>
            <a:endParaRPr lang="en-SG" altLang="fr-FR"/>
          </a:p>
        </p:txBody>
      </p:sp>
    </p:spTree>
    <p:extLst>
      <p:ext uri="{BB962C8B-B14F-4D97-AF65-F5344CB8AC3E}">
        <p14:creationId xmlns:p14="http://schemas.microsoft.com/office/powerpoint/2010/main" val="310307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C93DD0-06B8-4784-AC77-8B7662889EAF}"/>
              </a:ext>
            </a:extLst>
          </p:cNvPr>
          <p:cNvSpPr>
            <a:spLocks noGrp="1" noChangeArrowheads="1"/>
          </p:cNvSpPr>
          <p:nvPr>
            <p:ph type="dt" sz="half" idx="10"/>
          </p:nvPr>
        </p:nvSpPr>
        <p:spPr>
          <a:ln/>
        </p:spPr>
        <p:txBody>
          <a:bodyPr/>
          <a:lstStyle>
            <a:lvl1pPr>
              <a:defRPr/>
            </a:lvl1pPr>
          </a:lstStyle>
          <a:p>
            <a:pPr>
              <a:defRPr/>
            </a:pPr>
            <a:endParaRPr lang="en-SG"/>
          </a:p>
        </p:txBody>
      </p:sp>
      <p:sp>
        <p:nvSpPr>
          <p:cNvPr id="5" name="Rectangle 5">
            <a:extLst>
              <a:ext uri="{FF2B5EF4-FFF2-40B4-BE49-F238E27FC236}">
                <a16:creationId xmlns:a16="http://schemas.microsoft.com/office/drawing/2014/main" id="{2FCE1172-3560-4DFE-B470-2DEA75B1C935}"/>
              </a:ext>
            </a:extLst>
          </p:cNvPr>
          <p:cNvSpPr>
            <a:spLocks noGrp="1" noChangeArrowheads="1"/>
          </p:cNvSpPr>
          <p:nvPr>
            <p:ph type="ftr" sz="quarter" idx="11"/>
          </p:nvPr>
        </p:nvSpPr>
        <p:spPr>
          <a:ln/>
        </p:spPr>
        <p:txBody>
          <a:bodyPr/>
          <a:lstStyle>
            <a:lvl1pPr>
              <a:defRPr/>
            </a:lvl1pPr>
          </a:lstStyle>
          <a:p>
            <a:pPr>
              <a:defRPr/>
            </a:pPr>
            <a:endParaRPr lang="en-SG"/>
          </a:p>
        </p:txBody>
      </p:sp>
      <p:sp>
        <p:nvSpPr>
          <p:cNvPr id="6" name="Rectangle 6">
            <a:extLst>
              <a:ext uri="{FF2B5EF4-FFF2-40B4-BE49-F238E27FC236}">
                <a16:creationId xmlns:a16="http://schemas.microsoft.com/office/drawing/2014/main" id="{94D3C243-A1B0-447E-94C6-1A7598617AC8}"/>
              </a:ext>
            </a:extLst>
          </p:cNvPr>
          <p:cNvSpPr>
            <a:spLocks noGrp="1" noChangeArrowheads="1"/>
          </p:cNvSpPr>
          <p:nvPr>
            <p:ph type="sldNum" sz="quarter" idx="12"/>
          </p:nvPr>
        </p:nvSpPr>
        <p:spPr>
          <a:ln/>
        </p:spPr>
        <p:txBody>
          <a:bodyPr/>
          <a:lstStyle>
            <a:lvl1pPr>
              <a:defRPr/>
            </a:lvl1pPr>
          </a:lstStyle>
          <a:p>
            <a:pPr>
              <a:defRPr/>
            </a:pPr>
            <a:fld id="{B3E1CFDA-B8A5-49F3-8E8A-28DD3755FDB8}" type="slidenum">
              <a:rPr lang="en-SG" altLang="fr-FR"/>
              <a:pPr>
                <a:defRPr/>
              </a:pPr>
              <a:t>‹#›</a:t>
            </a:fld>
            <a:endParaRPr lang="en-SG" altLang="fr-FR"/>
          </a:p>
        </p:txBody>
      </p:sp>
    </p:spTree>
    <p:extLst>
      <p:ext uri="{BB962C8B-B14F-4D97-AF65-F5344CB8AC3E}">
        <p14:creationId xmlns:p14="http://schemas.microsoft.com/office/powerpoint/2010/main" val="207234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85F3913-93F6-4DE3-8824-59C989F5CE7D}"/>
              </a:ext>
            </a:extLst>
          </p:cNvPr>
          <p:cNvSpPr>
            <a:spLocks noGrp="1" noChangeArrowheads="1"/>
          </p:cNvSpPr>
          <p:nvPr>
            <p:ph type="dt" sz="half" idx="10"/>
          </p:nvPr>
        </p:nvSpPr>
        <p:spPr>
          <a:ln/>
        </p:spPr>
        <p:txBody>
          <a:bodyPr/>
          <a:lstStyle>
            <a:lvl1pPr>
              <a:defRPr/>
            </a:lvl1pPr>
          </a:lstStyle>
          <a:p>
            <a:pPr>
              <a:defRPr/>
            </a:pPr>
            <a:endParaRPr lang="en-SG"/>
          </a:p>
        </p:txBody>
      </p:sp>
      <p:sp>
        <p:nvSpPr>
          <p:cNvPr id="6" name="Rectangle 5">
            <a:extLst>
              <a:ext uri="{FF2B5EF4-FFF2-40B4-BE49-F238E27FC236}">
                <a16:creationId xmlns:a16="http://schemas.microsoft.com/office/drawing/2014/main" id="{7A304B75-CBEA-4452-B76F-93741D77240B}"/>
              </a:ext>
            </a:extLst>
          </p:cNvPr>
          <p:cNvSpPr>
            <a:spLocks noGrp="1" noChangeArrowheads="1"/>
          </p:cNvSpPr>
          <p:nvPr>
            <p:ph type="ftr" sz="quarter" idx="11"/>
          </p:nvPr>
        </p:nvSpPr>
        <p:spPr>
          <a:ln/>
        </p:spPr>
        <p:txBody>
          <a:bodyPr/>
          <a:lstStyle>
            <a:lvl1pPr>
              <a:defRPr/>
            </a:lvl1pPr>
          </a:lstStyle>
          <a:p>
            <a:pPr>
              <a:defRPr/>
            </a:pPr>
            <a:endParaRPr lang="en-SG"/>
          </a:p>
        </p:txBody>
      </p:sp>
      <p:sp>
        <p:nvSpPr>
          <p:cNvPr id="7" name="Rectangle 6">
            <a:extLst>
              <a:ext uri="{FF2B5EF4-FFF2-40B4-BE49-F238E27FC236}">
                <a16:creationId xmlns:a16="http://schemas.microsoft.com/office/drawing/2014/main" id="{733471C0-62B5-4106-9333-F7832CFB13C8}"/>
              </a:ext>
            </a:extLst>
          </p:cNvPr>
          <p:cNvSpPr>
            <a:spLocks noGrp="1" noChangeArrowheads="1"/>
          </p:cNvSpPr>
          <p:nvPr>
            <p:ph type="sldNum" sz="quarter" idx="12"/>
          </p:nvPr>
        </p:nvSpPr>
        <p:spPr>
          <a:ln/>
        </p:spPr>
        <p:txBody>
          <a:bodyPr/>
          <a:lstStyle>
            <a:lvl1pPr>
              <a:defRPr/>
            </a:lvl1pPr>
          </a:lstStyle>
          <a:p>
            <a:pPr>
              <a:defRPr/>
            </a:pPr>
            <a:fld id="{B8AA6766-4D95-4232-A6A1-7BE3F5B9D803}" type="slidenum">
              <a:rPr lang="en-SG" altLang="fr-FR"/>
              <a:pPr>
                <a:defRPr/>
              </a:pPr>
              <a:t>‹#›</a:t>
            </a:fld>
            <a:endParaRPr lang="en-SG" altLang="fr-FR"/>
          </a:p>
        </p:txBody>
      </p:sp>
    </p:spTree>
    <p:extLst>
      <p:ext uri="{BB962C8B-B14F-4D97-AF65-F5344CB8AC3E}">
        <p14:creationId xmlns:p14="http://schemas.microsoft.com/office/powerpoint/2010/main" val="425286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1F2BEEE-1DF7-45B1-B616-DEC2C650B850}"/>
              </a:ext>
            </a:extLst>
          </p:cNvPr>
          <p:cNvSpPr>
            <a:spLocks noGrp="1" noChangeArrowheads="1"/>
          </p:cNvSpPr>
          <p:nvPr>
            <p:ph type="dt" sz="half" idx="10"/>
          </p:nvPr>
        </p:nvSpPr>
        <p:spPr>
          <a:ln/>
        </p:spPr>
        <p:txBody>
          <a:bodyPr/>
          <a:lstStyle>
            <a:lvl1pPr>
              <a:defRPr/>
            </a:lvl1pPr>
          </a:lstStyle>
          <a:p>
            <a:pPr>
              <a:defRPr/>
            </a:pPr>
            <a:endParaRPr lang="en-SG"/>
          </a:p>
        </p:txBody>
      </p:sp>
      <p:sp>
        <p:nvSpPr>
          <p:cNvPr id="8" name="Rectangle 5">
            <a:extLst>
              <a:ext uri="{FF2B5EF4-FFF2-40B4-BE49-F238E27FC236}">
                <a16:creationId xmlns:a16="http://schemas.microsoft.com/office/drawing/2014/main" id="{B3DB8416-0B70-4C86-93C3-397DFC7FD98F}"/>
              </a:ext>
            </a:extLst>
          </p:cNvPr>
          <p:cNvSpPr>
            <a:spLocks noGrp="1" noChangeArrowheads="1"/>
          </p:cNvSpPr>
          <p:nvPr>
            <p:ph type="ftr" sz="quarter" idx="11"/>
          </p:nvPr>
        </p:nvSpPr>
        <p:spPr>
          <a:ln/>
        </p:spPr>
        <p:txBody>
          <a:bodyPr/>
          <a:lstStyle>
            <a:lvl1pPr>
              <a:defRPr/>
            </a:lvl1pPr>
          </a:lstStyle>
          <a:p>
            <a:pPr>
              <a:defRPr/>
            </a:pPr>
            <a:endParaRPr lang="en-SG"/>
          </a:p>
        </p:txBody>
      </p:sp>
      <p:sp>
        <p:nvSpPr>
          <p:cNvPr id="9" name="Rectangle 6">
            <a:extLst>
              <a:ext uri="{FF2B5EF4-FFF2-40B4-BE49-F238E27FC236}">
                <a16:creationId xmlns:a16="http://schemas.microsoft.com/office/drawing/2014/main" id="{2B9C1790-7A10-484D-B5B3-0F97271C2693}"/>
              </a:ext>
            </a:extLst>
          </p:cNvPr>
          <p:cNvSpPr>
            <a:spLocks noGrp="1" noChangeArrowheads="1"/>
          </p:cNvSpPr>
          <p:nvPr>
            <p:ph type="sldNum" sz="quarter" idx="12"/>
          </p:nvPr>
        </p:nvSpPr>
        <p:spPr>
          <a:ln/>
        </p:spPr>
        <p:txBody>
          <a:bodyPr/>
          <a:lstStyle>
            <a:lvl1pPr>
              <a:defRPr/>
            </a:lvl1pPr>
          </a:lstStyle>
          <a:p>
            <a:pPr>
              <a:defRPr/>
            </a:pPr>
            <a:fld id="{E580AC4A-0CD5-48AA-AEB1-F81502433AB2}" type="slidenum">
              <a:rPr lang="en-SG" altLang="fr-FR"/>
              <a:pPr>
                <a:defRPr/>
              </a:pPr>
              <a:t>‹#›</a:t>
            </a:fld>
            <a:endParaRPr lang="en-SG" altLang="fr-FR"/>
          </a:p>
        </p:txBody>
      </p:sp>
    </p:spTree>
    <p:extLst>
      <p:ext uri="{BB962C8B-B14F-4D97-AF65-F5344CB8AC3E}">
        <p14:creationId xmlns:p14="http://schemas.microsoft.com/office/powerpoint/2010/main" val="356986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FA3E2E0-CA7A-48E5-9207-D0754A49BB82}"/>
              </a:ext>
            </a:extLst>
          </p:cNvPr>
          <p:cNvSpPr>
            <a:spLocks noGrp="1" noChangeArrowheads="1"/>
          </p:cNvSpPr>
          <p:nvPr>
            <p:ph type="dt" sz="half" idx="10"/>
          </p:nvPr>
        </p:nvSpPr>
        <p:spPr>
          <a:ln/>
        </p:spPr>
        <p:txBody>
          <a:bodyPr/>
          <a:lstStyle>
            <a:lvl1pPr>
              <a:defRPr/>
            </a:lvl1pPr>
          </a:lstStyle>
          <a:p>
            <a:pPr>
              <a:defRPr/>
            </a:pPr>
            <a:endParaRPr lang="en-SG"/>
          </a:p>
        </p:txBody>
      </p:sp>
      <p:sp>
        <p:nvSpPr>
          <p:cNvPr id="4" name="Rectangle 5">
            <a:extLst>
              <a:ext uri="{FF2B5EF4-FFF2-40B4-BE49-F238E27FC236}">
                <a16:creationId xmlns:a16="http://schemas.microsoft.com/office/drawing/2014/main" id="{A7A32941-AE3F-49D2-AF83-00030403D140}"/>
              </a:ext>
            </a:extLst>
          </p:cNvPr>
          <p:cNvSpPr>
            <a:spLocks noGrp="1" noChangeArrowheads="1"/>
          </p:cNvSpPr>
          <p:nvPr>
            <p:ph type="ftr" sz="quarter" idx="11"/>
          </p:nvPr>
        </p:nvSpPr>
        <p:spPr>
          <a:ln/>
        </p:spPr>
        <p:txBody>
          <a:bodyPr/>
          <a:lstStyle>
            <a:lvl1pPr>
              <a:defRPr/>
            </a:lvl1pPr>
          </a:lstStyle>
          <a:p>
            <a:pPr>
              <a:defRPr/>
            </a:pPr>
            <a:endParaRPr lang="en-SG"/>
          </a:p>
        </p:txBody>
      </p:sp>
      <p:sp>
        <p:nvSpPr>
          <p:cNvPr id="5" name="Rectangle 6">
            <a:extLst>
              <a:ext uri="{FF2B5EF4-FFF2-40B4-BE49-F238E27FC236}">
                <a16:creationId xmlns:a16="http://schemas.microsoft.com/office/drawing/2014/main" id="{070BDC69-5E94-4481-8AF7-3EA0148901C1}"/>
              </a:ext>
            </a:extLst>
          </p:cNvPr>
          <p:cNvSpPr>
            <a:spLocks noGrp="1" noChangeArrowheads="1"/>
          </p:cNvSpPr>
          <p:nvPr>
            <p:ph type="sldNum" sz="quarter" idx="12"/>
          </p:nvPr>
        </p:nvSpPr>
        <p:spPr>
          <a:ln/>
        </p:spPr>
        <p:txBody>
          <a:bodyPr/>
          <a:lstStyle>
            <a:lvl1pPr>
              <a:defRPr/>
            </a:lvl1pPr>
          </a:lstStyle>
          <a:p>
            <a:pPr>
              <a:defRPr/>
            </a:pPr>
            <a:fld id="{6D27771A-7E83-4FB8-A460-6897CF9B9E79}" type="slidenum">
              <a:rPr lang="en-SG" altLang="fr-FR"/>
              <a:pPr>
                <a:defRPr/>
              </a:pPr>
              <a:t>‹#›</a:t>
            </a:fld>
            <a:endParaRPr lang="en-SG" altLang="fr-FR"/>
          </a:p>
        </p:txBody>
      </p:sp>
    </p:spTree>
    <p:extLst>
      <p:ext uri="{BB962C8B-B14F-4D97-AF65-F5344CB8AC3E}">
        <p14:creationId xmlns:p14="http://schemas.microsoft.com/office/powerpoint/2010/main" val="370000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12143B-85C8-4F7A-8296-075A6721BA91}"/>
              </a:ext>
            </a:extLst>
          </p:cNvPr>
          <p:cNvSpPr>
            <a:spLocks noGrp="1" noChangeArrowheads="1"/>
          </p:cNvSpPr>
          <p:nvPr>
            <p:ph type="dt" sz="half" idx="10"/>
          </p:nvPr>
        </p:nvSpPr>
        <p:spPr>
          <a:ln/>
        </p:spPr>
        <p:txBody>
          <a:bodyPr/>
          <a:lstStyle>
            <a:lvl1pPr>
              <a:defRPr/>
            </a:lvl1pPr>
          </a:lstStyle>
          <a:p>
            <a:pPr>
              <a:defRPr/>
            </a:pPr>
            <a:endParaRPr lang="en-SG"/>
          </a:p>
        </p:txBody>
      </p:sp>
      <p:sp>
        <p:nvSpPr>
          <p:cNvPr id="3" name="Rectangle 5">
            <a:extLst>
              <a:ext uri="{FF2B5EF4-FFF2-40B4-BE49-F238E27FC236}">
                <a16:creationId xmlns:a16="http://schemas.microsoft.com/office/drawing/2014/main" id="{A2943605-7475-4B8F-BF4E-D628DC34E54B}"/>
              </a:ext>
            </a:extLst>
          </p:cNvPr>
          <p:cNvSpPr>
            <a:spLocks noGrp="1" noChangeArrowheads="1"/>
          </p:cNvSpPr>
          <p:nvPr>
            <p:ph type="ftr" sz="quarter" idx="11"/>
          </p:nvPr>
        </p:nvSpPr>
        <p:spPr>
          <a:ln/>
        </p:spPr>
        <p:txBody>
          <a:bodyPr/>
          <a:lstStyle>
            <a:lvl1pPr>
              <a:defRPr/>
            </a:lvl1pPr>
          </a:lstStyle>
          <a:p>
            <a:pPr>
              <a:defRPr/>
            </a:pPr>
            <a:endParaRPr lang="en-SG"/>
          </a:p>
        </p:txBody>
      </p:sp>
      <p:sp>
        <p:nvSpPr>
          <p:cNvPr id="4" name="Rectangle 6">
            <a:extLst>
              <a:ext uri="{FF2B5EF4-FFF2-40B4-BE49-F238E27FC236}">
                <a16:creationId xmlns:a16="http://schemas.microsoft.com/office/drawing/2014/main" id="{AECD0DE8-6B51-45ED-8F88-9964F4A80BE3}"/>
              </a:ext>
            </a:extLst>
          </p:cNvPr>
          <p:cNvSpPr>
            <a:spLocks noGrp="1" noChangeArrowheads="1"/>
          </p:cNvSpPr>
          <p:nvPr>
            <p:ph type="sldNum" sz="quarter" idx="12"/>
          </p:nvPr>
        </p:nvSpPr>
        <p:spPr>
          <a:ln/>
        </p:spPr>
        <p:txBody>
          <a:bodyPr/>
          <a:lstStyle>
            <a:lvl1pPr>
              <a:defRPr/>
            </a:lvl1pPr>
          </a:lstStyle>
          <a:p>
            <a:pPr>
              <a:defRPr/>
            </a:pPr>
            <a:fld id="{C0A24F3A-0E79-494F-B56A-63FE70F3B17E}" type="slidenum">
              <a:rPr lang="en-SG" altLang="fr-FR"/>
              <a:pPr>
                <a:defRPr/>
              </a:pPr>
              <a:t>‹#›</a:t>
            </a:fld>
            <a:endParaRPr lang="en-SG" altLang="fr-FR"/>
          </a:p>
        </p:txBody>
      </p:sp>
    </p:spTree>
    <p:extLst>
      <p:ext uri="{BB962C8B-B14F-4D97-AF65-F5344CB8AC3E}">
        <p14:creationId xmlns:p14="http://schemas.microsoft.com/office/powerpoint/2010/main" val="357868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9976EE8-0BD7-4B75-82D2-531E7F95458F}"/>
              </a:ext>
            </a:extLst>
          </p:cNvPr>
          <p:cNvSpPr>
            <a:spLocks noGrp="1" noChangeArrowheads="1"/>
          </p:cNvSpPr>
          <p:nvPr>
            <p:ph type="dt" sz="half" idx="10"/>
          </p:nvPr>
        </p:nvSpPr>
        <p:spPr>
          <a:ln/>
        </p:spPr>
        <p:txBody>
          <a:bodyPr/>
          <a:lstStyle>
            <a:lvl1pPr>
              <a:defRPr/>
            </a:lvl1pPr>
          </a:lstStyle>
          <a:p>
            <a:pPr>
              <a:defRPr/>
            </a:pPr>
            <a:endParaRPr lang="en-SG"/>
          </a:p>
        </p:txBody>
      </p:sp>
      <p:sp>
        <p:nvSpPr>
          <p:cNvPr id="6" name="Rectangle 5">
            <a:extLst>
              <a:ext uri="{FF2B5EF4-FFF2-40B4-BE49-F238E27FC236}">
                <a16:creationId xmlns:a16="http://schemas.microsoft.com/office/drawing/2014/main" id="{7D01DA4A-7E82-4F0E-9E8E-9B6147456F81}"/>
              </a:ext>
            </a:extLst>
          </p:cNvPr>
          <p:cNvSpPr>
            <a:spLocks noGrp="1" noChangeArrowheads="1"/>
          </p:cNvSpPr>
          <p:nvPr>
            <p:ph type="ftr" sz="quarter" idx="11"/>
          </p:nvPr>
        </p:nvSpPr>
        <p:spPr>
          <a:ln/>
        </p:spPr>
        <p:txBody>
          <a:bodyPr/>
          <a:lstStyle>
            <a:lvl1pPr>
              <a:defRPr/>
            </a:lvl1pPr>
          </a:lstStyle>
          <a:p>
            <a:pPr>
              <a:defRPr/>
            </a:pPr>
            <a:endParaRPr lang="en-SG"/>
          </a:p>
        </p:txBody>
      </p:sp>
      <p:sp>
        <p:nvSpPr>
          <p:cNvPr id="7" name="Rectangle 6">
            <a:extLst>
              <a:ext uri="{FF2B5EF4-FFF2-40B4-BE49-F238E27FC236}">
                <a16:creationId xmlns:a16="http://schemas.microsoft.com/office/drawing/2014/main" id="{F021F5BA-A6F5-413F-9073-7744BD5CAC80}"/>
              </a:ext>
            </a:extLst>
          </p:cNvPr>
          <p:cNvSpPr>
            <a:spLocks noGrp="1" noChangeArrowheads="1"/>
          </p:cNvSpPr>
          <p:nvPr>
            <p:ph type="sldNum" sz="quarter" idx="12"/>
          </p:nvPr>
        </p:nvSpPr>
        <p:spPr>
          <a:ln/>
        </p:spPr>
        <p:txBody>
          <a:bodyPr/>
          <a:lstStyle>
            <a:lvl1pPr>
              <a:defRPr/>
            </a:lvl1pPr>
          </a:lstStyle>
          <a:p>
            <a:pPr>
              <a:defRPr/>
            </a:pPr>
            <a:fld id="{607E5D05-0918-4685-96AC-D409DB6C896F}" type="slidenum">
              <a:rPr lang="en-SG" altLang="fr-FR"/>
              <a:pPr>
                <a:defRPr/>
              </a:pPr>
              <a:t>‹#›</a:t>
            </a:fld>
            <a:endParaRPr lang="en-SG" altLang="fr-FR"/>
          </a:p>
        </p:txBody>
      </p:sp>
    </p:spTree>
    <p:extLst>
      <p:ext uri="{BB962C8B-B14F-4D97-AF65-F5344CB8AC3E}">
        <p14:creationId xmlns:p14="http://schemas.microsoft.com/office/powerpoint/2010/main" val="18075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64BC536-C64C-4C9F-BADF-05E47C25A377}"/>
              </a:ext>
            </a:extLst>
          </p:cNvPr>
          <p:cNvSpPr>
            <a:spLocks noGrp="1" noChangeArrowheads="1"/>
          </p:cNvSpPr>
          <p:nvPr>
            <p:ph type="dt" sz="half" idx="10"/>
          </p:nvPr>
        </p:nvSpPr>
        <p:spPr>
          <a:ln/>
        </p:spPr>
        <p:txBody>
          <a:bodyPr/>
          <a:lstStyle>
            <a:lvl1pPr>
              <a:defRPr/>
            </a:lvl1pPr>
          </a:lstStyle>
          <a:p>
            <a:pPr>
              <a:defRPr/>
            </a:pPr>
            <a:endParaRPr lang="en-SG"/>
          </a:p>
        </p:txBody>
      </p:sp>
      <p:sp>
        <p:nvSpPr>
          <p:cNvPr id="6" name="Rectangle 5">
            <a:extLst>
              <a:ext uri="{FF2B5EF4-FFF2-40B4-BE49-F238E27FC236}">
                <a16:creationId xmlns:a16="http://schemas.microsoft.com/office/drawing/2014/main" id="{7A23C19B-73A5-4927-996E-2ECFCBE2FCCF}"/>
              </a:ext>
            </a:extLst>
          </p:cNvPr>
          <p:cNvSpPr>
            <a:spLocks noGrp="1" noChangeArrowheads="1"/>
          </p:cNvSpPr>
          <p:nvPr>
            <p:ph type="ftr" sz="quarter" idx="11"/>
          </p:nvPr>
        </p:nvSpPr>
        <p:spPr>
          <a:ln/>
        </p:spPr>
        <p:txBody>
          <a:bodyPr/>
          <a:lstStyle>
            <a:lvl1pPr>
              <a:defRPr/>
            </a:lvl1pPr>
          </a:lstStyle>
          <a:p>
            <a:pPr>
              <a:defRPr/>
            </a:pPr>
            <a:endParaRPr lang="en-SG"/>
          </a:p>
        </p:txBody>
      </p:sp>
      <p:sp>
        <p:nvSpPr>
          <p:cNvPr id="7" name="Rectangle 6">
            <a:extLst>
              <a:ext uri="{FF2B5EF4-FFF2-40B4-BE49-F238E27FC236}">
                <a16:creationId xmlns:a16="http://schemas.microsoft.com/office/drawing/2014/main" id="{7A80C402-20DE-40F8-AE51-B417543C199D}"/>
              </a:ext>
            </a:extLst>
          </p:cNvPr>
          <p:cNvSpPr>
            <a:spLocks noGrp="1" noChangeArrowheads="1"/>
          </p:cNvSpPr>
          <p:nvPr>
            <p:ph type="sldNum" sz="quarter" idx="12"/>
          </p:nvPr>
        </p:nvSpPr>
        <p:spPr>
          <a:ln/>
        </p:spPr>
        <p:txBody>
          <a:bodyPr/>
          <a:lstStyle>
            <a:lvl1pPr>
              <a:defRPr/>
            </a:lvl1pPr>
          </a:lstStyle>
          <a:p>
            <a:pPr>
              <a:defRPr/>
            </a:pPr>
            <a:fld id="{29C8A8CA-F16C-4E13-A1EF-3686C599BC1E}" type="slidenum">
              <a:rPr lang="en-SG" altLang="fr-FR"/>
              <a:pPr>
                <a:defRPr/>
              </a:pPr>
              <a:t>‹#›</a:t>
            </a:fld>
            <a:endParaRPr lang="en-SG" altLang="fr-FR"/>
          </a:p>
        </p:txBody>
      </p:sp>
    </p:spTree>
    <p:extLst>
      <p:ext uri="{BB962C8B-B14F-4D97-AF65-F5344CB8AC3E}">
        <p14:creationId xmlns:p14="http://schemas.microsoft.com/office/powerpoint/2010/main" val="51484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a:extLst>
              <a:ext uri="{FF2B5EF4-FFF2-40B4-BE49-F238E27FC236}">
                <a16:creationId xmlns:a16="http://schemas.microsoft.com/office/drawing/2014/main" id="{9D557C30-23FB-42CA-96C4-AD08D122FA3D}"/>
              </a:ext>
            </a:extLst>
          </p:cNvPr>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grpSp>
        <p:nvGrpSpPr>
          <p:cNvPr id="1027" name="Group 16">
            <a:extLst>
              <a:ext uri="{FF2B5EF4-FFF2-40B4-BE49-F238E27FC236}">
                <a16:creationId xmlns:a16="http://schemas.microsoft.com/office/drawing/2014/main" id="{5A99996D-DDB9-400C-8EC4-076AB810408A}"/>
              </a:ext>
            </a:extLst>
          </p:cNvPr>
          <p:cNvGrpSpPr>
            <a:grpSpLocks/>
          </p:cNvGrpSpPr>
          <p:nvPr/>
        </p:nvGrpSpPr>
        <p:grpSpPr bwMode="auto">
          <a:xfrm>
            <a:off x="-12700" y="0"/>
            <a:ext cx="9150350" cy="1012825"/>
            <a:chOff x="476" y="-638"/>
            <a:chExt cx="5764" cy="638"/>
          </a:xfrm>
        </p:grpSpPr>
        <p:sp>
          <p:nvSpPr>
            <p:cNvPr id="1035" name="Oval 17">
              <a:extLst>
                <a:ext uri="{FF2B5EF4-FFF2-40B4-BE49-F238E27FC236}">
                  <a16:creationId xmlns:a16="http://schemas.microsoft.com/office/drawing/2014/main" id="{54E5F332-CBAC-4779-9B10-3923E81B1CBB}"/>
                </a:ext>
              </a:extLst>
            </p:cNvPr>
            <p:cNvSpPr>
              <a:spLocks noChangeArrowheads="1"/>
            </p:cNvSpPr>
            <p:nvPr userDrawn="1"/>
          </p:nvSpPr>
          <p:spPr bwMode="gray">
            <a:xfrm>
              <a:off x="555"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6" name="Oval 18">
              <a:extLst>
                <a:ext uri="{FF2B5EF4-FFF2-40B4-BE49-F238E27FC236}">
                  <a16:creationId xmlns:a16="http://schemas.microsoft.com/office/drawing/2014/main" id="{99CA6B28-B0EE-4969-90D2-857B4C29B007}"/>
                </a:ext>
              </a:extLst>
            </p:cNvPr>
            <p:cNvSpPr>
              <a:spLocks noChangeArrowheads="1"/>
            </p:cNvSpPr>
            <p:nvPr userDrawn="1"/>
          </p:nvSpPr>
          <p:spPr bwMode="gray">
            <a:xfrm>
              <a:off x="553"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7" name="Oval 19">
              <a:extLst>
                <a:ext uri="{FF2B5EF4-FFF2-40B4-BE49-F238E27FC236}">
                  <a16:creationId xmlns:a16="http://schemas.microsoft.com/office/drawing/2014/main" id="{15A61434-4CE6-468C-B3D8-50A306D47704}"/>
                </a:ext>
              </a:extLst>
            </p:cNvPr>
            <p:cNvSpPr>
              <a:spLocks noChangeArrowheads="1"/>
            </p:cNvSpPr>
            <p:nvPr userDrawn="1"/>
          </p:nvSpPr>
          <p:spPr bwMode="gray">
            <a:xfrm>
              <a:off x="843" y="-42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8" name="Oval 20">
              <a:extLst>
                <a:ext uri="{FF2B5EF4-FFF2-40B4-BE49-F238E27FC236}">
                  <a16:creationId xmlns:a16="http://schemas.microsoft.com/office/drawing/2014/main" id="{88F4BA0D-90CC-44A2-A9FF-21111115D636}"/>
                </a:ext>
              </a:extLst>
            </p:cNvPr>
            <p:cNvSpPr>
              <a:spLocks noChangeArrowheads="1"/>
            </p:cNvSpPr>
            <p:nvPr userDrawn="1"/>
          </p:nvSpPr>
          <p:spPr bwMode="gray">
            <a:xfrm>
              <a:off x="843" y="-13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 name="Oval 21">
              <a:extLst>
                <a:ext uri="{FF2B5EF4-FFF2-40B4-BE49-F238E27FC236}">
                  <a16:creationId xmlns:a16="http://schemas.microsoft.com/office/drawing/2014/main" id="{CD13EA0E-90C8-4763-9497-1417FCFBC92B}"/>
                </a:ext>
              </a:extLst>
            </p:cNvPr>
            <p:cNvSpPr>
              <a:spLocks noChangeArrowheads="1"/>
            </p:cNvSpPr>
            <p:nvPr userDrawn="1"/>
          </p:nvSpPr>
          <p:spPr bwMode="gray">
            <a:xfrm>
              <a:off x="1113"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40" name="Oval 22">
              <a:extLst>
                <a:ext uri="{FF2B5EF4-FFF2-40B4-BE49-F238E27FC236}">
                  <a16:creationId xmlns:a16="http://schemas.microsoft.com/office/drawing/2014/main" id="{7DD0300D-85D0-4C4C-8F49-E7593D25631E}"/>
                </a:ext>
              </a:extLst>
            </p:cNvPr>
            <p:cNvSpPr>
              <a:spLocks noChangeArrowheads="1"/>
            </p:cNvSpPr>
            <p:nvPr userDrawn="1"/>
          </p:nvSpPr>
          <p:spPr bwMode="gray">
            <a:xfrm>
              <a:off x="1249"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41" name="Line 23">
              <a:extLst>
                <a:ext uri="{FF2B5EF4-FFF2-40B4-BE49-F238E27FC236}">
                  <a16:creationId xmlns:a16="http://schemas.microsoft.com/office/drawing/2014/main" id="{312AC7C6-3A92-4F36-917C-D84BFEA03BC2}"/>
                </a:ext>
              </a:extLst>
            </p:cNvPr>
            <p:cNvSpPr>
              <a:spLocks noChangeShapeType="1"/>
            </p:cNvSpPr>
            <p:nvPr userDrawn="1"/>
          </p:nvSpPr>
          <p:spPr bwMode="gray">
            <a:xfrm>
              <a:off x="577" y="-634"/>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2" name="Line 24">
              <a:extLst>
                <a:ext uri="{FF2B5EF4-FFF2-40B4-BE49-F238E27FC236}">
                  <a16:creationId xmlns:a16="http://schemas.microsoft.com/office/drawing/2014/main" id="{C271AD82-9DCB-4AFA-B4D0-7DE679B1354D}"/>
                </a:ext>
              </a:extLst>
            </p:cNvPr>
            <p:cNvSpPr>
              <a:spLocks noChangeShapeType="1"/>
            </p:cNvSpPr>
            <p:nvPr userDrawn="1"/>
          </p:nvSpPr>
          <p:spPr bwMode="gray">
            <a:xfrm>
              <a:off x="719" y="-634"/>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3" name="Line 25">
              <a:extLst>
                <a:ext uri="{FF2B5EF4-FFF2-40B4-BE49-F238E27FC236}">
                  <a16:creationId xmlns:a16="http://schemas.microsoft.com/office/drawing/2014/main" id="{3728BEAF-E60B-4443-9FE6-97CCA81B1B88}"/>
                </a:ext>
              </a:extLst>
            </p:cNvPr>
            <p:cNvSpPr>
              <a:spLocks noChangeShapeType="1"/>
            </p:cNvSpPr>
            <p:nvPr userDrawn="1"/>
          </p:nvSpPr>
          <p:spPr bwMode="gray">
            <a:xfrm>
              <a:off x="864" y="-634"/>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4" name="Line 26">
              <a:extLst>
                <a:ext uri="{FF2B5EF4-FFF2-40B4-BE49-F238E27FC236}">
                  <a16:creationId xmlns:a16="http://schemas.microsoft.com/office/drawing/2014/main" id="{5D3B38D0-85A1-4C14-A38E-D0D3C504158D}"/>
                </a:ext>
              </a:extLst>
            </p:cNvPr>
            <p:cNvSpPr>
              <a:spLocks noChangeShapeType="1"/>
            </p:cNvSpPr>
            <p:nvPr userDrawn="1"/>
          </p:nvSpPr>
          <p:spPr bwMode="gray">
            <a:xfrm>
              <a:off x="1000" y="-633"/>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5" name="Line 27">
              <a:extLst>
                <a:ext uri="{FF2B5EF4-FFF2-40B4-BE49-F238E27FC236}">
                  <a16:creationId xmlns:a16="http://schemas.microsoft.com/office/drawing/2014/main" id="{ED1A4055-17F5-4B9F-AD87-F55EA3B7179B}"/>
                </a:ext>
              </a:extLst>
            </p:cNvPr>
            <p:cNvSpPr>
              <a:spLocks noChangeShapeType="1"/>
            </p:cNvSpPr>
            <p:nvPr userDrawn="1"/>
          </p:nvSpPr>
          <p:spPr bwMode="gray">
            <a:xfrm>
              <a:off x="1136" y="-633"/>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6" name="Line 28">
              <a:extLst>
                <a:ext uri="{FF2B5EF4-FFF2-40B4-BE49-F238E27FC236}">
                  <a16:creationId xmlns:a16="http://schemas.microsoft.com/office/drawing/2014/main" id="{62268707-BA63-4D21-8B70-55BE00F54058}"/>
                </a:ext>
              </a:extLst>
            </p:cNvPr>
            <p:cNvSpPr>
              <a:spLocks noChangeShapeType="1"/>
            </p:cNvSpPr>
            <p:nvPr userDrawn="1"/>
          </p:nvSpPr>
          <p:spPr bwMode="gray">
            <a:xfrm>
              <a:off x="1272" y="-635"/>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7" name="Line 29">
              <a:extLst>
                <a:ext uri="{FF2B5EF4-FFF2-40B4-BE49-F238E27FC236}">
                  <a16:creationId xmlns:a16="http://schemas.microsoft.com/office/drawing/2014/main" id="{396455F3-EFED-4870-82DC-BADAAD510A7A}"/>
                </a:ext>
              </a:extLst>
            </p:cNvPr>
            <p:cNvSpPr>
              <a:spLocks noChangeShapeType="1"/>
            </p:cNvSpPr>
            <p:nvPr userDrawn="1"/>
          </p:nvSpPr>
          <p:spPr bwMode="gray">
            <a:xfrm>
              <a:off x="1414" y="-634"/>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8" name="Line 30">
              <a:extLst>
                <a:ext uri="{FF2B5EF4-FFF2-40B4-BE49-F238E27FC236}">
                  <a16:creationId xmlns:a16="http://schemas.microsoft.com/office/drawing/2014/main" id="{CAB35D73-1636-4C6E-8529-44653A8F6499}"/>
                </a:ext>
              </a:extLst>
            </p:cNvPr>
            <p:cNvSpPr>
              <a:spLocks noChangeShapeType="1"/>
            </p:cNvSpPr>
            <p:nvPr userDrawn="1"/>
          </p:nvSpPr>
          <p:spPr bwMode="gray">
            <a:xfrm>
              <a:off x="1565" y="-634"/>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9" name="Line 31">
              <a:extLst>
                <a:ext uri="{FF2B5EF4-FFF2-40B4-BE49-F238E27FC236}">
                  <a16:creationId xmlns:a16="http://schemas.microsoft.com/office/drawing/2014/main" id="{173B783A-5F08-4598-A0C9-8D3978553421}"/>
                </a:ext>
              </a:extLst>
            </p:cNvPr>
            <p:cNvSpPr>
              <a:spLocks noChangeShapeType="1"/>
            </p:cNvSpPr>
            <p:nvPr userDrawn="1"/>
          </p:nvSpPr>
          <p:spPr bwMode="gray">
            <a:xfrm>
              <a:off x="1701" y="-634"/>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0" name="Line 32">
              <a:extLst>
                <a:ext uri="{FF2B5EF4-FFF2-40B4-BE49-F238E27FC236}">
                  <a16:creationId xmlns:a16="http://schemas.microsoft.com/office/drawing/2014/main" id="{6D7C5544-1669-487F-A14A-63D5441A7D55}"/>
                </a:ext>
              </a:extLst>
            </p:cNvPr>
            <p:cNvSpPr>
              <a:spLocks noChangeShapeType="1"/>
            </p:cNvSpPr>
            <p:nvPr userDrawn="1"/>
          </p:nvSpPr>
          <p:spPr bwMode="gray">
            <a:xfrm>
              <a:off x="1837" y="-633"/>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1" name="Line 33">
              <a:extLst>
                <a:ext uri="{FF2B5EF4-FFF2-40B4-BE49-F238E27FC236}">
                  <a16:creationId xmlns:a16="http://schemas.microsoft.com/office/drawing/2014/main" id="{7A343F09-921A-4E55-A2C0-945EF103FCA6}"/>
                </a:ext>
              </a:extLst>
            </p:cNvPr>
            <p:cNvSpPr>
              <a:spLocks noChangeShapeType="1"/>
            </p:cNvSpPr>
            <p:nvPr userDrawn="1"/>
          </p:nvSpPr>
          <p:spPr bwMode="gray">
            <a:xfrm>
              <a:off x="1973" y="-633"/>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2" name="Line 34">
              <a:extLst>
                <a:ext uri="{FF2B5EF4-FFF2-40B4-BE49-F238E27FC236}">
                  <a16:creationId xmlns:a16="http://schemas.microsoft.com/office/drawing/2014/main" id="{0BC31BC3-385B-421F-9CDA-C8A765B871F6}"/>
                </a:ext>
              </a:extLst>
            </p:cNvPr>
            <p:cNvSpPr>
              <a:spLocks noChangeShapeType="1"/>
            </p:cNvSpPr>
            <p:nvPr userDrawn="1"/>
          </p:nvSpPr>
          <p:spPr bwMode="gray">
            <a:xfrm>
              <a:off x="2109" y="-634"/>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3" name="Oval 35">
              <a:extLst>
                <a:ext uri="{FF2B5EF4-FFF2-40B4-BE49-F238E27FC236}">
                  <a16:creationId xmlns:a16="http://schemas.microsoft.com/office/drawing/2014/main" id="{ADAD49EE-B2B5-459D-89BB-ABD8A0738A40}"/>
                </a:ext>
              </a:extLst>
            </p:cNvPr>
            <p:cNvSpPr>
              <a:spLocks noChangeArrowheads="1"/>
            </p:cNvSpPr>
            <p:nvPr userDrawn="1"/>
          </p:nvSpPr>
          <p:spPr bwMode="gray">
            <a:xfrm>
              <a:off x="1392"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4" name="Oval 36">
              <a:extLst>
                <a:ext uri="{FF2B5EF4-FFF2-40B4-BE49-F238E27FC236}">
                  <a16:creationId xmlns:a16="http://schemas.microsoft.com/office/drawing/2014/main" id="{05675579-57DA-413E-8D1C-6187FCDE2532}"/>
                </a:ext>
              </a:extLst>
            </p:cNvPr>
            <p:cNvSpPr>
              <a:spLocks noChangeArrowheads="1"/>
            </p:cNvSpPr>
            <p:nvPr userDrawn="1"/>
          </p:nvSpPr>
          <p:spPr bwMode="gray">
            <a:xfrm>
              <a:off x="1390" y="-5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5" name="Oval 37">
              <a:extLst>
                <a:ext uri="{FF2B5EF4-FFF2-40B4-BE49-F238E27FC236}">
                  <a16:creationId xmlns:a16="http://schemas.microsoft.com/office/drawing/2014/main" id="{4FE2A142-F4A8-42EF-8279-ADC73150F064}"/>
                </a:ext>
              </a:extLst>
            </p:cNvPr>
            <p:cNvSpPr>
              <a:spLocks noChangeArrowheads="1"/>
            </p:cNvSpPr>
            <p:nvPr userDrawn="1"/>
          </p:nvSpPr>
          <p:spPr bwMode="gray">
            <a:xfrm>
              <a:off x="1680"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6" name="Oval 38">
              <a:extLst>
                <a:ext uri="{FF2B5EF4-FFF2-40B4-BE49-F238E27FC236}">
                  <a16:creationId xmlns:a16="http://schemas.microsoft.com/office/drawing/2014/main" id="{F04E7D42-7BD2-4CC5-9808-8972067CAF19}"/>
                </a:ext>
              </a:extLst>
            </p:cNvPr>
            <p:cNvSpPr>
              <a:spLocks noChangeArrowheads="1"/>
            </p:cNvSpPr>
            <p:nvPr userDrawn="1"/>
          </p:nvSpPr>
          <p:spPr bwMode="gray">
            <a:xfrm>
              <a:off x="1680" y="-5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7" name="Oval 39">
              <a:extLst>
                <a:ext uri="{FF2B5EF4-FFF2-40B4-BE49-F238E27FC236}">
                  <a16:creationId xmlns:a16="http://schemas.microsoft.com/office/drawing/2014/main" id="{975F6ED0-6033-4982-967C-2B1717DD57F8}"/>
                </a:ext>
              </a:extLst>
            </p:cNvPr>
            <p:cNvSpPr>
              <a:spLocks noChangeArrowheads="1"/>
            </p:cNvSpPr>
            <p:nvPr userDrawn="1"/>
          </p:nvSpPr>
          <p:spPr bwMode="gray">
            <a:xfrm>
              <a:off x="1950" y="-28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8" name="Oval 40">
              <a:extLst>
                <a:ext uri="{FF2B5EF4-FFF2-40B4-BE49-F238E27FC236}">
                  <a16:creationId xmlns:a16="http://schemas.microsoft.com/office/drawing/2014/main" id="{0D616BE3-EB4D-46E2-94C4-E1DE9D3E561E}"/>
                </a:ext>
              </a:extLst>
            </p:cNvPr>
            <p:cNvSpPr>
              <a:spLocks noChangeArrowheads="1"/>
            </p:cNvSpPr>
            <p:nvPr userDrawn="1"/>
          </p:nvSpPr>
          <p:spPr bwMode="gray">
            <a:xfrm>
              <a:off x="2086" y="-1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9" name="Oval 41">
              <a:extLst>
                <a:ext uri="{FF2B5EF4-FFF2-40B4-BE49-F238E27FC236}">
                  <a16:creationId xmlns:a16="http://schemas.microsoft.com/office/drawing/2014/main" id="{1FC2343C-B789-45E5-BFA2-6D64E2B0C1B5}"/>
                </a:ext>
              </a:extLst>
            </p:cNvPr>
            <p:cNvSpPr>
              <a:spLocks noChangeArrowheads="1"/>
            </p:cNvSpPr>
            <p:nvPr userDrawn="1"/>
          </p:nvSpPr>
          <p:spPr bwMode="gray">
            <a:xfrm>
              <a:off x="2224"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0" name="Oval 42">
              <a:extLst>
                <a:ext uri="{FF2B5EF4-FFF2-40B4-BE49-F238E27FC236}">
                  <a16:creationId xmlns:a16="http://schemas.microsoft.com/office/drawing/2014/main" id="{E0043057-115A-4D47-9A75-1E5A6340020D}"/>
                </a:ext>
              </a:extLst>
            </p:cNvPr>
            <p:cNvSpPr>
              <a:spLocks noChangeArrowheads="1"/>
            </p:cNvSpPr>
            <p:nvPr userDrawn="1"/>
          </p:nvSpPr>
          <p:spPr bwMode="gray">
            <a:xfrm>
              <a:off x="2222"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1" name="Oval 43">
              <a:extLst>
                <a:ext uri="{FF2B5EF4-FFF2-40B4-BE49-F238E27FC236}">
                  <a16:creationId xmlns:a16="http://schemas.microsoft.com/office/drawing/2014/main" id="{0C5DD11B-14DC-4DE1-98DF-36A8A702EDAF}"/>
                </a:ext>
              </a:extLst>
            </p:cNvPr>
            <p:cNvSpPr>
              <a:spLocks noChangeArrowheads="1"/>
            </p:cNvSpPr>
            <p:nvPr userDrawn="1"/>
          </p:nvSpPr>
          <p:spPr bwMode="gray">
            <a:xfrm>
              <a:off x="2512"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2" name="Oval 44">
              <a:extLst>
                <a:ext uri="{FF2B5EF4-FFF2-40B4-BE49-F238E27FC236}">
                  <a16:creationId xmlns:a16="http://schemas.microsoft.com/office/drawing/2014/main" id="{FCA3A316-FCE9-4D6E-B7F6-25A360AB6410}"/>
                </a:ext>
              </a:extLst>
            </p:cNvPr>
            <p:cNvSpPr>
              <a:spLocks noChangeArrowheads="1"/>
            </p:cNvSpPr>
            <p:nvPr userDrawn="1"/>
          </p:nvSpPr>
          <p:spPr bwMode="gray">
            <a:xfrm>
              <a:off x="2512" y="-15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3" name="Oval 45">
              <a:extLst>
                <a:ext uri="{FF2B5EF4-FFF2-40B4-BE49-F238E27FC236}">
                  <a16:creationId xmlns:a16="http://schemas.microsoft.com/office/drawing/2014/main" id="{9CF25A06-3268-4D78-887B-4B82F7061B22}"/>
                </a:ext>
              </a:extLst>
            </p:cNvPr>
            <p:cNvSpPr>
              <a:spLocks noChangeArrowheads="1"/>
            </p:cNvSpPr>
            <p:nvPr userDrawn="1"/>
          </p:nvSpPr>
          <p:spPr bwMode="gray">
            <a:xfrm>
              <a:off x="2782"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4" name="Oval 46">
              <a:extLst>
                <a:ext uri="{FF2B5EF4-FFF2-40B4-BE49-F238E27FC236}">
                  <a16:creationId xmlns:a16="http://schemas.microsoft.com/office/drawing/2014/main" id="{777A1E02-3120-419B-BA7F-34A0BF2791DD}"/>
                </a:ext>
              </a:extLst>
            </p:cNvPr>
            <p:cNvSpPr>
              <a:spLocks noChangeArrowheads="1"/>
            </p:cNvSpPr>
            <p:nvPr userDrawn="1"/>
          </p:nvSpPr>
          <p:spPr bwMode="gray">
            <a:xfrm>
              <a:off x="2918"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nvGrpSpPr>
            <p:cNvPr id="1065" name="Group 47">
              <a:extLst>
                <a:ext uri="{FF2B5EF4-FFF2-40B4-BE49-F238E27FC236}">
                  <a16:creationId xmlns:a16="http://schemas.microsoft.com/office/drawing/2014/main" id="{57570741-5594-4E18-819F-4F4AF24AE88B}"/>
                </a:ext>
              </a:extLst>
            </p:cNvPr>
            <p:cNvGrpSpPr>
              <a:grpSpLocks/>
            </p:cNvGrpSpPr>
            <p:nvPr userDrawn="1"/>
          </p:nvGrpSpPr>
          <p:grpSpPr bwMode="auto">
            <a:xfrm>
              <a:off x="2246" y="-638"/>
              <a:ext cx="1532" cy="635"/>
              <a:chOff x="-765" y="-1448"/>
              <a:chExt cx="1532" cy="2896"/>
            </a:xfrm>
          </p:grpSpPr>
          <p:sp>
            <p:nvSpPr>
              <p:cNvPr id="1111" name="Line 48">
                <a:extLst>
                  <a:ext uri="{FF2B5EF4-FFF2-40B4-BE49-F238E27FC236}">
                    <a16:creationId xmlns:a16="http://schemas.microsoft.com/office/drawing/2014/main" id="{D52A8113-5C52-4C9F-9B22-3FEA9FA23DBC}"/>
                  </a:ext>
                </a:extLst>
              </p:cNvPr>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2" name="Line 49">
                <a:extLst>
                  <a:ext uri="{FF2B5EF4-FFF2-40B4-BE49-F238E27FC236}">
                    <a16:creationId xmlns:a16="http://schemas.microsoft.com/office/drawing/2014/main" id="{DFAF7A86-3DEE-49FF-AE48-0FCFCC9C1C7A}"/>
                  </a:ext>
                </a:extLst>
              </p:cNvPr>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3" name="Line 50">
                <a:extLst>
                  <a:ext uri="{FF2B5EF4-FFF2-40B4-BE49-F238E27FC236}">
                    <a16:creationId xmlns:a16="http://schemas.microsoft.com/office/drawing/2014/main" id="{18984B57-FC96-4522-BB87-A4803E384580}"/>
                  </a:ext>
                </a:extLst>
              </p:cNvPr>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4" name="Line 51">
                <a:extLst>
                  <a:ext uri="{FF2B5EF4-FFF2-40B4-BE49-F238E27FC236}">
                    <a16:creationId xmlns:a16="http://schemas.microsoft.com/office/drawing/2014/main" id="{6717F37D-E8C0-4343-A7ED-066DCC10A725}"/>
                  </a:ext>
                </a:extLst>
              </p:cNvPr>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5" name="Line 52">
                <a:extLst>
                  <a:ext uri="{FF2B5EF4-FFF2-40B4-BE49-F238E27FC236}">
                    <a16:creationId xmlns:a16="http://schemas.microsoft.com/office/drawing/2014/main" id="{3A8D7232-783A-4D38-A7EF-917524AC8554}"/>
                  </a:ext>
                </a:extLst>
              </p:cNvPr>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6" name="Line 53">
                <a:extLst>
                  <a:ext uri="{FF2B5EF4-FFF2-40B4-BE49-F238E27FC236}">
                    <a16:creationId xmlns:a16="http://schemas.microsoft.com/office/drawing/2014/main" id="{F9B51F7E-8E23-4749-8D9B-D903FA3A8338}"/>
                  </a:ext>
                </a:extLst>
              </p:cNvPr>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7" name="Line 54">
                <a:extLst>
                  <a:ext uri="{FF2B5EF4-FFF2-40B4-BE49-F238E27FC236}">
                    <a16:creationId xmlns:a16="http://schemas.microsoft.com/office/drawing/2014/main" id="{F2BECBA5-9600-479A-9555-A2B5094DEA45}"/>
                  </a:ext>
                </a:extLst>
              </p:cNvPr>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8" name="Line 55">
                <a:extLst>
                  <a:ext uri="{FF2B5EF4-FFF2-40B4-BE49-F238E27FC236}">
                    <a16:creationId xmlns:a16="http://schemas.microsoft.com/office/drawing/2014/main" id="{FBFAFCCD-29B9-432A-A3E7-D58A6BB66869}"/>
                  </a:ext>
                </a:extLst>
              </p:cNvPr>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9" name="Line 56">
                <a:extLst>
                  <a:ext uri="{FF2B5EF4-FFF2-40B4-BE49-F238E27FC236}">
                    <a16:creationId xmlns:a16="http://schemas.microsoft.com/office/drawing/2014/main" id="{8261CC05-B437-4A68-80E4-1D333FD212A3}"/>
                  </a:ext>
                </a:extLst>
              </p:cNvPr>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0" name="Line 57">
                <a:extLst>
                  <a:ext uri="{FF2B5EF4-FFF2-40B4-BE49-F238E27FC236}">
                    <a16:creationId xmlns:a16="http://schemas.microsoft.com/office/drawing/2014/main" id="{F1C70E81-5355-4264-8CA6-D66EBB58C6A1}"/>
                  </a:ext>
                </a:extLst>
              </p:cNvPr>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1" name="Line 58">
                <a:extLst>
                  <a:ext uri="{FF2B5EF4-FFF2-40B4-BE49-F238E27FC236}">
                    <a16:creationId xmlns:a16="http://schemas.microsoft.com/office/drawing/2014/main" id="{55BE7F3C-3709-4FBC-9943-236529B064E8}"/>
                  </a:ext>
                </a:extLst>
              </p:cNvPr>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2" name="Line 59">
                <a:extLst>
                  <a:ext uri="{FF2B5EF4-FFF2-40B4-BE49-F238E27FC236}">
                    <a16:creationId xmlns:a16="http://schemas.microsoft.com/office/drawing/2014/main" id="{BAD3B5CA-6F83-424F-9D54-7E9AC4570F9B}"/>
                  </a:ext>
                </a:extLst>
              </p:cNvPr>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66" name="Oval 60">
              <a:extLst>
                <a:ext uri="{FF2B5EF4-FFF2-40B4-BE49-F238E27FC236}">
                  <a16:creationId xmlns:a16="http://schemas.microsoft.com/office/drawing/2014/main" id="{45EC4BF8-8A65-46A9-8968-A3C3CB82CA0C}"/>
                </a:ext>
              </a:extLst>
            </p:cNvPr>
            <p:cNvSpPr>
              <a:spLocks noChangeArrowheads="1"/>
            </p:cNvSpPr>
            <p:nvPr userDrawn="1"/>
          </p:nvSpPr>
          <p:spPr bwMode="gray">
            <a:xfrm>
              <a:off x="3061" y="-41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7" name="Oval 61">
              <a:extLst>
                <a:ext uri="{FF2B5EF4-FFF2-40B4-BE49-F238E27FC236}">
                  <a16:creationId xmlns:a16="http://schemas.microsoft.com/office/drawing/2014/main" id="{A932A8AF-4B23-453E-B8BE-804557FC3E2D}"/>
                </a:ext>
              </a:extLst>
            </p:cNvPr>
            <p:cNvSpPr>
              <a:spLocks noChangeArrowheads="1"/>
            </p:cNvSpPr>
            <p:nvPr userDrawn="1"/>
          </p:nvSpPr>
          <p:spPr bwMode="gray">
            <a:xfrm>
              <a:off x="3059"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8" name="Oval 62">
              <a:extLst>
                <a:ext uri="{FF2B5EF4-FFF2-40B4-BE49-F238E27FC236}">
                  <a16:creationId xmlns:a16="http://schemas.microsoft.com/office/drawing/2014/main" id="{D754EBDD-5779-4484-9F2B-2E3FC501A2A7}"/>
                </a:ext>
              </a:extLst>
            </p:cNvPr>
            <p:cNvSpPr>
              <a:spLocks noChangeArrowheads="1"/>
            </p:cNvSpPr>
            <p:nvPr userDrawn="1"/>
          </p:nvSpPr>
          <p:spPr bwMode="gray">
            <a:xfrm>
              <a:off x="3349" y="-4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9" name="Oval 63">
              <a:extLst>
                <a:ext uri="{FF2B5EF4-FFF2-40B4-BE49-F238E27FC236}">
                  <a16:creationId xmlns:a16="http://schemas.microsoft.com/office/drawing/2014/main" id="{A23E7D49-8B17-412B-941A-F3878A836D52}"/>
                </a:ext>
              </a:extLst>
            </p:cNvPr>
            <p:cNvSpPr>
              <a:spLocks noChangeArrowheads="1"/>
            </p:cNvSpPr>
            <p:nvPr userDrawn="1"/>
          </p:nvSpPr>
          <p:spPr bwMode="gray">
            <a:xfrm>
              <a:off x="3349"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0" name="Oval 64">
              <a:extLst>
                <a:ext uri="{FF2B5EF4-FFF2-40B4-BE49-F238E27FC236}">
                  <a16:creationId xmlns:a16="http://schemas.microsoft.com/office/drawing/2014/main" id="{E934829D-FC5F-48B0-B31F-0027DF200CB8}"/>
                </a:ext>
              </a:extLst>
            </p:cNvPr>
            <p:cNvSpPr>
              <a:spLocks noChangeArrowheads="1"/>
            </p:cNvSpPr>
            <p:nvPr userDrawn="1"/>
          </p:nvSpPr>
          <p:spPr bwMode="gray">
            <a:xfrm>
              <a:off x="3619"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1" name="Oval 65">
              <a:extLst>
                <a:ext uri="{FF2B5EF4-FFF2-40B4-BE49-F238E27FC236}">
                  <a16:creationId xmlns:a16="http://schemas.microsoft.com/office/drawing/2014/main" id="{4102F501-6AC9-4AD7-834D-929021E45B91}"/>
                </a:ext>
              </a:extLst>
            </p:cNvPr>
            <p:cNvSpPr>
              <a:spLocks noChangeArrowheads="1"/>
            </p:cNvSpPr>
            <p:nvPr userDrawn="1"/>
          </p:nvSpPr>
          <p:spPr bwMode="gray">
            <a:xfrm>
              <a:off x="3755"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2" name="Oval 66">
              <a:extLst>
                <a:ext uri="{FF2B5EF4-FFF2-40B4-BE49-F238E27FC236}">
                  <a16:creationId xmlns:a16="http://schemas.microsoft.com/office/drawing/2014/main" id="{D1217EBF-4F8A-4114-9E85-C97473795F86}"/>
                </a:ext>
              </a:extLst>
            </p:cNvPr>
            <p:cNvSpPr>
              <a:spLocks noChangeArrowheads="1"/>
            </p:cNvSpPr>
            <p:nvPr userDrawn="1"/>
          </p:nvSpPr>
          <p:spPr bwMode="gray">
            <a:xfrm>
              <a:off x="3913" y="-2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3" name="Oval 67">
              <a:extLst>
                <a:ext uri="{FF2B5EF4-FFF2-40B4-BE49-F238E27FC236}">
                  <a16:creationId xmlns:a16="http://schemas.microsoft.com/office/drawing/2014/main" id="{6F8749D8-6C5D-4DC3-85AB-69E7878B6034}"/>
                </a:ext>
              </a:extLst>
            </p:cNvPr>
            <p:cNvSpPr>
              <a:spLocks noChangeArrowheads="1"/>
            </p:cNvSpPr>
            <p:nvPr userDrawn="1"/>
          </p:nvSpPr>
          <p:spPr bwMode="gray">
            <a:xfrm>
              <a:off x="3911"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4" name="Oval 68">
              <a:extLst>
                <a:ext uri="{FF2B5EF4-FFF2-40B4-BE49-F238E27FC236}">
                  <a16:creationId xmlns:a16="http://schemas.microsoft.com/office/drawing/2014/main" id="{20ADBCD5-B645-4FD5-8850-D6144A8C20FB}"/>
                </a:ext>
              </a:extLst>
            </p:cNvPr>
            <p:cNvSpPr>
              <a:spLocks noChangeArrowheads="1"/>
            </p:cNvSpPr>
            <p:nvPr userDrawn="1"/>
          </p:nvSpPr>
          <p:spPr bwMode="gray">
            <a:xfrm>
              <a:off x="4201" y="-4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5" name="Oval 69">
              <a:extLst>
                <a:ext uri="{FF2B5EF4-FFF2-40B4-BE49-F238E27FC236}">
                  <a16:creationId xmlns:a16="http://schemas.microsoft.com/office/drawing/2014/main" id="{02C000E8-F36C-4B00-BE73-C4B5ACBC3FBE}"/>
                </a:ext>
              </a:extLst>
            </p:cNvPr>
            <p:cNvSpPr>
              <a:spLocks noChangeArrowheads="1"/>
            </p:cNvSpPr>
            <p:nvPr userDrawn="1"/>
          </p:nvSpPr>
          <p:spPr bwMode="gray">
            <a:xfrm>
              <a:off x="4201" y="-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6" name="Oval 70">
              <a:extLst>
                <a:ext uri="{FF2B5EF4-FFF2-40B4-BE49-F238E27FC236}">
                  <a16:creationId xmlns:a16="http://schemas.microsoft.com/office/drawing/2014/main" id="{724966BE-CE8D-455D-ABFE-4FEA5B06C98B}"/>
                </a:ext>
              </a:extLst>
            </p:cNvPr>
            <p:cNvSpPr>
              <a:spLocks noChangeArrowheads="1"/>
            </p:cNvSpPr>
            <p:nvPr userDrawn="1"/>
          </p:nvSpPr>
          <p:spPr bwMode="gray">
            <a:xfrm>
              <a:off x="4471" y="-29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7" name="Oval 71">
              <a:extLst>
                <a:ext uri="{FF2B5EF4-FFF2-40B4-BE49-F238E27FC236}">
                  <a16:creationId xmlns:a16="http://schemas.microsoft.com/office/drawing/2014/main" id="{6EEC2494-B038-4AA2-ADB5-CB9B9F05BB96}"/>
                </a:ext>
              </a:extLst>
            </p:cNvPr>
            <p:cNvSpPr>
              <a:spLocks noChangeArrowheads="1"/>
            </p:cNvSpPr>
            <p:nvPr userDrawn="1"/>
          </p:nvSpPr>
          <p:spPr bwMode="gray">
            <a:xfrm>
              <a:off x="4607"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nvGrpSpPr>
            <p:cNvPr id="1078" name="Group 72">
              <a:extLst>
                <a:ext uri="{FF2B5EF4-FFF2-40B4-BE49-F238E27FC236}">
                  <a16:creationId xmlns:a16="http://schemas.microsoft.com/office/drawing/2014/main" id="{58C28B79-8B68-4E15-99CC-22E0F5B1EA05}"/>
                </a:ext>
              </a:extLst>
            </p:cNvPr>
            <p:cNvGrpSpPr>
              <a:grpSpLocks/>
            </p:cNvGrpSpPr>
            <p:nvPr userDrawn="1"/>
          </p:nvGrpSpPr>
          <p:grpSpPr bwMode="auto">
            <a:xfrm>
              <a:off x="3935" y="-638"/>
              <a:ext cx="1532" cy="635"/>
              <a:chOff x="-765" y="-1448"/>
              <a:chExt cx="1532" cy="2896"/>
            </a:xfrm>
          </p:grpSpPr>
          <p:sp>
            <p:nvSpPr>
              <p:cNvPr id="1099" name="Line 73">
                <a:extLst>
                  <a:ext uri="{FF2B5EF4-FFF2-40B4-BE49-F238E27FC236}">
                    <a16:creationId xmlns:a16="http://schemas.microsoft.com/office/drawing/2014/main" id="{A92C2565-51EA-458C-90A4-C8AD20943C22}"/>
                  </a:ext>
                </a:extLst>
              </p:cNvPr>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0" name="Line 74">
                <a:extLst>
                  <a:ext uri="{FF2B5EF4-FFF2-40B4-BE49-F238E27FC236}">
                    <a16:creationId xmlns:a16="http://schemas.microsoft.com/office/drawing/2014/main" id="{F91642D9-BB46-4D42-9C9B-F56482E13D88}"/>
                  </a:ext>
                </a:extLst>
              </p:cNvPr>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1" name="Line 75">
                <a:extLst>
                  <a:ext uri="{FF2B5EF4-FFF2-40B4-BE49-F238E27FC236}">
                    <a16:creationId xmlns:a16="http://schemas.microsoft.com/office/drawing/2014/main" id="{465AC85F-3F6A-4726-9D72-316FDC7B5E4C}"/>
                  </a:ext>
                </a:extLst>
              </p:cNvPr>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2" name="Line 76">
                <a:extLst>
                  <a:ext uri="{FF2B5EF4-FFF2-40B4-BE49-F238E27FC236}">
                    <a16:creationId xmlns:a16="http://schemas.microsoft.com/office/drawing/2014/main" id="{B57E0D67-E592-4201-A09E-74DA92FD35C2}"/>
                  </a:ext>
                </a:extLst>
              </p:cNvPr>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3" name="Line 77">
                <a:extLst>
                  <a:ext uri="{FF2B5EF4-FFF2-40B4-BE49-F238E27FC236}">
                    <a16:creationId xmlns:a16="http://schemas.microsoft.com/office/drawing/2014/main" id="{8CA8E690-899F-4745-B900-10848FA3BE05}"/>
                  </a:ext>
                </a:extLst>
              </p:cNvPr>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4" name="Line 78">
                <a:extLst>
                  <a:ext uri="{FF2B5EF4-FFF2-40B4-BE49-F238E27FC236}">
                    <a16:creationId xmlns:a16="http://schemas.microsoft.com/office/drawing/2014/main" id="{8FC15941-1461-44E8-B375-7C3CE23B8720}"/>
                  </a:ext>
                </a:extLst>
              </p:cNvPr>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5" name="Line 79">
                <a:extLst>
                  <a:ext uri="{FF2B5EF4-FFF2-40B4-BE49-F238E27FC236}">
                    <a16:creationId xmlns:a16="http://schemas.microsoft.com/office/drawing/2014/main" id="{942C93DA-DD3D-4032-B203-4A6FD397738D}"/>
                  </a:ext>
                </a:extLst>
              </p:cNvPr>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6" name="Line 80">
                <a:extLst>
                  <a:ext uri="{FF2B5EF4-FFF2-40B4-BE49-F238E27FC236}">
                    <a16:creationId xmlns:a16="http://schemas.microsoft.com/office/drawing/2014/main" id="{B5B06EE4-EB9F-41A7-812D-DEAEB0148EA6}"/>
                  </a:ext>
                </a:extLst>
              </p:cNvPr>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7" name="Line 81">
                <a:extLst>
                  <a:ext uri="{FF2B5EF4-FFF2-40B4-BE49-F238E27FC236}">
                    <a16:creationId xmlns:a16="http://schemas.microsoft.com/office/drawing/2014/main" id="{2BFC6534-C2CC-410A-85C2-8F93E9D7CC20}"/>
                  </a:ext>
                </a:extLst>
              </p:cNvPr>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8" name="Line 82">
                <a:extLst>
                  <a:ext uri="{FF2B5EF4-FFF2-40B4-BE49-F238E27FC236}">
                    <a16:creationId xmlns:a16="http://schemas.microsoft.com/office/drawing/2014/main" id="{91DE1694-D914-420B-94D8-22F56F86D03A}"/>
                  </a:ext>
                </a:extLst>
              </p:cNvPr>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9" name="Line 83">
                <a:extLst>
                  <a:ext uri="{FF2B5EF4-FFF2-40B4-BE49-F238E27FC236}">
                    <a16:creationId xmlns:a16="http://schemas.microsoft.com/office/drawing/2014/main" id="{7F6C57A7-9CEF-4B72-91EB-17EDF7EF7E1C}"/>
                  </a:ext>
                </a:extLst>
              </p:cNvPr>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0" name="Line 84">
                <a:extLst>
                  <a:ext uri="{FF2B5EF4-FFF2-40B4-BE49-F238E27FC236}">
                    <a16:creationId xmlns:a16="http://schemas.microsoft.com/office/drawing/2014/main" id="{35BBF3D0-7926-40D4-886A-0405858D698D}"/>
                  </a:ext>
                </a:extLst>
              </p:cNvPr>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79" name="Oval 85">
              <a:extLst>
                <a:ext uri="{FF2B5EF4-FFF2-40B4-BE49-F238E27FC236}">
                  <a16:creationId xmlns:a16="http://schemas.microsoft.com/office/drawing/2014/main" id="{218D5D57-3F16-4D6F-95A8-D906FBA26BC6}"/>
                </a:ext>
              </a:extLst>
            </p:cNvPr>
            <p:cNvSpPr>
              <a:spLocks noChangeArrowheads="1"/>
            </p:cNvSpPr>
            <p:nvPr userDrawn="1"/>
          </p:nvSpPr>
          <p:spPr bwMode="gray">
            <a:xfrm>
              <a:off x="4750" y="-3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0" name="Oval 86">
              <a:extLst>
                <a:ext uri="{FF2B5EF4-FFF2-40B4-BE49-F238E27FC236}">
                  <a16:creationId xmlns:a16="http://schemas.microsoft.com/office/drawing/2014/main" id="{AD0971FF-60CD-4B02-8E89-F98FAD6D024F}"/>
                </a:ext>
              </a:extLst>
            </p:cNvPr>
            <p:cNvSpPr>
              <a:spLocks noChangeArrowheads="1"/>
            </p:cNvSpPr>
            <p:nvPr userDrawn="1"/>
          </p:nvSpPr>
          <p:spPr bwMode="gray">
            <a:xfrm>
              <a:off x="4748"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1" name="Oval 87">
              <a:extLst>
                <a:ext uri="{FF2B5EF4-FFF2-40B4-BE49-F238E27FC236}">
                  <a16:creationId xmlns:a16="http://schemas.microsoft.com/office/drawing/2014/main" id="{BB9DBB0D-AD78-4DA7-8671-1D6503A1F768}"/>
                </a:ext>
              </a:extLst>
            </p:cNvPr>
            <p:cNvSpPr>
              <a:spLocks noChangeArrowheads="1"/>
            </p:cNvSpPr>
            <p:nvPr userDrawn="1"/>
          </p:nvSpPr>
          <p:spPr bwMode="gray">
            <a:xfrm>
              <a:off x="5038" y="-42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2" name="Oval 88">
              <a:extLst>
                <a:ext uri="{FF2B5EF4-FFF2-40B4-BE49-F238E27FC236}">
                  <a16:creationId xmlns:a16="http://schemas.microsoft.com/office/drawing/2014/main" id="{061A24D4-E026-4DDF-B453-86AC2973F004}"/>
                </a:ext>
              </a:extLst>
            </p:cNvPr>
            <p:cNvSpPr>
              <a:spLocks noChangeArrowheads="1"/>
            </p:cNvSpPr>
            <p:nvPr userDrawn="1"/>
          </p:nvSpPr>
          <p:spPr bwMode="gray">
            <a:xfrm>
              <a:off x="5038"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3" name="Oval 89">
              <a:extLst>
                <a:ext uri="{FF2B5EF4-FFF2-40B4-BE49-F238E27FC236}">
                  <a16:creationId xmlns:a16="http://schemas.microsoft.com/office/drawing/2014/main" id="{282B6E13-9AED-421E-8E60-1193E5CC6CFE}"/>
                </a:ext>
              </a:extLst>
            </p:cNvPr>
            <p:cNvSpPr>
              <a:spLocks noChangeArrowheads="1"/>
            </p:cNvSpPr>
            <p:nvPr userDrawn="1"/>
          </p:nvSpPr>
          <p:spPr bwMode="gray">
            <a:xfrm>
              <a:off x="5308"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4" name="Oval 90">
              <a:extLst>
                <a:ext uri="{FF2B5EF4-FFF2-40B4-BE49-F238E27FC236}">
                  <a16:creationId xmlns:a16="http://schemas.microsoft.com/office/drawing/2014/main" id="{6F3FFB68-4421-4B7A-8796-D57F5EE8DDF2}"/>
                </a:ext>
              </a:extLst>
            </p:cNvPr>
            <p:cNvSpPr>
              <a:spLocks noChangeArrowheads="1"/>
            </p:cNvSpPr>
            <p:nvPr userDrawn="1"/>
          </p:nvSpPr>
          <p:spPr bwMode="gray">
            <a:xfrm>
              <a:off x="5444"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5" name="Oval 91">
              <a:extLst>
                <a:ext uri="{FF2B5EF4-FFF2-40B4-BE49-F238E27FC236}">
                  <a16:creationId xmlns:a16="http://schemas.microsoft.com/office/drawing/2014/main" id="{90BE7C75-0C55-4CA6-A2B5-D9F9E4633512}"/>
                </a:ext>
              </a:extLst>
            </p:cNvPr>
            <p:cNvSpPr>
              <a:spLocks noChangeArrowheads="1"/>
            </p:cNvSpPr>
            <p:nvPr userDrawn="1"/>
          </p:nvSpPr>
          <p:spPr bwMode="gray">
            <a:xfrm>
              <a:off x="5580" y="-2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6" name="Oval 92">
              <a:extLst>
                <a:ext uri="{FF2B5EF4-FFF2-40B4-BE49-F238E27FC236}">
                  <a16:creationId xmlns:a16="http://schemas.microsoft.com/office/drawing/2014/main" id="{C9E76B07-D049-4AFD-BDE1-57F8DD343D78}"/>
                </a:ext>
              </a:extLst>
            </p:cNvPr>
            <p:cNvSpPr>
              <a:spLocks noChangeArrowheads="1"/>
            </p:cNvSpPr>
            <p:nvPr userDrawn="1"/>
          </p:nvSpPr>
          <p:spPr bwMode="gray">
            <a:xfrm>
              <a:off x="5578" y="-5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7" name="Oval 93">
              <a:extLst>
                <a:ext uri="{FF2B5EF4-FFF2-40B4-BE49-F238E27FC236}">
                  <a16:creationId xmlns:a16="http://schemas.microsoft.com/office/drawing/2014/main" id="{2B18072A-F63C-4FBD-B650-88988D6E6921}"/>
                </a:ext>
              </a:extLst>
            </p:cNvPr>
            <p:cNvSpPr>
              <a:spLocks noChangeArrowheads="1"/>
            </p:cNvSpPr>
            <p:nvPr userDrawn="1"/>
          </p:nvSpPr>
          <p:spPr bwMode="gray">
            <a:xfrm>
              <a:off x="5868" y="-42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8" name="Oval 94">
              <a:extLst>
                <a:ext uri="{FF2B5EF4-FFF2-40B4-BE49-F238E27FC236}">
                  <a16:creationId xmlns:a16="http://schemas.microsoft.com/office/drawing/2014/main" id="{4AADF970-1C20-47D4-9472-48B7080C5211}"/>
                </a:ext>
              </a:extLst>
            </p:cNvPr>
            <p:cNvSpPr>
              <a:spLocks noChangeArrowheads="1"/>
            </p:cNvSpPr>
            <p:nvPr userDrawn="1"/>
          </p:nvSpPr>
          <p:spPr bwMode="gray">
            <a:xfrm>
              <a:off x="5868" y="-15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9" name="Oval 95">
              <a:extLst>
                <a:ext uri="{FF2B5EF4-FFF2-40B4-BE49-F238E27FC236}">
                  <a16:creationId xmlns:a16="http://schemas.microsoft.com/office/drawing/2014/main" id="{89B931F0-8EBC-47DE-98FD-1522432CB395}"/>
                </a:ext>
              </a:extLst>
            </p:cNvPr>
            <p:cNvSpPr>
              <a:spLocks noChangeArrowheads="1"/>
            </p:cNvSpPr>
            <p:nvPr userDrawn="1"/>
          </p:nvSpPr>
          <p:spPr bwMode="gray">
            <a:xfrm>
              <a:off x="6138" y="-2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90" name="Line 96">
              <a:extLst>
                <a:ext uri="{FF2B5EF4-FFF2-40B4-BE49-F238E27FC236}">
                  <a16:creationId xmlns:a16="http://schemas.microsoft.com/office/drawing/2014/main" id="{F69F22DA-FEE3-4325-8B35-8FE7F20B3FF7}"/>
                </a:ext>
              </a:extLst>
            </p:cNvPr>
            <p:cNvSpPr>
              <a:spLocks noChangeShapeType="1"/>
            </p:cNvSpPr>
            <p:nvPr userDrawn="1"/>
          </p:nvSpPr>
          <p:spPr bwMode="gray">
            <a:xfrm>
              <a:off x="5602" y="-636"/>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1" name="Line 97">
              <a:extLst>
                <a:ext uri="{FF2B5EF4-FFF2-40B4-BE49-F238E27FC236}">
                  <a16:creationId xmlns:a16="http://schemas.microsoft.com/office/drawing/2014/main" id="{E54BEC0C-F51A-45D9-9B53-FB92697AF799}"/>
                </a:ext>
              </a:extLst>
            </p:cNvPr>
            <p:cNvSpPr>
              <a:spLocks noChangeShapeType="1"/>
            </p:cNvSpPr>
            <p:nvPr userDrawn="1"/>
          </p:nvSpPr>
          <p:spPr bwMode="gray">
            <a:xfrm>
              <a:off x="5753" y="-636"/>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2" name="Line 98">
              <a:extLst>
                <a:ext uri="{FF2B5EF4-FFF2-40B4-BE49-F238E27FC236}">
                  <a16:creationId xmlns:a16="http://schemas.microsoft.com/office/drawing/2014/main" id="{9FF813CC-C430-4BF2-B0A6-5B7B7BA57E5A}"/>
                </a:ext>
              </a:extLst>
            </p:cNvPr>
            <p:cNvSpPr>
              <a:spLocks noChangeShapeType="1"/>
            </p:cNvSpPr>
            <p:nvPr userDrawn="1"/>
          </p:nvSpPr>
          <p:spPr bwMode="gray">
            <a:xfrm>
              <a:off x="5889" y="-636"/>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3" name="Line 99">
              <a:extLst>
                <a:ext uri="{FF2B5EF4-FFF2-40B4-BE49-F238E27FC236}">
                  <a16:creationId xmlns:a16="http://schemas.microsoft.com/office/drawing/2014/main" id="{43DB1633-A839-4202-BBF6-8346EF8B58CB}"/>
                </a:ext>
              </a:extLst>
            </p:cNvPr>
            <p:cNvSpPr>
              <a:spLocks noChangeShapeType="1"/>
            </p:cNvSpPr>
            <p:nvPr userDrawn="1"/>
          </p:nvSpPr>
          <p:spPr bwMode="gray">
            <a:xfrm>
              <a:off x="6025" y="-635"/>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4" name="Line 100">
              <a:extLst>
                <a:ext uri="{FF2B5EF4-FFF2-40B4-BE49-F238E27FC236}">
                  <a16:creationId xmlns:a16="http://schemas.microsoft.com/office/drawing/2014/main" id="{6496D61B-AD1C-495E-9A68-938BDBB9F793}"/>
                </a:ext>
              </a:extLst>
            </p:cNvPr>
            <p:cNvSpPr>
              <a:spLocks noChangeShapeType="1"/>
            </p:cNvSpPr>
            <p:nvPr userDrawn="1"/>
          </p:nvSpPr>
          <p:spPr bwMode="gray">
            <a:xfrm>
              <a:off x="6161" y="-635"/>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5" name="Line 101">
              <a:extLst>
                <a:ext uri="{FF2B5EF4-FFF2-40B4-BE49-F238E27FC236}">
                  <a16:creationId xmlns:a16="http://schemas.microsoft.com/office/drawing/2014/main" id="{8DDE05B3-B696-4125-AE9C-0BC0B6B1DCFC}"/>
                </a:ext>
              </a:extLst>
            </p:cNvPr>
            <p:cNvSpPr>
              <a:spLocks noChangeShapeType="1"/>
            </p:cNvSpPr>
            <p:nvPr userDrawn="1"/>
          </p:nvSpPr>
          <p:spPr bwMode="gray">
            <a:xfrm>
              <a:off x="476" y="-52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6" name="Line 102">
              <a:extLst>
                <a:ext uri="{FF2B5EF4-FFF2-40B4-BE49-F238E27FC236}">
                  <a16:creationId xmlns:a16="http://schemas.microsoft.com/office/drawing/2014/main" id="{6A74F60B-1F9F-4501-BA5B-0B424AB7B3AC}"/>
                </a:ext>
              </a:extLst>
            </p:cNvPr>
            <p:cNvSpPr>
              <a:spLocks noChangeShapeType="1"/>
            </p:cNvSpPr>
            <p:nvPr userDrawn="1"/>
          </p:nvSpPr>
          <p:spPr bwMode="gray">
            <a:xfrm>
              <a:off x="477" y="-38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7" name="Line 103">
              <a:extLst>
                <a:ext uri="{FF2B5EF4-FFF2-40B4-BE49-F238E27FC236}">
                  <a16:creationId xmlns:a16="http://schemas.microsoft.com/office/drawing/2014/main" id="{0CC040AB-6E36-4587-A8F6-36EAAE618E78}"/>
                </a:ext>
              </a:extLst>
            </p:cNvPr>
            <p:cNvSpPr>
              <a:spLocks noChangeShapeType="1"/>
            </p:cNvSpPr>
            <p:nvPr userDrawn="1"/>
          </p:nvSpPr>
          <p:spPr bwMode="gray">
            <a:xfrm>
              <a:off x="478" y="-253"/>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8" name="Line 104">
              <a:extLst>
                <a:ext uri="{FF2B5EF4-FFF2-40B4-BE49-F238E27FC236}">
                  <a16:creationId xmlns:a16="http://schemas.microsoft.com/office/drawing/2014/main" id="{15266864-7EBD-406B-86C0-1607BAC828EF}"/>
                </a:ext>
              </a:extLst>
            </p:cNvPr>
            <p:cNvSpPr>
              <a:spLocks noChangeShapeType="1"/>
            </p:cNvSpPr>
            <p:nvPr userDrawn="1"/>
          </p:nvSpPr>
          <p:spPr bwMode="gray">
            <a:xfrm>
              <a:off x="480" y="-126"/>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29" name="Rectangle 105">
            <a:extLst>
              <a:ext uri="{FF2B5EF4-FFF2-40B4-BE49-F238E27FC236}">
                <a16:creationId xmlns:a16="http://schemas.microsoft.com/office/drawing/2014/main" id="{E1E19825-421A-4B7D-A729-4BA97BDDF2AB}"/>
              </a:ext>
            </a:extLst>
          </p:cNvPr>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sp>
        <p:nvSpPr>
          <p:cNvPr id="1029" name="Oval 106" descr="06_original_w">
            <a:extLst>
              <a:ext uri="{FF2B5EF4-FFF2-40B4-BE49-F238E27FC236}">
                <a16:creationId xmlns:a16="http://schemas.microsoft.com/office/drawing/2014/main" id="{2D4FC1D1-A968-49C6-9BED-29D06F2BB923}"/>
              </a:ext>
            </a:extLst>
          </p:cNvPr>
          <p:cNvSpPr>
            <a:spLocks noChangeArrowheads="1"/>
          </p:cNvSpPr>
          <p:nvPr/>
        </p:nvSpPr>
        <p:spPr bwMode="gray">
          <a:xfrm>
            <a:off x="7956550" y="404813"/>
            <a:ext cx="936625" cy="1008062"/>
          </a:xfrm>
          <a:prstGeom prst="ellipse">
            <a:avLst/>
          </a:prstGeom>
          <a:blipFill dpi="0" rotWithShape="1">
            <a:blip r:embed="rId13"/>
            <a:srcRect/>
            <a:stretch>
              <a:fillRect/>
            </a:stretch>
          </a:bli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0" name="Rectangle 3">
            <a:extLst>
              <a:ext uri="{FF2B5EF4-FFF2-40B4-BE49-F238E27FC236}">
                <a16:creationId xmlns:a16="http://schemas.microsoft.com/office/drawing/2014/main" id="{97526C52-09CC-45A8-B2AC-C9274A56DD4A}"/>
              </a:ext>
            </a:extLst>
          </p:cNvPr>
          <p:cNvSpPr>
            <a:spLocks noGrp="1" noChangeArrowheads="1"/>
          </p:cNvSpPr>
          <p:nvPr>
            <p:ph type="body" idx="1"/>
          </p:nvPr>
        </p:nvSpPr>
        <p:spPr bwMode="auto">
          <a:xfrm>
            <a:off x="457200" y="12287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SG" altLang="fr-FR"/>
              <a:t>Click to edit Master text styles</a:t>
            </a:r>
          </a:p>
          <a:p>
            <a:pPr lvl="1"/>
            <a:r>
              <a:rPr lang="en-SG" altLang="fr-FR"/>
              <a:t>Second level</a:t>
            </a:r>
          </a:p>
          <a:p>
            <a:pPr lvl="2"/>
            <a:r>
              <a:rPr lang="en-SG" altLang="fr-FR"/>
              <a:t>Third level</a:t>
            </a:r>
          </a:p>
          <a:p>
            <a:pPr lvl="3"/>
            <a:r>
              <a:rPr lang="en-SG" altLang="fr-FR"/>
              <a:t>Fourth level</a:t>
            </a:r>
          </a:p>
          <a:p>
            <a:pPr lvl="4"/>
            <a:r>
              <a:rPr lang="en-SG" altLang="fr-FR"/>
              <a:t>Fifth level</a:t>
            </a:r>
          </a:p>
        </p:txBody>
      </p:sp>
      <p:sp>
        <p:nvSpPr>
          <p:cNvPr id="1028" name="Rectangle 4">
            <a:extLst>
              <a:ext uri="{FF2B5EF4-FFF2-40B4-BE49-F238E27FC236}">
                <a16:creationId xmlns:a16="http://schemas.microsoft.com/office/drawing/2014/main" id="{61FFEBD2-181D-4FB8-B68D-50870F724F64}"/>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endParaRPr lang="en-SG"/>
          </a:p>
        </p:txBody>
      </p:sp>
      <p:sp>
        <p:nvSpPr>
          <p:cNvPr id="3" name="Rectangle 5">
            <a:extLst>
              <a:ext uri="{FF2B5EF4-FFF2-40B4-BE49-F238E27FC236}">
                <a16:creationId xmlns:a16="http://schemas.microsoft.com/office/drawing/2014/main" id="{9CB5C39A-95AA-4044-8CB9-1E9AE829CB52}"/>
              </a:ext>
            </a:extLst>
          </p:cNvPr>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SG"/>
          </a:p>
        </p:txBody>
      </p:sp>
      <p:sp>
        <p:nvSpPr>
          <p:cNvPr id="4" name="Rectangle 6">
            <a:extLst>
              <a:ext uri="{FF2B5EF4-FFF2-40B4-BE49-F238E27FC236}">
                <a16:creationId xmlns:a16="http://schemas.microsoft.com/office/drawing/2014/main" id="{931311B3-7729-4C4C-80DC-63D29C3C60E9}"/>
              </a:ext>
            </a:extLst>
          </p:cNvPr>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7385116C-5B68-43E2-AF50-20F93C3D8203}" type="slidenum">
              <a:rPr lang="en-SG" altLang="fr-FR"/>
              <a:pPr>
                <a:defRPr/>
              </a:pPr>
              <a:t>‹#›</a:t>
            </a:fld>
            <a:endParaRPr lang="en-SG" altLang="fr-FR"/>
          </a:p>
        </p:txBody>
      </p:sp>
      <p:sp>
        <p:nvSpPr>
          <p:cNvPr id="1034" name="Rectangle 2">
            <a:extLst>
              <a:ext uri="{FF2B5EF4-FFF2-40B4-BE49-F238E27FC236}">
                <a16:creationId xmlns:a16="http://schemas.microsoft.com/office/drawing/2014/main" id="{F12CC39B-8697-4776-A90B-50715572BE7E}"/>
              </a:ext>
            </a:extLst>
          </p:cNvPr>
          <p:cNvSpPr>
            <a:spLocks noGrp="1" noChangeArrowheads="1"/>
          </p:cNvSpPr>
          <p:nvPr>
            <p:ph type="title"/>
          </p:nvPr>
        </p:nvSpPr>
        <p:spPr bwMode="black">
          <a:xfrm>
            <a:off x="457200" y="2286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SG" altLang="fr-FR"/>
              <a:t>Click to edit Master title style</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r" rtl="0" eaLnBrk="0" fontAlgn="base" hangingPunct="0">
        <a:spcBef>
          <a:spcPct val="0"/>
        </a:spcBef>
        <a:spcAft>
          <a:spcPct val="0"/>
        </a:spcAft>
        <a:defRPr sz="2800" b="1" i="1">
          <a:solidFill>
            <a:schemeClr val="tx1"/>
          </a:solidFill>
          <a:latin typeface="+mj-lt"/>
          <a:ea typeface="+mj-ea"/>
          <a:cs typeface="+mj-cs"/>
        </a:defRPr>
      </a:lvl1pPr>
      <a:lvl2pPr algn="r" rtl="0" eaLnBrk="0" fontAlgn="base" hangingPunct="0">
        <a:spcBef>
          <a:spcPct val="0"/>
        </a:spcBef>
        <a:spcAft>
          <a:spcPct val="0"/>
        </a:spcAft>
        <a:defRPr sz="2800" b="1" i="1">
          <a:solidFill>
            <a:schemeClr val="tx1"/>
          </a:solidFill>
          <a:latin typeface="Verdana" pitchFamily="34" charset="0"/>
        </a:defRPr>
      </a:lvl2pPr>
      <a:lvl3pPr algn="r" rtl="0" eaLnBrk="0" fontAlgn="base" hangingPunct="0">
        <a:spcBef>
          <a:spcPct val="0"/>
        </a:spcBef>
        <a:spcAft>
          <a:spcPct val="0"/>
        </a:spcAft>
        <a:defRPr sz="2800" b="1" i="1">
          <a:solidFill>
            <a:schemeClr val="tx1"/>
          </a:solidFill>
          <a:latin typeface="Verdana" pitchFamily="34" charset="0"/>
        </a:defRPr>
      </a:lvl3pPr>
      <a:lvl4pPr algn="r" rtl="0" eaLnBrk="0" fontAlgn="base" hangingPunct="0">
        <a:spcBef>
          <a:spcPct val="0"/>
        </a:spcBef>
        <a:spcAft>
          <a:spcPct val="0"/>
        </a:spcAft>
        <a:defRPr sz="2800" b="1" i="1">
          <a:solidFill>
            <a:schemeClr val="tx1"/>
          </a:solidFill>
          <a:latin typeface="Verdana" pitchFamily="34" charset="0"/>
        </a:defRPr>
      </a:lvl4pPr>
      <a:lvl5pPr algn="r" rtl="0" eaLnBrk="0" fontAlgn="base" hangingPunct="0">
        <a:spcBef>
          <a:spcPct val="0"/>
        </a:spcBef>
        <a:spcAft>
          <a:spcPct val="0"/>
        </a:spcAft>
        <a:defRPr sz="2800" b="1" i="1">
          <a:solidFill>
            <a:schemeClr val="tx1"/>
          </a:solidFill>
          <a:latin typeface="Verdana" pitchFamily="34" charset="0"/>
        </a:defRPr>
      </a:lvl5pPr>
      <a:lvl6pPr marL="457200" algn="r" rtl="0" fontAlgn="base">
        <a:spcBef>
          <a:spcPct val="0"/>
        </a:spcBef>
        <a:spcAft>
          <a:spcPct val="0"/>
        </a:spcAft>
        <a:defRPr sz="2800" b="1" i="1">
          <a:solidFill>
            <a:schemeClr val="tx1"/>
          </a:solidFill>
          <a:latin typeface="Verdana" pitchFamily="34" charset="0"/>
        </a:defRPr>
      </a:lvl6pPr>
      <a:lvl7pPr marL="914400" algn="r" rtl="0" fontAlgn="base">
        <a:spcBef>
          <a:spcPct val="0"/>
        </a:spcBef>
        <a:spcAft>
          <a:spcPct val="0"/>
        </a:spcAft>
        <a:defRPr sz="2800" b="1" i="1">
          <a:solidFill>
            <a:schemeClr val="tx1"/>
          </a:solidFill>
          <a:latin typeface="Verdana" pitchFamily="34" charset="0"/>
        </a:defRPr>
      </a:lvl7pPr>
      <a:lvl8pPr marL="1371600" algn="r" rtl="0" fontAlgn="base">
        <a:spcBef>
          <a:spcPct val="0"/>
        </a:spcBef>
        <a:spcAft>
          <a:spcPct val="0"/>
        </a:spcAft>
        <a:defRPr sz="2800" b="1" i="1">
          <a:solidFill>
            <a:schemeClr val="tx1"/>
          </a:solidFill>
          <a:latin typeface="Verdana" pitchFamily="34" charset="0"/>
        </a:defRPr>
      </a:lvl8pPr>
      <a:lvl9pPr marL="1828800" algn="r" rtl="0" fontAlgn="base">
        <a:spcBef>
          <a:spcPct val="0"/>
        </a:spcBef>
        <a:spcAft>
          <a:spcPct val="0"/>
        </a:spcAft>
        <a:defRPr sz="2800" b="1" i="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284D689-8B94-428B-B744-AEE3C0D80366}"/>
              </a:ext>
            </a:extLst>
          </p:cNvPr>
          <p:cNvSpPr>
            <a:spLocks noGrp="1" noChangeArrowheads="1"/>
          </p:cNvSpPr>
          <p:nvPr>
            <p:ph type="ctrTitle"/>
          </p:nvPr>
        </p:nvSpPr>
        <p:spPr>
          <a:xfrm>
            <a:off x="250825" y="3495675"/>
            <a:ext cx="8569647" cy="2381250"/>
          </a:xfrm>
        </p:spPr>
        <p:txBody>
          <a:bodyPr/>
          <a:lstStyle/>
          <a:p>
            <a:pPr algn="ctr" eaLnBrk="1" hangingPunct="1"/>
            <a:r>
              <a:rPr lang="en-US" altLang="fr-FR" sz="3600" b="1"/>
              <a:t>Session 3</a:t>
            </a:r>
            <a:r>
              <a:rPr lang="en-SG" altLang="fr-FR" sz="3600"/>
              <a:t> </a:t>
            </a:r>
            <a:br>
              <a:rPr lang="en-SG" altLang="fr-FR" sz="3600" dirty="0"/>
            </a:br>
            <a:r>
              <a:rPr lang="en-US" altLang="fr-FR" sz="2800" dirty="0"/>
              <a:t>Chapter 2 - Relational Model of Data - Part 2</a:t>
            </a:r>
            <a:br>
              <a:rPr lang="en-US" altLang="fr-FR" sz="2800" dirty="0"/>
            </a:br>
            <a:r>
              <a:rPr lang="en-US" altLang="fr-FR" sz="2800" dirty="0"/>
              <a:t>Defining a Relation Schema in SQL</a:t>
            </a:r>
            <a:endParaRPr lang="en-SG" altLang="fr-FR" dirty="0"/>
          </a:p>
        </p:txBody>
      </p:sp>
      <p:sp>
        <p:nvSpPr>
          <p:cNvPr id="4099" name="Text Box 4">
            <a:extLst>
              <a:ext uri="{FF2B5EF4-FFF2-40B4-BE49-F238E27FC236}">
                <a16:creationId xmlns:a16="http://schemas.microsoft.com/office/drawing/2014/main" id="{65B16BB1-397C-4648-91B8-78ED599A88C3}"/>
              </a:ext>
            </a:extLst>
          </p:cNvPr>
          <p:cNvSpPr txBox="1">
            <a:spLocks noChangeArrowheads="1"/>
          </p:cNvSpPr>
          <p:nvPr/>
        </p:nvSpPr>
        <p:spPr bwMode="white">
          <a:xfrm>
            <a:off x="2209800" y="2246313"/>
            <a:ext cx="6553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SG" altLang="fr-FR" sz="1200">
                <a:solidFill>
                  <a:schemeClr val="bg1"/>
                </a:solidFill>
                <a:latin typeface="Verdana" panose="020B0604030504040204" pitchFamily="34" charset="0"/>
              </a:rPr>
              <a:t>Database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59F844D-8C91-4F3A-907F-0FD343255DD6}"/>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2.3.3a Create Database</a:t>
            </a:r>
          </a:p>
        </p:txBody>
      </p:sp>
      <p:sp>
        <p:nvSpPr>
          <p:cNvPr id="29699" name="Rectangle 3">
            <a:extLst>
              <a:ext uri="{FF2B5EF4-FFF2-40B4-BE49-F238E27FC236}">
                <a16:creationId xmlns:a16="http://schemas.microsoft.com/office/drawing/2014/main" id="{BF3A0B70-F02A-4C75-BE4D-B1FAB8BD1B67}"/>
              </a:ext>
            </a:extLst>
          </p:cNvPr>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vi-VN" sz="2800" b="1" dirty="0"/>
              <a:t>Example</a:t>
            </a:r>
            <a:r>
              <a:rPr lang="en-US" altLang="vi-VN" sz="2800" dirty="0"/>
              <a:t>: </a:t>
            </a:r>
          </a:p>
          <a:p>
            <a:pPr marL="0" indent="0" eaLnBrk="1" hangingPunct="1">
              <a:buFont typeface="Wingdings" panose="05000000000000000000" pitchFamily="2" charset="2"/>
              <a:buNone/>
            </a:pPr>
            <a:r>
              <a:rPr lang="en-US" altLang="vi-VN" sz="2800" dirty="0"/>
              <a:t>Create a database named QLSV with 10MB at the beginning for the primary file and 5MB at the beginning for the log file. Size of primary file and log file can be up to 50 MB and 25 MB. The files are stored in D:\DBI202.</a:t>
            </a:r>
            <a:endParaRPr lang="en-US" altLang="fr-FR"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A50D46C-5534-401B-AD06-7C37BEBB678E}"/>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2.3.3a Create Database</a:t>
            </a:r>
          </a:p>
        </p:txBody>
      </p:sp>
      <p:sp>
        <p:nvSpPr>
          <p:cNvPr id="30723" name="TextBox 1">
            <a:extLst>
              <a:ext uri="{FF2B5EF4-FFF2-40B4-BE49-F238E27FC236}">
                <a16:creationId xmlns:a16="http://schemas.microsoft.com/office/drawing/2014/main" id="{E4086FE7-D15E-4B5F-9974-887EAACB1A12}"/>
              </a:ext>
            </a:extLst>
          </p:cNvPr>
          <p:cNvSpPr txBox="1">
            <a:spLocks noChangeArrowheads="1"/>
          </p:cNvSpPr>
          <p:nvPr/>
        </p:nvSpPr>
        <p:spPr bwMode="auto">
          <a:xfrm>
            <a:off x="395288" y="1268760"/>
            <a:ext cx="828040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vi-VN" sz="2000" dirty="0">
                <a:solidFill>
                  <a:srgbClr val="0000FF"/>
                </a:solidFill>
                <a:highlight>
                  <a:srgbClr val="FFFFFF"/>
                </a:highlight>
                <a:latin typeface="Consolas" panose="020B0609020204030204" pitchFamily="49" charset="0"/>
              </a:rPr>
              <a:t>CREATE</a:t>
            </a:r>
            <a:r>
              <a:rPr lang="vi-VN" sz="2000" dirty="0">
                <a:solidFill>
                  <a:srgbClr val="000000"/>
                </a:solidFill>
                <a:highlight>
                  <a:srgbClr val="FFFFFF"/>
                </a:highlight>
                <a:latin typeface="Consolas" panose="020B0609020204030204" pitchFamily="49" charset="0"/>
              </a:rPr>
              <a:t> </a:t>
            </a:r>
            <a:r>
              <a:rPr lang="vi-VN" sz="2000" dirty="0">
                <a:solidFill>
                  <a:srgbClr val="0000FF"/>
                </a:solidFill>
                <a:highlight>
                  <a:srgbClr val="FFFFFF"/>
                </a:highlight>
                <a:latin typeface="Consolas" panose="020B0609020204030204" pitchFamily="49" charset="0"/>
              </a:rPr>
              <a:t>DATABASE</a:t>
            </a:r>
            <a:r>
              <a:rPr lang="vi-VN" sz="2000" dirty="0">
                <a:solidFill>
                  <a:srgbClr val="000000"/>
                </a:solidFill>
                <a:highlight>
                  <a:srgbClr val="FFFFFF"/>
                </a:highlight>
                <a:latin typeface="Consolas" panose="020B0609020204030204" pitchFamily="49" charset="0"/>
              </a:rPr>
              <a:t> QLSV</a:t>
            </a:r>
          </a:p>
          <a:p>
            <a:pPr>
              <a:buNone/>
            </a:pPr>
            <a:r>
              <a:rPr lang="vi-VN" sz="2000" dirty="0">
                <a:solidFill>
                  <a:srgbClr val="0000FF"/>
                </a:solidFill>
                <a:highlight>
                  <a:srgbClr val="FFFFFF"/>
                </a:highlight>
                <a:latin typeface="Consolas" panose="020B0609020204030204" pitchFamily="49" charset="0"/>
              </a:rPr>
              <a:t>On</a:t>
            </a:r>
            <a:r>
              <a:rPr lang="vi-VN" sz="2000" dirty="0">
                <a:solidFill>
                  <a:srgbClr val="000000"/>
                </a:solidFill>
                <a:highlight>
                  <a:srgbClr val="FFFFFF"/>
                </a:highlight>
                <a:latin typeface="Consolas" panose="020B0609020204030204" pitchFamily="49" charset="0"/>
              </a:rPr>
              <a:t> </a:t>
            </a:r>
            <a:r>
              <a:rPr lang="vi-VN" sz="2000" dirty="0">
                <a:solidFill>
                  <a:srgbClr val="0000FF"/>
                </a:solidFill>
                <a:highlight>
                  <a:srgbClr val="FFFFFF"/>
                </a:highlight>
                <a:latin typeface="Consolas" panose="020B0609020204030204" pitchFamily="49" charset="0"/>
              </a:rPr>
              <a:t>Primary</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808080"/>
                </a:solidFill>
                <a:highlight>
                  <a:srgbClr val="FFFFFF"/>
                </a:highlight>
                <a:latin typeface="Consolas" panose="020B0609020204030204" pitchFamily="49" charset="0"/>
              </a:rPr>
              <a:t>(</a:t>
            </a:r>
          </a:p>
          <a:p>
            <a:pPr>
              <a:buNone/>
            </a:pPr>
            <a:r>
              <a:rPr lang="vi-VN" sz="2000" dirty="0">
                <a:solidFill>
                  <a:srgbClr val="0000FF"/>
                </a:solidFill>
                <a:highlight>
                  <a:srgbClr val="FFFFFF"/>
                </a:highlight>
                <a:latin typeface="Consolas" panose="020B0609020204030204" pitchFamily="49" charset="0"/>
              </a:rPr>
              <a:t>Name</a:t>
            </a:r>
            <a:r>
              <a:rPr lang="vi-VN" sz="2000" dirty="0">
                <a:solidFill>
                  <a:srgbClr val="808080"/>
                </a:solidFill>
                <a:highlight>
                  <a:srgbClr val="FFFFFF"/>
                </a:highlight>
                <a:latin typeface="Consolas" panose="020B0609020204030204" pitchFamily="49" charset="0"/>
              </a:rPr>
              <a:t>=</a:t>
            </a:r>
            <a:r>
              <a:rPr lang="vi-VN" sz="2000" dirty="0">
                <a:solidFill>
                  <a:srgbClr val="000000"/>
                </a:solidFill>
                <a:highlight>
                  <a:srgbClr val="FFFFFF"/>
                </a:highlight>
                <a:latin typeface="Consolas" panose="020B0609020204030204" pitchFamily="49" charset="0"/>
              </a:rPr>
              <a:t>QLSV_Data</a:t>
            </a:r>
            <a:r>
              <a:rPr lang="vi-VN" sz="2000" dirty="0">
                <a:solidFill>
                  <a:srgbClr val="808080"/>
                </a:solidFill>
                <a:highlight>
                  <a:srgbClr val="FFFFFF"/>
                </a:highlight>
                <a:latin typeface="Consolas" panose="020B0609020204030204" pitchFamily="49" charset="0"/>
              </a:rPr>
              <a:t>,</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0000FF"/>
                </a:solidFill>
                <a:highlight>
                  <a:srgbClr val="FFFFFF"/>
                </a:highlight>
                <a:latin typeface="Consolas" panose="020B0609020204030204" pitchFamily="49" charset="0"/>
              </a:rPr>
              <a:t>Filename</a:t>
            </a:r>
            <a:r>
              <a:rPr lang="vi-VN" sz="2000" dirty="0">
                <a:solidFill>
                  <a:srgbClr val="808080"/>
                </a:solidFill>
                <a:highlight>
                  <a:srgbClr val="FFFFFF"/>
                </a:highlight>
                <a:latin typeface="Consolas" panose="020B0609020204030204" pitchFamily="49" charset="0"/>
              </a:rPr>
              <a:t>=</a:t>
            </a:r>
            <a:r>
              <a:rPr lang="vi-VN" sz="2000" dirty="0">
                <a:solidFill>
                  <a:srgbClr val="000000"/>
                </a:solidFill>
                <a:highlight>
                  <a:srgbClr val="FFFFFF"/>
                </a:highlight>
                <a:latin typeface="Consolas" panose="020B0609020204030204" pitchFamily="49" charset="0"/>
              </a:rPr>
              <a:t> </a:t>
            </a:r>
            <a:r>
              <a:rPr lang="vi-VN" sz="2000" dirty="0">
                <a:solidFill>
                  <a:srgbClr val="FF0000"/>
                </a:solidFill>
                <a:highlight>
                  <a:srgbClr val="FFFFFF"/>
                </a:highlight>
                <a:latin typeface="Consolas" panose="020B0609020204030204" pitchFamily="49" charset="0"/>
              </a:rPr>
              <a:t>'D:\DBI202\QLSV_dat.mdf'</a:t>
            </a:r>
            <a:r>
              <a:rPr lang="vi-VN" sz="2000" dirty="0">
                <a:solidFill>
                  <a:srgbClr val="808080"/>
                </a:solidFill>
                <a:highlight>
                  <a:srgbClr val="FFFFFF"/>
                </a:highlight>
                <a:latin typeface="Consolas" panose="020B0609020204030204" pitchFamily="49" charset="0"/>
              </a:rPr>
              <a:t>,</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000000"/>
                </a:solidFill>
                <a:highlight>
                  <a:srgbClr val="FFFFFF"/>
                </a:highlight>
                <a:latin typeface="Consolas" panose="020B0609020204030204" pitchFamily="49" charset="0"/>
              </a:rPr>
              <a:t>Size</a:t>
            </a:r>
            <a:r>
              <a:rPr lang="vi-VN" sz="2000" dirty="0">
                <a:solidFill>
                  <a:srgbClr val="808080"/>
                </a:solidFill>
                <a:highlight>
                  <a:srgbClr val="FFFFFF"/>
                </a:highlight>
                <a:latin typeface="Consolas" panose="020B0609020204030204" pitchFamily="49" charset="0"/>
              </a:rPr>
              <a:t>=</a:t>
            </a:r>
            <a:r>
              <a:rPr lang="vi-VN" sz="2000" dirty="0">
                <a:solidFill>
                  <a:srgbClr val="000000"/>
                </a:solidFill>
                <a:highlight>
                  <a:srgbClr val="FFFFFF"/>
                </a:highlight>
                <a:latin typeface="Consolas" panose="020B0609020204030204" pitchFamily="49" charset="0"/>
              </a:rPr>
              <a:t>10 MB</a:t>
            </a:r>
            <a:r>
              <a:rPr lang="vi-VN" sz="2000" dirty="0">
                <a:solidFill>
                  <a:srgbClr val="808080"/>
                </a:solidFill>
                <a:highlight>
                  <a:srgbClr val="FFFFFF"/>
                </a:highlight>
                <a:latin typeface="Consolas" panose="020B0609020204030204" pitchFamily="49" charset="0"/>
              </a:rPr>
              <a:t>,</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000000"/>
                </a:solidFill>
                <a:highlight>
                  <a:srgbClr val="FFFFFF"/>
                </a:highlight>
                <a:latin typeface="Consolas" panose="020B0609020204030204" pitchFamily="49" charset="0"/>
              </a:rPr>
              <a:t>MaxSize</a:t>
            </a:r>
            <a:r>
              <a:rPr lang="vi-VN" sz="2000" dirty="0">
                <a:solidFill>
                  <a:srgbClr val="808080"/>
                </a:solidFill>
                <a:highlight>
                  <a:srgbClr val="FFFFFF"/>
                </a:highlight>
                <a:latin typeface="Consolas" panose="020B0609020204030204" pitchFamily="49" charset="0"/>
              </a:rPr>
              <a:t>=</a:t>
            </a:r>
            <a:r>
              <a:rPr lang="vi-VN" sz="2000" dirty="0">
                <a:solidFill>
                  <a:srgbClr val="000000"/>
                </a:solidFill>
                <a:highlight>
                  <a:srgbClr val="FFFFFF"/>
                </a:highlight>
                <a:latin typeface="Consolas" panose="020B0609020204030204" pitchFamily="49" charset="0"/>
              </a:rPr>
              <a:t>50MB</a:t>
            </a:r>
          </a:p>
          <a:p>
            <a:pPr>
              <a:buNone/>
            </a:pPr>
            <a:r>
              <a:rPr lang="vi-VN" sz="2000" dirty="0">
                <a:solidFill>
                  <a:srgbClr val="808080"/>
                </a:solidFill>
                <a:highlight>
                  <a:srgbClr val="FFFFFF"/>
                </a:highlight>
                <a:latin typeface="Consolas" panose="020B0609020204030204" pitchFamily="49" charset="0"/>
              </a:rPr>
              <a:t>)</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FF00FF"/>
                </a:solidFill>
                <a:highlight>
                  <a:srgbClr val="FFFFFF"/>
                </a:highlight>
                <a:latin typeface="Consolas" panose="020B0609020204030204" pitchFamily="49" charset="0"/>
              </a:rPr>
              <a:t>Log</a:t>
            </a:r>
            <a:r>
              <a:rPr lang="vi-VN" sz="2000" dirty="0">
                <a:solidFill>
                  <a:srgbClr val="000000"/>
                </a:solidFill>
                <a:highlight>
                  <a:srgbClr val="FFFFFF"/>
                </a:highlight>
                <a:latin typeface="Consolas" panose="020B0609020204030204" pitchFamily="49" charset="0"/>
              </a:rPr>
              <a:t> </a:t>
            </a:r>
            <a:r>
              <a:rPr lang="vi-VN" sz="2000" dirty="0">
                <a:solidFill>
                  <a:srgbClr val="0000FF"/>
                </a:solidFill>
                <a:highlight>
                  <a:srgbClr val="FFFFFF"/>
                </a:highlight>
                <a:latin typeface="Consolas" panose="020B0609020204030204" pitchFamily="49" charset="0"/>
              </a:rPr>
              <a:t>On</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808080"/>
                </a:solidFill>
                <a:highlight>
                  <a:srgbClr val="FFFFFF"/>
                </a:highlight>
                <a:latin typeface="Consolas" panose="020B0609020204030204" pitchFamily="49" charset="0"/>
              </a:rPr>
              <a:t>(</a:t>
            </a:r>
          </a:p>
          <a:p>
            <a:pPr>
              <a:buNone/>
            </a:pPr>
            <a:r>
              <a:rPr lang="vi-VN" sz="2000" dirty="0">
                <a:solidFill>
                  <a:srgbClr val="0000FF"/>
                </a:solidFill>
                <a:highlight>
                  <a:srgbClr val="FFFFFF"/>
                </a:highlight>
                <a:latin typeface="Consolas" panose="020B0609020204030204" pitchFamily="49" charset="0"/>
              </a:rPr>
              <a:t>Name</a:t>
            </a:r>
            <a:r>
              <a:rPr lang="vi-VN" sz="2000" dirty="0">
                <a:solidFill>
                  <a:srgbClr val="000000"/>
                </a:solidFill>
                <a:highlight>
                  <a:srgbClr val="FFFFFF"/>
                </a:highlight>
                <a:latin typeface="Consolas" panose="020B0609020204030204" pitchFamily="49" charset="0"/>
              </a:rPr>
              <a:t> </a:t>
            </a:r>
            <a:r>
              <a:rPr lang="vi-VN" sz="2000" dirty="0">
                <a:solidFill>
                  <a:srgbClr val="808080"/>
                </a:solidFill>
                <a:highlight>
                  <a:srgbClr val="FFFFFF"/>
                </a:highlight>
                <a:latin typeface="Consolas" panose="020B0609020204030204" pitchFamily="49" charset="0"/>
              </a:rPr>
              <a:t>=</a:t>
            </a:r>
            <a:r>
              <a:rPr lang="vi-VN" sz="2000" dirty="0">
                <a:solidFill>
                  <a:srgbClr val="000000"/>
                </a:solidFill>
                <a:highlight>
                  <a:srgbClr val="FFFFFF"/>
                </a:highlight>
                <a:latin typeface="Consolas" panose="020B0609020204030204" pitchFamily="49" charset="0"/>
              </a:rPr>
              <a:t> QLSVLog</a:t>
            </a:r>
            <a:r>
              <a:rPr lang="vi-VN" sz="2000" dirty="0">
                <a:solidFill>
                  <a:srgbClr val="808080"/>
                </a:solidFill>
                <a:highlight>
                  <a:srgbClr val="FFFFFF"/>
                </a:highlight>
                <a:latin typeface="Consolas" panose="020B0609020204030204" pitchFamily="49" charset="0"/>
              </a:rPr>
              <a:t>,</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0000FF"/>
                </a:solidFill>
                <a:highlight>
                  <a:srgbClr val="FFFFFF"/>
                </a:highlight>
                <a:latin typeface="Consolas" panose="020B0609020204030204" pitchFamily="49" charset="0"/>
              </a:rPr>
              <a:t>FileName</a:t>
            </a:r>
            <a:r>
              <a:rPr lang="vi-VN" sz="2000" dirty="0">
                <a:solidFill>
                  <a:srgbClr val="808080"/>
                </a:solidFill>
                <a:highlight>
                  <a:srgbClr val="FFFFFF"/>
                </a:highlight>
                <a:latin typeface="Consolas" panose="020B0609020204030204" pitchFamily="49" charset="0"/>
              </a:rPr>
              <a:t>=</a:t>
            </a:r>
            <a:r>
              <a:rPr lang="vi-VN" sz="2000" dirty="0">
                <a:solidFill>
                  <a:srgbClr val="FF0000"/>
                </a:solidFill>
                <a:highlight>
                  <a:srgbClr val="FFFFFF"/>
                </a:highlight>
                <a:latin typeface="Consolas" panose="020B0609020204030204" pitchFamily="49" charset="0"/>
              </a:rPr>
              <a:t>'D:\DBI202\QLSV_log.ldf'</a:t>
            </a:r>
            <a:r>
              <a:rPr lang="vi-VN" sz="2000" dirty="0">
                <a:solidFill>
                  <a:srgbClr val="808080"/>
                </a:solidFill>
                <a:highlight>
                  <a:srgbClr val="FFFFFF"/>
                </a:highlight>
                <a:latin typeface="Consolas" panose="020B0609020204030204" pitchFamily="49" charset="0"/>
              </a:rPr>
              <a:t>,</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000000"/>
                </a:solidFill>
                <a:highlight>
                  <a:srgbClr val="FFFFFF"/>
                </a:highlight>
                <a:latin typeface="Consolas" panose="020B0609020204030204" pitchFamily="49" charset="0"/>
              </a:rPr>
              <a:t>Size</a:t>
            </a:r>
            <a:r>
              <a:rPr lang="vi-VN" sz="2000" dirty="0">
                <a:solidFill>
                  <a:srgbClr val="808080"/>
                </a:solidFill>
                <a:highlight>
                  <a:srgbClr val="FFFFFF"/>
                </a:highlight>
                <a:latin typeface="Consolas" panose="020B0609020204030204" pitchFamily="49" charset="0"/>
              </a:rPr>
              <a:t>=</a:t>
            </a:r>
            <a:r>
              <a:rPr lang="vi-VN" sz="2000" dirty="0">
                <a:solidFill>
                  <a:srgbClr val="000000"/>
                </a:solidFill>
                <a:highlight>
                  <a:srgbClr val="FFFFFF"/>
                </a:highlight>
                <a:latin typeface="Consolas" panose="020B0609020204030204" pitchFamily="49" charset="0"/>
              </a:rPr>
              <a:t>5MB</a:t>
            </a:r>
            <a:r>
              <a:rPr lang="vi-VN" sz="2000" dirty="0">
                <a:solidFill>
                  <a:srgbClr val="808080"/>
                </a:solidFill>
                <a:highlight>
                  <a:srgbClr val="FFFFFF"/>
                </a:highlight>
                <a:latin typeface="Consolas" panose="020B0609020204030204" pitchFamily="49" charset="0"/>
              </a:rPr>
              <a:t>,</a:t>
            </a:r>
            <a:endParaRPr lang="vi-VN" sz="2000" dirty="0">
              <a:solidFill>
                <a:srgbClr val="000000"/>
              </a:solidFill>
              <a:highlight>
                <a:srgbClr val="FFFFFF"/>
              </a:highlight>
              <a:latin typeface="Consolas" panose="020B0609020204030204" pitchFamily="49" charset="0"/>
            </a:endParaRPr>
          </a:p>
          <a:p>
            <a:pPr>
              <a:buNone/>
            </a:pPr>
            <a:r>
              <a:rPr lang="vi-VN" sz="2000" dirty="0">
                <a:solidFill>
                  <a:srgbClr val="000000"/>
                </a:solidFill>
                <a:highlight>
                  <a:srgbClr val="FFFFFF"/>
                </a:highlight>
                <a:latin typeface="Consolas" panose="020B0609020204030204" pitchFamily="49" charset="0"/>
              </a:rPr>
              <a:t>MaxSize</a:t>
            </a:r>
            <a:r>
              <a:rPr lang="vi-VN" sz="2000" dirty="0">
                <a:solidFill>
                  <a:srgbClr val="808080"/>
                </a:solidFill>
                <a:highlight>
                  <a:srgbClr val="FFFFFF"/>
                </a:highlight>
                <a:latin typeface="Consolas" panose="020B0609020204030204" pitchFamily="49" charset="0"/>
              </a:rPr>
              <a:t>=</a:t>
            </a:r>
            <a:r>
              <a:rPr lang="vi-VN" sz="2000" dirty="0">
                <a:solidFill>
                  <a:srgbClr val="000000"/>
                </a:solidFill>
                <a:highlight>
                  <a:srgbClr val="FFFFFF"/>
                </a:highlight>
                <a:latin typeface="Consolas" panose="020B0609020204030204" pitchFamily="49" charset="0"/>
              </a:rPr>
              <a:t>25MB</a:t>
            </a:r>
          </a:p>
          <a:p>
            <a:pPr>
              <a:buNone/>
            </a:pPr>
            <a:r>
              <a:rPr lang="vi-VN" sz="2000" dirty="0">
                <a:solidFill>
                  <a:srgbClr val="808080"/>
                </a:solidFill>
                <a:highlight>
                  <a:srgbClr val="FFFFFF"/>
                </a:highlight>
                <a:latin typeface="Consolas" panose="020B0609020204030204" pitchFamily="49" charset="0"/>
              </a:rPr>
              <a:t>)</a:t>
            </a:r>
            <a:endParaRPr lang="fr-FR" altLang="vi-V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D8B0290-5DD2-4BFC-B7A6-7D2F95FCA905}"/>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2.3.3b Delete Database</a:t>
            </a:r>
          </a:p>
        </p:txBody>
      </p:sp>
      <p:sp>
        <p:nvSpPr>
          <p:cNvPr id="5" name="Rectangle 3">
            <a:extLst>
              <a:ext uri="{FF2B5EF4-FFF2-40B4-BE49-F238E27FC236}">
                <a16:creationId xmlns:a16="http://schemas.microsoft.com/office/drawing/2014/main" id="{D66D8558-27ED-4F41-A66D-5A37C88EC2CD}"/>
              </a:ext>
            </a:extLst>
          </p:cNvPr>
          <p:cNvSpPr txBox="1">
            <a:spLocks noChangeArrowheads="1"/>
          </p:cNvSpPr>
          <p:nvPr/>
        </p:nvSpPr>
        <p:spPr bwMode="auto">
          <a:xfrm>
            <a:off x="609600" y="13811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defRPr/>
            </a:pPr>
            <a:r>
              <a:rPr lang="vi-VN" sz="3000" b="0" kern="0" dirty="0"/>
              <a:t>Syntax:</a:t>
            </a:r>
          </a:p>
          <a:p>
            <a:pPr lvl="1" eaLnBrk="1" hangingPunct="1">
              <a:defRPr/>
            </a:pPr>
            <a:r>
              <a:rPr lang="vi-VN" dirty="0">
                <a:solidFill>
                  <a:srgbClr val="0000FF"/>
                </a:solidFill>
                <a:highlight>
                  <a:srgbClr val="FFFFFF"/>
                </a:highlight>
                <a:latin typeface="Consolas" panose="020B0609020204030204" pitchFamily="49" charset="0"/>
              </a:rPr>
              <a:t>DROP</a:t>
            </a:r>
            <a:r>
              <a:rPr lang="vi-VN" dirty="0">
                <a:solidFill>
                  <a:srgbClr val="000000"/>
                </a:solidFill>
                <a:highlight>
                  <a:srgbClr val="FFFFFF"/>
                </a:highlight>
                <a:latin typeface="Consolas" panose="020B0609020204030204" pitchFamily="49" charset="0"/>
              </a:rPr>
              <a:t> </a:t>
            </a:r>
            <a:r>
              <a:rPr lang="vi-VN" dirty="0">
                <a:solidFill>
                  <a:srgbClr val="0000FF"/>
                </a:solidFill>
                <a:highlight>
                  <a:srgbClr val="FFFFFF"/>
                </a:highlight>
                <a:latin typeface="Consolas" panose="020B0609020204030204" pitchFamily="49" charset="0"/>
              </a:rPr>
              <a:t>DATABASE</a:t>
            </a:r>
            <a:r>
              <a:rPr lang="vi-VN" dirty="0">
                <a:solidFill>
                  <a:srgbClr val="000000"/>
                </a:solidFill>
                <a:highlight>
                  <a:srgbClr val="FFFFFF"/>
                </a:highlight>
                <a:latin typeface="Consolas" panose="020B0609020204030204" pitchFamily="49" charset="0"/>
              </a:rPr>
              <a:t> DatabaseName</a:t>
            </a:r>
            <a:endParaRPr lang="en-US" dirty="0">
              <a:solidFill>
                <a:srgbClr val="000000"/>
              </a:solidFill>
              <a:highlight>
                <a:srgbClr val="FFFFFF"/>
              </a:highlight>
              <a:latin typeface="Consolas" panose="020B0609020204030204" pitchFamily="49" charset="0"/>
            </a:endParaRPr>
          </a:p>
          <a:p>
            <a:pPr eaLnBrk="1" hangingPunct="1">
              <a:defRPr/>
            </a:pPr>
            <a:r>
              <a:rPr lang="en-US" altLang="fr-FR" sz="3000" b="0" kern="0" dirty="0"/>
              <a:t>Example:</a:t>
            </a:r>
          </a:p>
          <a:p>
            <a:pPr lvl="1" eaLnBrk="1" hangingPunct="1">
              <a:defRPr/>
            </a:pPr>
            <a:r>
              <a:rPr lang="vi-VN" dirty="0">
                <a:solidFill>
                  <a:srgbClr val="0000FF"/>
                </a:solidFill>
                <a:highlight>
                  <a:srgbClr val="FFFFFF"/>
                </a:highlight>
                <a:latin typeface="Consolas" panose="020B0609020204030204" pitchFamily="49" charset="0"/>
              </a:rPr>
              <a:t>DROP</a:t>
            </a:r>
            <a:r>
              <a:rPr lang="vi-VN" dirty="0">
                <a:solidFill>
                  <a:srgbClr val="000000"/>
                </a:solidFill>
                <a:highlight>
                  <a:srgbClr val="FFFFFF"/>
                </a:highlight>
                <a:latin typeface="Consolas" panose="020B0609020204030204" pitchFamily="49" charset="0"/>
              </a:rPr>
              <a:t> </a:t>
            </a:r>
            <a:r>
              <a:rPr lang="vi-VN" dirty="0">
                <a:solidFill>
                  <a:srgbClr val="0000FF"/>
                </a:solidFill>
                <a:highlight>
                  <a:srgbClr val="FFFFFF"/>
                </a:highlight>
                <a:latin typeface="Consolas" panose="020B0609020204030204" pitchFamily="49" charset="0"/>
              </a:rPr>
              <a:t>DATABASE</a:t>
            </a:r>
            <a:r>
              <a:rPr lang="vi-VN" dirty="0">
                <a:solidFill>
                  <a:srgbClr val="000000"/>
                </a:solidFill>
                <a:highlight>
                  <a:srgbClr val="FFFFFF"/>
                </a:highlight>
                <a:latin typeface="Consolas" panose="020B0609020204030204" pitchFamily="49" charset="0"/>
              </a:rPr>
              <a:t> QLSV</a:t>
            </a:r>
            <a:endParaRPr lang="en-US" dirty="0">
              <a:solidFill>
                <a:srgbClr val="000000"/>
              </a:solidFill>
              <a:highlight>
                <a:srgbClr val="FFFFFF"/>
              </a:highlight>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475E6D9-C356-4C9A-9D21-4EC7BC4BBA9A}"/>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2.3.3c Modify Database Name</a:t>
            </a:r>
          </a:p>
        </p:txBody>
      </p:sp>
      <p:sp>
        <p:nvSpPr>
          <p:cNvPr id="5" name="Rectangle 3">
            <a:extLst>
              <a:ext uri="{FF2B5EF4-FFF2-40B4-BE49-F238E27FC236}">
                <a16:creationId xmlns:a16="http://schemas.microsoft.com/office/drawing/2014/main" id="{039D82FB-AF9D-4A7B-86B3-391C3466FA1E}"/>
              </a:ext>
            </a:extLst>
          </p:cNvPr>
          <p:cNvSpPr txBox="1">
            <a:spLocks noChangeArrowheads="1"/>
          </p:cNvSpPr>
          <p:nvPr/>
        </p:nvSpPr>
        <p:spPr bwMode="auto">
          <a:xfrm>
            <a:off x="457200" y="1412776"/>
            <a:ext cx="8229600" cy="3167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defRPr/>
            </a:pPr>
            <a:r>
              <a:rPr lang="en-US" altLang="fr-FR" b="0" kern="0" dirty="0"/>
              <a:t>Syntax:</a:t>
            </a:r>
          </a:p>
          <a:p>
            <a:pPr marL="0" indent="0">
              <a:buNone/>
            </a:pPr>
            <a:r>
              <a:rPr lang="vi-VN" sz="2800" dirty="0">
                <a:solidFill>
                  <a:srgbClr val="0000FF"/>
                </a:solidFill>
                <a:highlight>
                  <a:srgbClr val="FFFFFF"/>
                </a:highlight>
                <a:latin typeface="Consolas" panose="020B0609020204030204" pitchFamily="49" charset="0"/>
              </a:rPr>
              <a:t>ALTER</a:t>
            </a:r>
            <a:r>
              <a:rPr lang="vi-VN" sz="2800" dirty="0">
                <a:solidFill>
                  <a:srgbClr val="000000"/>
                </a:solidFill>
                <a:highlight>
                  <a:srgbClr val="FFFFFF"/>
                </a:highlight>
                <a:latin typeface="Consolas" panose="020B0609020204030204" pitchFamily="49" charset="0"/>
              </a:rPr>
              <a:t> </a:t>
            </a:r>
            <a:r>
              <a:rPr lang="vi-VN" sz="2800" dirty="0">
                <a:solidFill>
                  <a:srgbClr val="0000FF"/>
                </a:solidFill>
                <a:highlight>
                  <a:srgbClr val="FFFFFF"/>
                </a:highlight>
                <a:latin typeface="Consolas" panose="020B0609020204030204" pitchFamily="49" charset="0"/>
              </a:rPr>
              <a:t>DATABASE</a:t>
            </a:r>
            <a:r>
              <a:rPr lang="vi-VN" sz="2800" dirty="0">
                <a:solidFill>
                  <a:srgbClr val="000000"/>
                </a:solidFill>
                <a:highlight>
                  <a:srgbClr val="FFFFFF"/>
                </a:highlight>
                <a:latin typeface="Consolas" panose="020B0609020204030204" pitchFamily="49" charset="0"/>
              </a:rPr>
              <a:t> database_name</a:t>
            </a:r>
          </a:p>
          <a:p>
            <a:pPr marL="0" indent="0">
              <a:buNone/>
            </a:pPr>
            <a:r>
              <a:rPr lang="en-US" sz="2800" dirty="0">
                <a:solidFill>
                  <a:srgbClr val="0000FF"/>
                </a:solidFill>
                <a:highlight>
                  <a:srgbClr val="FFFFFF"/>
                </a:highlight>
                <a:latin typeface="Consolas" panose="020B0609020204030204" pitchFamily="49" charset="0"/>
              </a:rPr>
              <a:t>	Modify</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Name</a:t>
            </a:r>
            <a:r>
              <a:rPr lang="en-US" sz="2800" dirty="0">
                <a:solidFill>
                  <a:srgbClr val="000000"/>
                </a:solidFill>
                <a:highlight>
                  <a:srgbClr val="FFFFFF"/>
                </a:highlight>
                <a:latin typeface="Consolas" panose="020B0609020204030204" pitchFamily="49" charset="0"/>
              </a:rPr>
              <a:t> </a:t>
            </a:r>
            <a:r>
              <a:rPr lang="en-US" sz="2800" dirty="0">
                <a:solidFill>
                  <a:srgbClr val="808080"/>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new_database_name</a:t>
            </a:r>
            <a:endParaRPr lang="en-US" sz="2800" dirty="0">
              <a:solidFill>
                <a:srgbClr val="000000"/>
              </a:solidFill>
              <a:highlight>
                <a:srgbClr val="FFFFFF"/>
              </a:highlight>
              <a:latin typeface="Consolas" panose="020B0609020204030204" pitchFamily="49" charset="0"/>
            </a:endParaRPr>
          </a:p>
          <a:p>
            <a:pPr marL="0" indent="0">
              <a:buNone/>
            </a:pPr>
            <a:endParaRPr lang="en-US" sz="2800" dirty="0">
              <a:solidFill>
                <a:srgbClr val="000000"/>
              </a:solidFill>
              <a:highlight>
                <a:srgbClr val="FFFFFF"/>
              </a:highlight>
              <a:latin typeface="Consolas" panose="020B0609020204030204" pitchFamily="49" charset="0"/>
            </a:endParaRPr>
          </a:p>
          <a:p>
            <a:pPr eaLnBrk="1" hangingPunct="1">
              <a:defRPr/>
            </a:pPr>
            <a:r>
              <a:rPr lang="en-US" altLang="fr-FR" b="0" kern="0" dirty="0">
                <a:highlight>
                  <a:srgbClr val="FFFFFF"/>
                </a:highlight>
              </a:rPr>
              <a:t>Example:</a:t>
            </a:r>
          </a:p>
          <a:p>
            <a:pPr marL="0" indent="0">
              <a:buNone/>
            </a:pPr>
            <a:r>
              <a:rPr lang="vi-VN" sz="2800" dirty="0">
                <a:solidFill>
                  <a:srgbClr val="0000FF"/>
                </a:solidFill>
                <a:highlight>
                  <a:srgbClr val="FFFFFF"/>
                </a:highlight>
                <a:latin typeface="Consolas" panose="020B0609020204030204" pitchFamily="49" charset="0"/>
              </a:rPr>
              <a:t>ALTER</a:t>
            </a:r>
            <a:r>
              <a:rPr lang="vi-VN" sz="2800" dirty="0">
                <a:solidFill>
                  <a:srgbClr val="000000"/>
                </a:solidFill>
                <a:highlight>
                  <a:srgbClr val="FFFFFF"/>
                </a:highlight>
                <a:latin typeface="Consolas" panose="020B0609020204030204" pitchFamily="49" charset="0"/>
              </a:rPr>
              <a:t> </a:t>
            </a:r>
            <a:r>
              <a:rPr lang="vi-VN" sz="2800" dirty="0">
                <a:solidFill>
                  <a:srgbClr val="0000FF"/>
                </a:solidFill>
                <a:highlight>
                  <a:srgbClr val="FFFFFF"/>
                </a:highlight>
                <a:latin typeface="Consolas" panose="020B0609020204030204" pitchFamily="49" charset="0"/>
              </a:rPr>
              <a:t>DATABASE</a:t>
            </a:r>
            <a:r>
              <a:rPr lang="vi-VN" sz="2800" dirty="0">
                <a:solidFill>
                  <a:srgbClr val="000000"/>
                </a:solidFill>
                <a:highlight>
                  <a:srgbClr val="FFFFFF"/>
                </a:highlight>
                <a:latin typeface="Consolas" panose="020B0609020204030204" pitchFamily="49" charset="0"/>
              </a:rPr>
              <a:t> QLSV</a:t>
            </a:r>
          </a:p>
          <a:p>
            <a:pPr marL="0" indent="0">
              <a:buNone/>
            </a:pPr>
            <a:r>
              <a:rPr lang="en-US" sz="2800" dirty="0">
                <a:solidFill>
                  <a:srgbClr val="0000FF"/>
                </a:solidFill>
                <a:highlight>
                  <a:srgbClr val="FFFFFF"/>
                </a:highlight>
                <a:latin typeface="Consolas" panose="020B0609020204030204" pitchFamily="49" charset="0"/>
              </a:rPr>
              <a:t>	Modify</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Name</a:t>
            </a:r>
            <a:r>
              <a:rPr lang="en-US" sz="2800" dirty="0">
                <a:solidFill>
                  <a:srgbClr val="000000"/>
                </a:solidFill>
                <a:highlight>
                  <a:srgbClr val="FFFFFF"/>
                </a:highlight>
                <a:latin typeface="Consolas" panose="020B0609020204030204" pitchFamily="49" charset="0"/>
              </a:rPr>
              <a:t> </a:t>
            </a:r>
            <a:r>
              <a:rPr lang="en-US" sz="2800" dirty="0">
                <a:solidFill>
                  <a:srgbClr val="808080"/>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QLSV_new</a:t>
            </a:r>
            <a:endParaRPr lang="en-US" altLang="fr-FR" sz="2800" b="0" kern="0" dirty="0">
              <a:highlight>
                <a:srgbClr val="FFFFFF"/>
              </a:highlight>
            </a:endParaRPr>
          </a:p>
          <a:p>
            <a:pPr marL="0" indent="0">
              <a:buNone/>
            </a:pPr>
            <a:endParaRPr lang="en-US" altLang="fr-FR" sz="2800" b="0"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12B0FC9-1543-4928-A382-9C4B1326563C}"/>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2.3.3d Modify Database File</a:t>
            </a:r>
          </a:p>
        </p:txBody>
      </p:sp>
      <p:sp>
        <p:nvSpPr>
          <p:cNvPr id="7" name="Rectangle 3">
            <a:extLst>
              <a:ext uri="{FF2B5EF4-FFF2-40B4-BE49-F238E27FC236}">
                <a16:creationId xmlns:a16="http://schemas.microsoft.com/office/drawing/2014/main" id="{C4D7776F-B790-4408-A5EB-B4787FD2C35A}"/>
              </a:ext>
            </a:extLst>
          </p:cNvPr>
          <p:cNvSpPr txBox="1">
            <a:spLocks noChangeArrowheads="1"/>
          </p:cNvSpPr>
          <p:nvPr/>
        </p:nvSpPr>
        <p:spPr bwMode="auto">
          <a:xfrm>
            <a:off x="609600" y="1556793"/>
            <a:ext cx="8229600" cy="492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vi-VN" sz="2800" dirty="0">
                <a:solidFill>
                  <a:srgbClr val="0000FF"/>
                </a:solidFill>
                <a:highlight>
                  <a:srgbClr val="FFFFFF"/>
                </a:highlight>
                <a:latin typeface="Consolas" panose="020B0609020204030204" pitchFamily="49" charset="0"/>
              </a:rPr>
              <a:t>ALTER</a:t>
            </a:r>
            <a:r>
              <a:rPr lang="vi-VN" sz="2800" dirty="0">
                <a:solidFill>
                  <a:srgbClr val="000000"/>
                </a:solidFill>
                <a:highlight>
                  <a:srgbClr val="FFFFFF"/>
                </a:highlight>
                <a:latin typeface="Consolas" panose="020B0609020204030204" pitchFamily="49" charset="0"/>
              </a:rPr>
              <a:t> </a:t>
            </a:r>
            <a:r>
              <a:rPr lang="vi-VN" sz="2800" dirty="0">
                <a:solidFill>
                  <a:srgbClr val="0000FF"/>
                </a:solidFill>
                <a:highlight>
                  <a:srgbClr val="FFFFFF"/>
                </a:highlight>
                <a:latin typeface="Consolas" panose="020B0609020204030204" pitchFamily="49" charset="0"/>
              </a:rPr>
              <a:t>DATABASE</a:t>
            </a:r>
            <a:r>
              <a:rPr lang="vi-VN" sz="2800" dirty="0">
                <a:solidFill>
                  <a:srgbClr val="000000"/>
                </a:solidFill>
                <a:highlight>
                  <a:srgbClr val="FFFFFF"/>
                </a:highlight>
                <a:latin typeface="Consolas" panose="020B0609020204030204" pitchFamily="49" charset="0"/>
              </a:rPr>
              <a:t> QLSV</a:t>
            </a:r>
          </a:p>
          <a:p>
            <a:pPr marL="0" indent="0">
              <a:buNone/>
            </a:pPr>
            <a:r>
              <a:rPr lang="vi-VN" sz="2800" dirty="0">
                <a:solidFill>
                  <a:srgbClr val="0000FF"/>
                </a:solidFill>
                <a:highlight>
                  <a:srgbClr val="FFFFFF"/>
                </a:highlight>
                <a:latin typeface="Consolas" panose="020B0609020204030204" pitchFamily="49" charset="0"/>
              </a:rPr>
              <a:t>MODIFY</a:t>
            </a:r>
            <a:r>
              <a:rPr lang="vi-VN" sz="2800" dirty="0">
                <a:solidFill>
                  <a:srgbClr val="000000"/>
                </a:solidFill>
                <a:highlight>
                  <a:srgbClr val="FFFFFF"/>
                </a:highlight>
                <a:latin typeface="Consolas" panose="020B0609020204030204" pitchFamily="49" charset="0"/>
              </a:rPr>
              <a:t> </a:t>
            </a:r>
            <a:r>
              <a:rPr lang="vi-VN" sz="2800" dirty="0">
                <a:solidFill>
                  <a:srgbClr val="0000FF"/>
                </a:solidFill>
                <a:highlight>
                  <a:srgbClr val="FFFFFF"/>
                </a:highlight>
                <a:latin typeface="Consolas" panose="020B0609020204030204" pitchFamily="49" charset="0"/>
              </a:rPr>
              <a:t>File</a:t>
            </a:r>
            <a:r>
              <a:rPr lang="vi-VN" sz="2800" dirty="0">
                <a:solidFill>
                  <a:srgbClr val="808080"/>
                </a:solidFill>
                <a:highlight>
                  <a:srgbClr val="FFFFFF"/>
                </a:highlight>
                <a:latin typeface="Consolas" panose="020B0609020204030204" pitchFamily="49" charset="0"/>
              </a:rPr>
              <a:t>(</a:t>
            </a:r>
            <a:endParaRPr lang="vi-VN" sz="2800" dirty="0">
              <a:solidFill>
                <a:srgbClr val="000000"/>
              </a:solidFill>
              <a:highlight>
                <a:srgbClr val="FFFFFF"/>
              </a:highlight>
              <a:latin typeface="Consolas" panose="020B0609020204030204" pitchFamily="49" charset="0"/>
            </a:endParaRPr>
          </a:p>
          <a:p>
            <a:pPr marL="0" indent="0">
              <a:buNone/>
            </a:pPr>
            <a:r>
              <a:rPr lang="vi-VN" sz="2800" dirty="0">
                <a:solidFill>
                  <a:srgbClr val="0000FF"/>
                </a:solidFill>
                <a:highlight>
                  <a:srgbClr val="FFFFFF"/>
                </a:highlight>
                <a:latin typeface="Consolas" panose="020B0609020204030204" pitchFamily="49" charset="0"/>
              </a:rPr>
              <a:t>Name</a:t>
            </a:r>
            <a:r>
              <a:rPr lang="vi-VN" sz="2800" dirty="0">
                <a:solidFill>
                  <a:srgbClr val="808080"/>
                </a:solidFill>
                <a:highlight>
                  <a:srgbClr val="FFFFFF"/>
                </a:highlight>
                <a:latin typeface="Consolas" panose="020B0609020204030204" pitchFamily="49" charset="0"/>
              </a:rPr>
              <a:t>=</a:t>
            </a:r>
            <a:r>
              <a:rPr lang="vi-VN" sz="2800" dirty="0">
                <a:solidFill>
                  <a:srgbClr val="000000"/>
                </a:solidFill>
                <a:highlight>
                  <a:srgbClr val="FFFFFF"/>
                </a:highlight>
                <a:latin typeface="Consolas" panose="020B0609020204030204" pitchFamily="49" charset="0"/>
              </a:rPr>
              <a:t>QLSV_Data</a:t>
            </a:r>
            <a:r>
              <a:rPr lang="vi-VN" sz="2800" dirty="0">
                <a:solidFill>
                  <a:srgbClr val="808080"/>
                </a:solidFill>
                <a:highlight>
                  <a:srgbClr val="FFFFFF"/>
                </a:highlight>
                <a:latin typeface="Consolas" panose="020B0609020204030204" pitchFamily="49" charset="0"/>
              </a:rPr>
              <a:t>,</a:t>
            </a:r>
            <a:endParaRPr lang="vi-VN" sz="2800" dirty="0">
              <a:solidFill>
                <a:srgbClr val="000000"/>
              </a:solidFill>
              <a:highlight>
                <a:srgbClr val="FFFFFF"/>
              </a:highlight>
              <a:latin typeface="Consolas" panose="020B0609020204030204" pitchFamily="49" charset="0"/>
            </a:endParaRPr>
          </a:p>
          <a:p>
            <a:pPr marL="0" indent="0">
              <a:buNone/>
            </a:pPr>
            <a:r>
              <a:rPr lang="vi-VN" sz="2800" dirty="0">
                <a:solidFill>
                  <a:srgbClr val="0000FF"/>
                </a:solidFill>
                <a:highlight>
                  <a:srgbClr val="FFFFFF"/>
                </a:highlight>
                <a:latin typeface="Consolas" panose="020B0609020204030204" pitchFamily="49" charset="0"/>
              </a:rPr>
              <a:t>Filename</a:t>
            </a:r>
            <a:r>
              <a:rPr lang="vi-VN" sz="2800" dirty="0">
                <a:solidFill>
                  <a:srgbClr val="808080"/>
                </a:solidFill>
                <a:highlight>
                  <a:srgbClr val="FFFFFF"/>
                </a:highlight>
                <a:latin typeface="Consolas" panose="020B0609020204030204" pitchFamily="49" charset="0"/>
              </a:rPr>
              <a:t>=</a:t>
            </a:r>
            <a:r>
              <a:rPr lang="vi-VN" sz="2800" dirty="0">
                <a:solidFill>
                  <a:srgbClr val="000000"/>
                </a:solidFill>
                <a:highlight>
                  <a:srgbClr val="FFFFFF"/>
                </a:highlight>
                <a:latin typeface="Consolas" panose="020B0609020204030204" pitchFamily="49" charset="0"/>
              </a:rPr>
              <a:t> </a:t>
            </a:r>
            <a:r>
              <a:rPr lang="vi-VN" sz="2800" dirty="0">
                <a:solidFill>
                  <a:srgbClr val="FF0000"/>
                </a:solidFill>
                <a:highlight>
                  <a:srgbClr val="FFFFFF"/>
                </a:highlight>
                <a:latin typeface="Consolas" panose="020B0609020204030204" pitchFamily="49" charset="0"/>
              </a:rPr>
              <a:t>'D:\DBI202\QLSV_dat.mdf'</a:t>
            </a:r>
            <a:r>
              <a:rPr lang="vi-VN" sz="2800" dirty="0">
                <a:solidFill>
                  <a:srgbClr val="808080"/>
                </a:solidFill>
                <a:highlight>
                  <a:srgbClr val="FFFFFF"/>
                </a:highlight>
                <a:latin typeface="Consolas" panose="020B0609020204030204" pitchFamily="49" charset="0"/>
              </a:rPr>
              <a:t>,</a:t>
            </a:r>
            <a:endParaRPr lang="vi-VN" sz="2800" dirty="0">
              <a:solidFill>
                <a:srgbClr val="000000"/>
              </a:solidFill>
              <a:highlight>
                <a:srgbClr val="FFFFFF"/>
              </a:highlight>
              <a:latin typeface="Consolas" panose="020B0609020204030204" pitchFamily="49" charset="0"/>
            </a:endParaRPr>
          </a:p>
          <a:p>
            <a:pPr marL="0" indent="0">
              <a:buNone/>
            </a:pPr>
            <a:r>
              <a:rPr lang="vi-VN" sz="2800" dirty="0">
                <a:solidFill>
                  <a:srgbClr val="000000"/>
                </a:solidFill>
                <a:highlight>
                  <a:srgbClr val="FFFFFF"/>
                </a:highlight>
                <a:latin typeface="Consolas" panose="020B0609020204030204" pitchFamily="49" charset="0"/>
              </a:rPr>
              <a:t>Size</a:t>
            </a:r>
            <a:r>
              <a:rPr lang="vi-VN" sz="2800" dirty="0">
                <a:solidFill>
                  <a:srgbClr val="808080"/>
                </a:solidFill>
                <a:highlight>
                  <a:srgbClr val="FFFFFF"/>
                </a:highlight>
                <a:latin typeface="Consolas" panose="020B0609020204030204" pitchFamily="49" charset="0"/>
              </a:rPr>
              <a:t>=</a:t>
            </a:r>
            <a:r>
              <a:rPr lang="vi-VN" sz="2800" dirty="0">
                <a:solidFill>
                  <a:srgbClr val="000000"/>
                </a:solidFill>
                <a:highlight>
                  <a:srgbClr val="FFFFFF"/>
                </a:highlight>
                <a:latin typeface="Consolas" panose="020B0609020204030204" pitchFamily="49" charset="0"/>
              </a:rPr>
              <a:t>15 MB</a:t>
            </a:r>
            <a:r>
              <a:rPr lang="vi-VN" sz="2800" dirty="0">
                <a:solidFill>
                  <a:srgbClr val="808080"/>
                </a:solidFill>
                <a:highlight>
                  <a:srgbClr val="FFFFFF"/>
                </a:highlight>
                <a:latin typeface="Consolas" panose="020B0609020204030204" pitchFamily="49" charset="0"/>
              </a:rPr>
              <a:t>,</a:t>
            </a:r>
            <a:endParaRPr lang="vi-VN" sz="2800" dirty="0">
              <a:solidFill>
                <a:srgbClr val="000000"/>
              </a:solidFill>
              <a:highlight>
                <a:srgbClr val="FFFFFF"/>
              </a:highlight>
              <a:latin typeface="Consolas" panose="020B0609020204030204" pitchFamily="49" charset="0"/>
            </a:endParaRPr>
          </a:p>
          <a:p>
            <a:pPr marL="0" indent="0">
              <a:buNone/>
            </a:pPr>
            <a:r>
              <a:rPr lang="vi-VN" sz="2800" dirty="0">
                <a:solidFill>
                  <a:srgbClr val="000000"/>
                </a:solidFill>
                <a:highlight>
                  <a:srgbClr val="FFFFFF"/>
                </a:highlight>
                <a:latin typeface="Consolas" panose="020B0609020204030204" pitchFamily="49" charset="0"/>
              </a:rPr>
              <a:t>MaxSize</a:t>
            </a:r>
            <a:r>
              <a:rPr lang="vi-VN" sz="2800" dirty="0">
                <a:solidFill>
                  <a:srgbClr val="808080"/>
                </a:solidFill>
                <a:highlight>
                  <a:srgbClr val="FFFFFF"/>
                </a:highlight>
                <a:latin typeface="Consolas" panose="020B0609020204030204" pitchFamily="49" charset="0"/>
              </a:rPr>
              <a:t>=</a:t>
            </a:r>
            <a:r>
              <a:rPr lang="vi-VN" sz="2800" dirty="0">
                <a:solidFill>
                  <a:srgbClr val="000000"/>
                </a:solidFill>
                <a:highlight>
                  <a:srgbClr val="FFFFFF"/>
                </a:highlight>
                <a:latin typeface="Consolas" panose="020B0609020204030204" pitchFamily="49" charset="0"/>
              </a:rPr>
              <a:t>50MB</a:t>
            </a:r>
          </a:p>
          <a:p>
            <a:pPr marL="0" indent="0">
              <a:buNone/>
            </a:pPr>
            <a:r>
              <a:rPr lang="vi-VN" sz="2800" dirty="0">
                <a:solidFill>
                  <a:srgbClr val="808080"/>
                </a:solidFill>
                <a:highlight>
                  <a:srgbClr val="FFFFFF"/>
                </a:highlight>
                <a:latin typeface="Consolas" panose="020B0609020204030204" pitchFamily="49" charset="0"/>
              </a:rPr>
              <a:t>)</a:t>
            </a:r>
          </a:p>
          <a:p>
            <a:pPr marL="0" indent="0">
              <a:buNone/>
            </a:pPr>
            <a:endParaRPr lang="en-US" altLang="fr-FR" sz="2600" b="0" kern="0" dirty="0"/>
          </a:p>
          <a:p>
            <a:pPr marL="0" indent="0" eaLnBrk="1" hangingPunct="1">
              <a:buNone/>
              <a:defRPr/>
            </a:pPr>
            <a:r>
              <a:rPr lang="en-US" altLang="fr-FR" sz="2600" b="0" kern="0" dirty="0"/>
              <a:t>Note: Give only information that you want to modify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4DA86C3-F93D-405F-AAFE-36556D3B6D31}"/>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2.3.4. Simple Table Declarations</a:t>
            </a:r>
          </a:p>
        </p:txBody>
      </p:sp>
      <p:sp>
        <p:nvSpPr>
          <p:cNvPr id="34819" name="TextBox 4">
            <a:extLst>
              <a:ext uri="{FF2B5EF4-FFF2-40B4-BE49-F238E27FC236}">
                <a16:creationId xmlns:a16="http://schemas.microsoft.com/office/drawing/2014/main" id="{F43503F4-3817-4DAE-ADAC-156FA68ED703}"/>
              </a:ext>
            </a:extLst>
          </p:cNvPr>
          <p:cNvSpPr txBox="1">
            <a:spLocks noChangeArrowheads="1"/>
          </p:cNvSpPr>
          <p:nvPr/>
        </p:nvSpPr>
        <p:spPr bwMode="auto">
          <a:xfrm>
            <a:off x="395288" y="1557338"/>
            <a:ext cx="8280400" cy="46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r>
              <a:rPr lang="vi-VN" sz="2600" b="0" kern="0" dirty="0">
                <a:latin typeface="+mn-lt"/>
              </a:rPr>
              <a:t>Use ‘CREATE TABLE’ followed by the name of the relation and a parenthesized, comma-seperated list of the attribute names and their types:</a:t>
            </a:r>
          </a:p>
          <a:p>
            <a:pPr>
              <a:buNone/>
            </a:pPr>
            <a:endParaRPr lang="vi-VN" sz="2600" b="0" kern="0" dirty="0">
              <a:latin typeface="+mn-lt"/>
            </a:endParaRPr>
          </a:p>
          <a:p>
            <a:pPr>
              <a:lnSpc>
                <a:spcPct val="107000"/>
              </a:lnSpc>
              <a:spcAft>
                <a:spcPts val="0"/>
              </a:spcAft>
              <a:buNone/>
            </a:pPr>
            <a:r>
              <a:rPr lang="vi-VN" sz="1800" dirty="0">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Use</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Database_Name]</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CREATE</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TableName</a:t>
            </a:r>
            <a:r>
              <a:rPr lang="vi-VN" sz="18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Attribute1 </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datatype </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[options]</a:t>
            </a:r>
            <a:r>
              <a:rPr lang="vi-VN" sz="18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Attribute2 </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datatype </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[options]</a:t>
            </a:r>
            <a:r>
              <a:rPr lang="vi-VN" sz="18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AttributeN </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datatype </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[options]</a:t>
            </a:r>
            <a:endParaRPr lang="vi-VN" sz="2400" dirty="0">
              <a:ea typeface="Arial" panose="020B0604020202020204" pitchFamily="34" charset="0"/>
              <a:cs typeface="Times New Roman" panose="02020603050405020304" pitchFamily="18" charset="0"/>
            </a:endParaRPr>
          </a:p>
          <a:p>
            <a:pPr marL="41910" algn="just">
              <a:lnSpc>
                <a:spcPct val="107000"/>
              </a:lnSpc>
              <a:spcAft>
                <a:spcPts val="800"/>
              </a:spcAft>
              <a:buNone/>
            </a:pPr>
            <a:r>
              <a:rPr lang="vi-VN" sz="18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buNone/>
            </a:pPr>
            <a:endParaRPr lang="fr-FR" altLang="vi-V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12ECBEF-BC26-4BB3-BFFE-9B684FB5CF6B}"/>
              </a:ext>
            </a:extLst>
          </p:cNvPr>
          <p:cNvSpPr>
            <a:spLocks noGrp="1" noChangeArrowheads="1"/>
          </p:cNvSpPr>
          <p:nvPr>
            <p:ph type="title"/>
          </p:nvPr>
        </p:nvSpPr>
        <p:spPr>
          <a:xfrm>
            <a:off x="539552" y="228600"/>
            <a:ext cx="7309048" cy="563563"/>
          </a:xfrm>
        </p:spPr>
        <p:txBody>
          <a:bodyPr/>
          <a:lstStyle/>
          <a:p>
            <a:pPr algn="just" eaLnBrk="1" hangingPunct="1"/>
            <a:r>
              <a:rPr lang="en-US" altLang="fr-FR" dirty="0"/>
              <a:t>Example</a:t>
            </a:r>
            <a:endParaRPr lang="en-SG" altLang="fr-FR" dirty="0"/>
          </a:p>
        </p:txBody>
      </p:sp>
      <p:sp>
        <p:nvSpPr>
          <p:cNvPr id="35843" name="Rectangle 3">
            <a:extLst>
              <a:ext uri="{FF2B5EF4-FFF2-40B4-BE49-F238E27FC236}">
                <a16:creationId xmlns:a16="http://schemas.microsoft.com/office/drawing/2014/main" id="{D03EB30F-E1A5-493E-8CC3-D43E9E1D4F9E}"/>
              </a:ext>
            </a:extLst>
          </p:cNvPr>
          <p:cNvSpPr>
            <a:spLocks noGrp="1" noChangeArrowheads="1"/>
          </p:cNvSpPr>
          <p:nvPr>
            <p:ph type="body" idx="1"/>
          </p:nvPr>
        </p:nvSpPr>
        <p:spPr/>
        <p:txBody>
          <a:bodyPr/>
          <a:lstStyle/>
          <a:p>
            <a:pPr marL="0" indent="0">
              <a:lnSpc>
                <a:spcPct val="107000"/>
              </a:lnSpc>
              <a:spcAft>
                <a:spcPts val="0"/>
              </a:spcAft>
              <a:buNone/>
            </a:pP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CREATE</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Movies</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title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100</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FF00FF"/>
                </a:solidFill>
                <a:highlight>
                  <a:srgbClr val="FFFFFF"/>
                </a:highlight>
                <a:latin typeface="Consolas" panose="020B0609020204030204" pitchFamily="49" charset="0"/>
                <a:ea typeface="Arial" panose="020B0604020202020204" pitchFamily="34" charset="0"/>
                <a:cs typeface="Consolas" panose="020B0609020204030204" pitchFamily="49" charset="0"/>
              </a:rPr>
              <a:t>year</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length</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genre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studioName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30</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producerC#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1ABAB14-1147-41D8-A990-6E98099D0760}"/>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2.3.5. Modifying Relation Schemas</a:t>
            </a:r>
          </a:p>
        </p:txBody>
      </p:sp>
      <p:sp>
        <p:nvSpPr>
          <p:cNvPr id="20483" name="Rectangle 3">
            <a:extLst>
              <a:ext uri="{FF2B5EF4-FFF2-40B4-BE49-F238E27FC236}">
                <a16:creationId xmlns:a16="http://schemas.microsoft.com/office/drawing/2014/main" id="{AC3C52A5-10D9-43AF-AB29-8569889C585E}"/>
              </a:ext>
            </a:extLst>
          </p:cNvPr>
          <p:cNvSpPr>
            <a:spLocks noGrp="1" noChangeArrowheads="1"/>
          </p:cNvSpPr>
          <p:nvPr>
            <p:ph type="body" idx="1"/>
          </p:nvPr>
        </p:nvSpPr>
        <p:spPr/>
        <p:txBody>
          <a:bodyPr/>
          <a:lstStyle/>
          <a:p>
            <a:pPr algn="just" eaLnBrk="1" hangingPunct="1">
              <a:defRPr/>
            </a:pPr>
            <a:r>
              <a:rPr lang="en-US" altLang="fr-FR" sz="2800" b="1" dirty="0"/>
              <a:t>Delete table</a:t>
            </a:r>
            <a:r>
              <a:rPr lang="en-US" altLang="fr-FR" sz="2800" dirty="0"/>
              <a:t>:</a:t>
            </a:r>
          </a:p>
          <a:p>
            <a:pPr marL="457200" lvl="1" indent="0" algn="just" eaLnBrk="1" hangingPunct="1">
              <a:buFont typeface="Wingdings" panose="05000000000000000000" pitchFamily="2" charset="2"/>
              <a:buNone/>
              <a:defRPr/>
            </a:pPr>
            <a:r>
              <a:rPr lang="en-US" altLang="fr-FR" sz="2400" dirty="0"/>
              <a:t>[</a:t>
            </a:r>
            <a:r>
              <a:rPr lang="en-US" altLang="fr-FR" dirty="0">
                <a:solidFill>
                  <a:srgbClr val="0000FF"/>
                </a:solidFill>
                <a:highlight>
                  <a:srgbClr val="FFFFFF"/>
                </a:highlight>
                <a:latin typeface="Consolas" panose="020B0609020204030204" pitchFamily="49" charset="0"/>
              </a:rPr>
              <a:t>USE</a:t>
            </a:r>
            <a:r>
              <a:rPr lang="en-US" altLang="fr-FR" sz="2400" dirty="0"/>
              <a:t> </a:t>
            </a:r>
            <a:r>
              <a:rPr lang="en-US" altLang="fr-FR" sz="2400" dirty="0" err="1"/>
              <a:t>Database_Name</a:t>
            </a:r>
            <a:r>
              <a:rPr lang="en-US" altLang="fr-FR" sz="2400" dirty="0"/>
              <a:t>]</a:t>
            </a:r>
          </a:p>
          <a:p>
            <a:pPr marL="457200" lvl="1" indent="0" algn="just" eaLnBrk="1" hangingPunct="1">
              <a:buFont typeface="Wingdings" panose="05000000000000000000" pitchFamily="2" charset="2"/>
              <a:buNone/>
              <a:defRPr/>
            </a:pPr>
            <a:r>
              <a:rPr lang="en-US" altLang="fr-FR" dirty="0">
                <a:solidFill>
                  <a:srgbClr val="0000FF"/>
                </a:solidFill>
                <a:highlight>
                  <a:srgbClr val="FFFFFF"/>
                </a:highlight>
                <a:latin typeface="Consolas" panose="020B0609020204030204" pitchFamily="49" charset="0"/>
              </a:rPr>
              <a:t>DROP TABLE </a:t>
            </a:r>
            <a:r>
              <a:rPr lang="en-US" altLang="fr-FR" sz="2400" dirty="0" err="1"/>
              <a:t>TableName</a:t>
            </a:r>
            <a:r>
              <a:rPr lang="en-US" altLang="fr-FR" sz="2400" dirty="0"/>
              <a:t>;</a:t>
            </a:r>
          </a:p>
          <a:p>
            <a:pPr algn="just" eaLnBrk="1" hangingPunct="1">
              <a:defRPr/>
            </a:pPr>
            <a:r>
              <a:rPr lang="en-US" altLang="fr-FR" sz="2800" b="1" dirty="0"/>
              <a:t>Add attribute</a:t>
            </a:r>
            <a:r>
              <a:rPr lang="en-US" altLang="fr-FR" sz="2800" dirty="0"/>
              <a:t>:</a:t>
            </a:r>
          </a:p>
          <a:p>
            <a:pPr marL="457200" lvl="1" indent="0" algn="just" eaLnBrk="1" hangingPunct="1">
              <a:buFont typeface="Wingdings" panose="05000000000000000000" pitchFamily="2" charset="2"/>
              <a:buNone/>
              <a:defRPr/>
            </a:pPr>
            <a:r>
              <a:rPr lang="en-US" altLang="fr-FR" sz="2400" dirty="0"/>
              <a:t>[</a:t>
            </a:r>
            <a:r>
              <a:rPr lang="en-US" altLang="fr-FR" dirty="0">
                <a:solidFill>
                  <a:srgbClr val="0000FF"/>
                </a:solidFill>
                <a:highlight>
                  <a:srgbClr val="FFFFFF"/>
                </a:highlight>
                <a:latin typeface="Consolas" panose="020B0609020204030204" pitchFamily="49" charset="0"/>
              </a:rPr>
              <a:t>USE</a:t>
            </a:r>
            <a:r>
              <a:rPr lang="en-US" altLang="fr-FR" sz="2400" dirty="0"/>
              <a:t> </a:t>
            </a:r>
            <a:r>
              <a:rPr lang="en-US" altLang="fr-FR" sz="2400" dirty="0" err="1"/>
              <a:t>Database_Name</a:t>
            </a:r>
            <a:r>
              <a:rPr lang="en-US" altLang="fr-FR" sz="2400" dirty="0"/>
              <a:t>]</a:t>
            </a:r>
          </a:p>
          <a:p>
            <a:pPr marL="457200" lvl="1" indent="0" algn="just" eaLnBrk="1" hangingPunct="1">
              <a:buFont typeface="Wingdings" panose="05000000000000000000" pitchFamily="2" charset="2"/>
              <a:buNone/>
              <a:defRPr/>
            </a:pPr>
            <a:r>
              <a:rPr lang="en-US" altLang="fr-FR" dirty="0">
                <a:solidFill>
                  <a:srgbClr val="0000FF"/>
                </a:solidFill>
                <a:highlight>
                  <a:srgbClr val="FFFFFF"/>
                </a:highlight>
                <a:latin typeface="Consolas" panose="020B0609020204030204" pitchFamily="49" charset="0"/>
              </a:rPr>
              <a:t>ALTER TABLE</a:t>
            </a:r>
            <a:r>
              <a:rPr lang="en-US" altLang="fr-FR" sz="2400" dirty="0"/>
              <a:t> </a:t>
            </a:r>
            <a:r>
              <a:rPr lang="en-US" altLang="fr-FR" sz="2400" dirty="0" err="1"/>
              <a:t>TableName</a:t>
            </a:r>
            <a:endParaRPr lang="en-US" altLang="fr-FR" sz="2400" dirty="0"/>
          </a:p>
          <a:p>
            <a:pPr marL="457200" lvl="1" indent="0" algn="just" eaLnBrk="1" hangingPunct="1">
              <a:buFont typeface="Wingdings" panose="05000000000000000000" pitchFamily="2" charset="2"/>
              <a:buNone/>
              <a:defRPr/>
            </a:pPr>
            <a:r>
              <a:rPr lang="en-US" altLang="fr-FR" dirty="0">
                <a:solidFill>
                  <a:srgbClr val="0000FF"/>
                </a:solidFill>
                <a:highlight>
                  <a:srgbClr val="FFFFFF"/>
                </a:highlight>
                <a:latin typeface="Consolas" panose="020B0609020204030204" pitchFamily="49" charset="0"/>
              </a:rPr>
              <a:t>ADD</a:t>
            </a:r>
          </a:p>
          <a:p>
            <a:pPr marL="457200" lvl="1" indent="0" algn="just" eaLnBrk="1" hangingPunct="1">
              <a:buFont typeface="Wingdings" panose="05000000000000000000" pitchFamily="2" charset="2"/>
              <a:buNone/>
              <a:defRPr/>
            </a:pPr>
            <a:r>
              <a:rPr lang="en-US" altLang="fr-FR" sz="2400" dirty="0"/>
              <a:t>Attribute1 Datatype [Options],</a:t>
            </a:r>
          </a:p>
          <a:p>
            <a:pPr marL="457200" lvl="1" indent="0" algn="just" eaLnBrk="1" hangingPunct="1">
              <a:buFont typeface="Wingdings" panose="05000000000000000000" pitchFamily="2" charset="2"/>
              <a:buNone/>
              <a:defRPr/>
            </a:pPr>
            <a:r>
              <a:rPr lang="en-US" altLang="fr-FR" sz="2400" dirty="0"/>
              <a:t>Attribute2 Datatype [Options],</a:t>
            </a:r>
          </a:p>
          <a:p>
            <a:pPr marL="457200" lvl="1" indent="0" algn="just" eaLnBrk="1" hangingPunct="1">
              <a:buFont typeface="Wingdings" panose="05000000000000000000" pitchFamily="2" charset="2"/>
              <a:buNone/>
              <a:defRPr/>
            </a:pPr>
            <a:r>
              <a:rPr lang="en-US" altLang="fr-FR" sz="2400" dirty="0"/>
              <a:t>…;</a:t>
            </a:r>
          </a:p>
          <a:p>
            <a:pPr marL="0" indent="0" algn="just" eaLnBrk="1" hangingPunct="1">
              <a:buFont typeface="Wingdings" panose="05000000000000000000" pitchFamily="2" charset="2"/>
              <a:buNone/>
              <a:defRPr/>
            </a:pPr>
            <a:endParaRPr lang="en-US" altLang="fr-F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FF5D1C-FE17-47AE-A4D5-6C47BDF44F6E}"/>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2.3.5. Modifying Relation Schemas</a:t>
            </a:r>
          </a:p>
        </p:txBody>
      </p:sp>
      <p:sp>
        <p:nvSpPr>
          <p:cNvPr id="37891" name="Rectangle 3">
            <a:extLst>
              <a:ext uri="{FF2B5EF4-FFF2-40B4-BE49-F238E27FC236}">
                <a16:creationId xmlns:a16="http://schemas.microsoft.com/office/drawing/2014/main" id="{46A3ABE3-6582-474E-B36B-5B987E05D90B}"/>
              </a:ext>
            </a:extLst>
          </p:cNvPr>
          <p:cNvSpPr>
            <a:spLocks noGrp="1" noChangeArrowheads="1"/>
          </p:cNvSpPr>
          <p:nvPr>
            <p:ph type="body" idx="1"/>
          </p:nvPr>
        </p:nvSpPr>
        <p:spPr/>
        <p:txBody>
          <a:bodyPr/>
          <a:lstStyle/>
          <a:p>
            <a:pPr eaLnBrk="1" hangingPunct="1"/>
            <a:r>
              <a:rPr lang="en-US" altLang="fr-FR" b="1" dirty="0"/>
              <a:t>Modify attribute</a:t>
            </a:r>
            <a:r>
              <a:rPr lang="en-US" altLang="fr-FR" dirty="0"/>
              <a:t>:</a:t>
            </a:r>
          </a:p>
          <a:p>
            <a:pPr marL="457200" lvl="1" indent="0" eaLnBrk="1" hangingPunct="1">
              <a:buFont typeface="Wingdings" panose="05000000000000000000" pitchFamily="2" charset="2"/>
              <a:buNone/>
            </a:pPr>
            <a:r>
              <a:rPr lang="en-US" altLang="fr-FR" sz="2400" dirty="0"/>
              <a:t>[</a:t>
            </a:r>
            <a:r>
              <a:rPr lang="en-US" altLang="fr-FR" dirty="0">
                <a:solidFill>
                  <a:srgbClr val="0000FF"/>
                </a:solidFill>
                <a:highlight>
                  <a:srgbClr val="FFFFFF"/>
                </a:highlight>
                <a:latin typeface="Consolas" panose="020B0609020204030204" pitchFamily="49" charset="0"/>
              </a:rPr>
              <a:t>USE</a:t>
            </a:r>
            <a:r>
              <a:rPr lang="en-US" altLang="fr-FR" sz="2400" dirty="0"/>
              <a:t> </a:t>
            </a:r>
            <a:r>
              <a:rPr lang="en-US" altLang="fr-FR" sz="2400" dirty="0" err="1"/>
              <a:t>Database_Name</a:t>
            </a:r>
            <a:r>
              <a:rPr lang="en-US" altLang="fr-FR" sz="2400" dirty="0"/>
              <a:t>]</a:t>
            </a:r>
          </a:p>
          <a:p>
            <a:pPr marL="457200" lvl="1" indent="0" eaLnBrk="1" hangingPunct="1">
              <a:buFont typeface="Wingdings" panose="05000000000000000000" pitchFamily="2" charset="2"/>
              <a:buNone/>
            </a:pPr>
            <a:r>
              <a:rPr lang="en-US" altLang="fr-FR" dirty="0">
                <a:solidFill>
                  <a:srgbClr val="0000FF"/>
                </a:solidFill>
                <a:highlight>
                  <a:srgbClr val="FFFFFF"/>
                </a:highlight>
                <a:latin typeface="Consolas" panose="020B0609020204030204" pitchFamily="49" charset="0"/>
              </a:rPr>
              <a:t>ALTER TABLE </a:t>
            </a:r>
            <a:r>
              <a:rPr lang="en-US" altLang="fr-FR" sz="2400" dirty="0" err="1"/>
              <a:t>TableName</a:t>
            </a:r>
            <a:endParaRPr lang="en-US" altLang="fr-FR" sz="2400" dirty="0"/>
          </a:p>
          <a:p>
            <a:pPr marL="457200" lvl="1" indent="0" eaLnBrk="1" hangingPunct="1">
              <a:buFont typeface="Wingdings" panose="05000000000000000000" pitchFamily="2" charset="2"/>
              <a:buNone/>
            </a:pPr>
            <a:r>
              <a:rPr lang="en-US" altLang="fr-FR" dirty="0">
                <a:solidFill>
                  <a:srgbClr val="0000FF"/>
                </a:solidFill>
                <a:highlight>
                  <a:srgbClr val="FFFFFF"/>
                </a:highlight>
                <a:latin typeface="Consolas" panose="020B0609020204030204" pitchFamily="49" charset="0"/>
              </a:rPr>
              <a:t>ALTER COLUMN </a:t>
            </a:r>
            <a:r>
              <a:rPr lang="en-US" altLang="fr-FR" sz="2400" dirty="0"/>
              <a:t>Attribute Datatype [Options];</a:t>
            </a:r>
          </a:p>
          <a:p>
            <a:pPr eaLnBrk="1" hangingPunct="1"/>
            <a:r>
              <a:rPr lang="en-US" altLang="fr-FR" b="1" dirty="0"/>
              <a:t>Delete attribute</a:t>
            </a:r>
            <a:r>
              <a:rPr lang="en-US" altLang="fr-FR" dirty="0"/>
              <a:t>:</a:t>
            </a:r>
          </a:p>
          <a:p>
            <a:pPr marL="457200" lvl="1" indent="0" eaLnBrk="1" hangingPunct="1">
              <a:buFont typeface="Wingdings" panose="05000000000000000000" pitchFamily="2" charset="2"/>
              <a:buNone/>
            </a:pPr>
            <a:r>
              <a:rPr lang="en-US" altLang="fr-FR" sz="2400" dirty="0"/>
              <a:t>[</a:t>
            </a:r>
            <a:r>
              <a:rPr lang="en-US" altLang="fr-FR" dirty="0">
                <a:solidFill>
                  <a:srgbClr val="0000FF"/>
                </a:solidFill>
                <a:highlight>
                  <a:srgbClr val="FFFFFF"/>
                </a:highlight>
                <a:latin typeface="Consolas" panose="020B0609020204030204" pitchFamily="49" charset="0"/>
              </a:rPr>
              <a:t>USE</a:t>
            </a:r>
            <a:r>
              <a:rPr lang="en-US" altLang="fr-FR" sz="2400" dirty="0"/>
              <a:t> </a:t>
            </a:r>
            <a:r>
              <a:rPr lang="en-US" altLang="fr-FR" sz="2400" dirty="0" err="1"/>
              <a:t>Database_Name</a:t>
            </a:r>
            <a:r>
              <a:rPr lang="en-US" altLang="fr-FR" sz="2400" dirty="0"/>
              <a:t>]</a:t>
            </a:r>
          </a:p>
          <a:p>
            <a:pPr marL="457200" lvl="1" indent="0" eaLnBrk="1" hangingPunct="1">
              <a:buFont typeface="Wingdings" panose="05000000000000000000" pitchFamily="2" charset="2"/>
              <a:buNone/>
            </a:pPr>
            <a:r>
              <a:rPr lang="en-US" altLang="fr-FR" dirty="0">
                <a:solidFill>
                  <a:srgbClr val="0000FF"/>
                </a:solidFill>
                <a:highlight>
                  <a:srgbClr val="FFFFFF"/>
                </a:highlight>
                <a:latin typeface="Consolas" panose="020B0609020204030204" pitchFamily="49" charset="0"/>
              </a:rPr>
              <a:t>ALTER TABLE </a:t>
            </a:r>
            <a:r>
              <a:rPr lang="en-US" altLang="fr-FR" sz="2400" dirty="0" err="1"/>
              <a:t>TableName</a:t>
            </a:r>
            <a:endParaRPr lang="en-US" altLang="fr-FR" sz="2400" dirty="0"/>
          </a:p>
          <a:p>
            <a:pPr marL="457200" lvl="1" indent="0" eaLnBrk="1" hangingPunct="1">
              <a:buFont typeface="Wingdings" panose="05000000000000000000" pitchFamily="2" charset="2"/>
              <a:buNone/>
            </a:pPr>
            <a:r>
              <a:rPr lang="en-US" altLang="fr-FR" dirty="0">
                <a:solidFill>
                  <a:srgbClr val="0000FF"/>
                </a:solidFill>
                <a:highlight>
                  <a:srgbClr val="FFFFFF"/>
                </a:highlight>
                <a:latin typeface="Consolas" panose="020B0609020204030204" pitchFamily="49" charset="0"/>
              </a:rPr>
              <a:t>DROP COLUMN </a:t>
            </a:r>
            <a:r>
              <a:rPr lang="en-US" altLang="fr-FR" sz="2400" dirty="0"/>
              <a:t>Attribute1, Attribute2,…;</a:t>
            </a:r>
            <a:endParaRPr lang="en-US" alt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6DB5ED2-CCF4-4FDB-A54D-A9767A69FADD}"/>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2.3.6. NULL Option</a:t>
            </a:r>
          </a:p>
        </p:txBody>
      </p:sp>
      <p:sp>
        <p:nvSpPr>
          <p:cNvPr id="38915" name="Rectangle 3">
            <a:extLst>
              <a:ext uri="{FF2B5EF4-FFF2-40B4-BE49-F238E27FC236}">
                <a16:creationId xmlns:a16="http://schemas.microsoft.com/office/drawing/2014/main" id="{2C42081F-170D-4EF8-A6F2-4E4ABC14CED3}"/>
              </a:ext>
            </a:extLst>
          </p:cNvPr>
          <p:cNvSpPr>
            <a:spLocks noGrp="1" noChangeArrowheads="1"/>
          </p:cNvSpPr>
          <p:nvPr>
            <p:ph type="body" idx="1"/>
          </p:nvPr>
        </p:nvSpPr>
        <p:spPr/>
        <p:txBody>
          <a:bodyPr/>
          <a:lstStyle/>
          <a:p>
            <a:pPr eaLnBrk="1" hangingPunct="1"/>
            <a:r>
              <a:rPr lang="en-US" altLang="fr-FR" sz="2800" b="1" dirty="0"/>
              <a:t>NULL</a:t>
            </a:r>
            <a:r>
              <a:rPr lang="en-US" altLang="fr-FR" sz="2800" dirty="0"/>
              <a:t>: attribute could have null value</a:t>
            </a:r>
            <a:endParaRPr lang="en-US" altLang="fr-FR" sz="2000" dirty="0"/>
          </a:p>
          <a:p>
            <a:pPr eaLnBrk="1" hangingPunct="1"/>
            <a:r>
              <a:rPr lang="en-US" altLang="fr-FR" sz="2800" b="1" dirty="0"/>
              <a:t>NOT NULL</a:t>
            </a:r>
            <a:r>
              <a:rPr lang="en-US" altLang="fr-FR" sz="2800" dirty="0"/>
              <a:t>: attribute could not have null value</a:t>
            </a:r>
          </a:p>
          <a:p>
            <a:pPr eaLnBrk="1" hangingPunct="1"/>
            <a:r>
              <a:rPr lang="en-US" altLang="fr-FR" sz="2800" dirty="0"/>
              <a:t>Defined when creating or modifying table</a:t>
            </a:r>
          </a:p>
          <a:p>
            <a:pPr marL="0" indent="0" eaLnBrk="1" hangingPunct="1">
              <a:buNone/>
            </a:pPr>
            <a:endParaRPr lang="en-US" altLang="fr-FR" sz="2800" dirty="0"/>
          </a:p>
          <a:p>
            <a:pPr marL="0" indent="0">
              <a:lnSpc>
                <a:spcPct val="107000"/>
              </a:lnSpc>
              <a:spcAft>
                <a:spcPts val="0"/>
              </a:spcAft>
              <a:buNone/>
            </a:pP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CREATE</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Movies</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title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100</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FF00FF"/>
                </a:solidFill>
                <a:highlight>
                  <a:srgbClr val="FFFFFF"/>
                </a:highlight>
                <a:latin typeface="Consolas" panose="020B0609020204030204" pitchFamily="49" charset="0"/>
                <a:ea typeface="Arial" panose="020B0604020202020204" pitchFamily="34" charset="0"/>
                <a:cs typeface="Consolas" panose="020B0609020204030204" pitchFamily="49" charset="0"/>
              </a:rPr>
              <a:t>year</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not 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length</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genre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studioName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30</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producerC#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2000" dirty="0">
                <a:solidFill>
                  <a:srgbClr val="808080"/>
                </a:solidFill>
                <a:highlight>
                  <a:srgbClr val="FFFFFF"/>
                </a:highlight>
                <a:latin typeface="Consolas" panose="020B0609020204030204" pitchFamily="49" charset="0"/>
              </a:rPr>
              <a:t>not null</a:t>
            </a:r>
          </a:p>
          <a:p>
            <a:pPr marL="0" indent="0" algn="just">
              <a:lnSpc>
                <a:spcPct val="107000"/>
              </a:lnSpc>
              <a:spcAft>
                <a:spcPts val="800"/>
              </a:spcAft>
              <a:buNone/>
            </a:pP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dirty="0">
                <a:latin typeface="Arial" panose="020B0604020202020204" pitchFamily="34" charset="0"/>
                <a:ea typeface="TimesNewRomanPSMT"/>
                <a:cs typeface="Arial" panose="020B0604020202020204" pitchFamily="34" charset="0"/>
              </a:rPr>
              <a:t> </a:t>
            </a:r>
            <a:endParaRPr lang="vi-VN" dirty="0">
              <a:latin typeface="Arial" panose="020B0604020202020204" pitchFamily="34" charset="0"/>
              <a:ea typeface="Arial" panose="020B0604020202020204" pitchFamily="34" charset="0"/>
              <a:cs typeface="Times New Roman" panose="02020603050405020304" pitchFamily="18" charset="0"/>
            </a:endParaRPr>
          </a:p>
          <a:p>
            <a:pPr marL="0" indent="0" eaLnBrk="1" hangingPunct="1">
              <a:buNone/>
            </a:pPr>
            <a:endParaRPr lang="en-US" altLang="fr-F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A1A1BC5-9486-4163-B9A1-F44C66EEAF44}"/>
              </a:ext>
            </a:extLst>
          </p:cNvPr>
          <p:cNvSpPr>
            <a:spLocks noGrp="1" noChangeArrowheads="1"/>
          </p:cNvSpPr>
          <p:nvPr>
            <p:ph type="title"/>
          </p:nvPr>
        </p:nvSpPr>
        <p:spPr/>
        <p:txBody>
          <a:bodyPr/>
          <a:lstStyle/>
          <a:p>
            <a:pPr eaLnBrk="1" hangingPunct="1"/>
            <a:r>
              <a:rPr lang="en-SG" altLang="fr-FR"/>
              <a:t>Objectives</a:t>
            </a:r>
            <a:endParaRPr lang="en-SG" altLang="fr-FR">
              <a:solidFill>
                <a:schemeClr val="accent1"/>
              </a:solidFill>
            </a:endParaRPr>
          </a:p>
        </p:txBody>
      </p:sp>
      <p:grpSp>
        <p:nvGrpSpPr>
          <p:cNvPr id="5123" name="Group 3">
            <a:extLst>
              <a:ext uri="{FF2B5EF4-FFF2-40B4-BE49-F238E27FC236}">
                <a16:creationId xmlns:a16="http://schemas.microsoft.com/office/drawing/2014/main" id="{78E515BF-2BDE-4CBD-A7A3-0CFE0C6481E6}"/>
              </a:ext>
            </a:extLst>
          </p:cNvPr>
          <p:cNvGrpSpPr>
            <a:grpSpLocks/>
          </p:cNvGrpSpPr>
          <p:nvPr/>
        </p:nvGrpSpPr>
        <p:grpSpPr bwMode="auto">
          <a:xfrm>
            <a:off x="617538" y="1700213"/>
            <a:ext cx="762000" cy="665162"/>
            <a:chOff x="1110" y="2656"/>
            <a:chExt cx="1549" cy="1351"/>
          </a:xfrm>
        </p:grpSpPr>
        <p:sp>
          <p:nvSpPr>
            <p:cNvPr id="5157" name="AutoShape 4">
              <a:extLst>
                <a:ext uri="{FF2B5EF4-FFF2-40B4-BE49-F238E27FC236}">
                  <a16:creationId xmlns:a16="http://schemas.microsoft.com/office/drawing/2014/main" id="{53C30CBE-E209-4DF7-BF6D-2389CE5DC4B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fr-FR" sz="1800"/>
            </a:p>
          </p:txBody>
        </p:sp>
        <p:sp>
          <p:nvSpPr>
            <p:cNvPr id="5158" name="AutoShape 5">
              <a:extLst>
                <a:ext uri="{FF2B5EF4-FFF2-40B4-BE49-F238E27FC236}">
                  <a16:creationId xmlns:a16="http://schemas.microsoft.com/office/drawing/2014/main" id="{267677A7-7653-4C1E-9E2A-BF967EE2B8B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fr-FR" sz="1800"/>
            </a:p>
          </p:txBody>
        </p:sp>
        <p:sp>
          <p:nvSpPr>
            <p:cNvPr id="131078" name="AutoShape 6">
              <a:extLst>
                <a:ext uri="{FF2B5EF4-FFF2-40B4-BE49-F238E27FC236}">
                  <a16:creationId xmlns:a16="http://schemas.microsoft.com/office/drawing/2014/main" id="{56FBA190-AEE9-4BD9-89C5-23960E550A18}"/>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grpSp>
      <p:sp>
        <p:nvSpPr>
          <p:cNvPr id="5125" name="Line 11">
            <a:extLst>
              <a:ext uri="{FF2B5EF4-FFF2-40B4-BE49-F238E27FC236}">
                <a16:creationId xmlns:a16="http://schemas.microsoft.com/office/drawing/2014/main" id="{B0397B55-F062-41E0-B68B-A130230C69B4}"/>
              </a:ext>
            </a:extLst>
          </p:cNvPr>
          <p:cNvSpPr>
            <a:spLocks noChangeShapeType="1"/>
          </p:cNvSpPr>
          <p:nvPr/>
        </p:nvSpPr>
        <p:spPr bwMode="auto">
          <a:xfrm>
            <a:off x="1227138" y="2309813"/>
            <a:ext cx="7312025"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5126" name="Text Box 12">
            <a:extLst>
              <a:ext uri="{FF2B5EF4-FFF2-40B4-BE49-F238E27FC236}">
                <a16:creationId xmlns:a16="http://schemas.microsoft.com/office/drawing/2014/main" id="{EA524B9C-214C-41AE-9B50-384A5601F560}"/>
              </a:ext>
            </a:extLst>
          </p:cNvPr>
          <p:cNvSpPr txBox="1">
            <a:spLocks noChangeArrowheads="1"/>
          </p:cNvSpPr>
          <p:nvPr/>
        </p:nvSpPr>
        <p:spPr bwMode="auto">
          <a:xfrm>
            <a:off x="1416050" y="1849438"/>
            <a:ext cx="6108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fr-FR" sz="1800" b="0" dirty="0"/>
              <a:t>Understand how to use SQL to define relation schemas</a:t>
            </a:r>
            <a:endParaRPr lang="en-SG" altLang="fr-FR" sz="1800" b="0" dirty="0"/>
          </a:p>
        </p:txBody>
      </p:sp>
      <p:sp>
        <p:nvSpPr>
          <p:cNvPr id="5127" name="Text Box 13">
            <a:extLst>
              <a:ext uri="{FF2B5EF4-FFF2-40B4-BE49-F238E27FC236}">
                <a16:creationId xmlns:a16="http://schemas.microsoft.com/office/drawing/2014/main" id="{595F026D-7CAA-48FD-9A34-F3AE5C42079A}"/>
              </a:ext>
            </a:extLst>
          </p:cNvPr>
          <p:cNvSpPr txBox="1">
            <a:spLocks noChangeArrowheads="1"/>
          </p:cNvSpPr>
          <p:nvPr/>
        </p:nvSpPr>
        <p:spPr bwMode="gray">
          <a:xfrm>
            <a:off x="814388" y="179863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SG" altLang="fr-FR" sz="2400">
                <a:solidFill>
                  <a:schemeClr val="bg1"/>
                </a:solidFill>
              </a:rPr>
              <a:t>1</a:t>
            </a:r>
          </a:p>
        </p:txBody>
      </p:sp>
      <p:sp>
        <p:nvSpPr>
          <p:cNvPr id="5130" name="Text Box 16">
            <a:extLst>
              <a:ext uri="{FF2B5EF4-FFF2-40B4-BE49-F238E27FC236}">
                <a16:creationId xmlns:a16="http://schemas.microsoft.com/office/drawing/2014/main" id="{26F4AABF-A88D-4AAF-9794-4C77ECA6C37E}"/>
              </a:ext>
            </a:extLst>
          </p:cNvPr>
          <p:cNvSpPr txBox="1">
            <a:spLocks noChangeArrowheads="1"/>
          </p:cNvSpPr>
          <p:nvPr/>
        </p:nvSpPr>
        <p:spPr bwMode="gray">
          <a:xfrm>
            <a:off x="814388" y="271303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SG" altLang="fr-FR" sz="2400">
                <a:solidFill>
                  <a:schemeClr val="bg1"/>
                </a:solidFill>
              </a:rPr>
              <a:t>2</a:t>
            </a:r>
          </a:p>
        </p:txBody>
      </p:sp>
      <p:sp>
        <p:nvSpPr>
          <p:cNvPr id="5131" name="Text Box 17">
            <a:extLst>
              <a:ext uri="{FF2B5EF4-FFF2-40B4-BE49-F238E27FC236}">
                <a16:creationId xmlns:a16="http://schemas.microsoft.com/office/drawing/2014/main" id="{B8FBA233-DA0B-4D74-8C6D-FCDEC8FD551E}"/>
              </a:ext>
            </a:extLst>
          </p:cNvPr>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fr-FR" sz="1800"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0188F8B-4471-45A9-A054-661BA24984EC}"/>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2.3.7. Default values</a:t>
            </a:r>
          </a:p>
        </p:txBody>
      </p:sp>
      <p:sp>
        <p:nvSpPr>
          <p:cNvPr id="39939" name="Rectangle 3">
            <a:extLst>
              <a:ext uri="{FF2B5EF4-FFF2-40B4-BE49-F238E27FC236}">
                <a16:creationId xmlns:a16="http://schemas.microsoft.com/office/drawing/2014/main" id="{82C124EB-B8FF-4AC5-AADA-80BBBA396528}"/>
              </a:ext>
            </a:extLst>
          </p:cNvPr>
          <p:cNvSpPr>
            <a:spLocks noGrp="1" noChangeArrowheads="1"/>
          </p:cNvSpPr>
          <p:nvPr>
            <p:ph type="body" idx="1"/>
          </p:nvPr>
        </p:nvSpPr>
        <p:spPr/>
        <p:txBody>
          <a:bodyPr/>
          <a:lstStyle/>
          <a:p>
            <a:pPr eaLnBrk="1" hangingPunct="1"/>
            <a:r>
              <a:rPr lang="en-US" altLang="fr-FR" sz="2000" b="1" dirty="0"/>
              <a:t>DEFAULT option</a:t>
            </a:r>
            <a:r>
              <a:rPr lang="en-US" altLang="fr-FR" sz="2000" dirty="0"/>
              <a:t>: specify a default value for an attribute when no value is provided</a:t>
            </a:r>
          </a:p>
          <a:p>
            <a:pPr eaLnBrk="1" hangingPunct="1"/>
            <a:r>
              <a:rPr lang="en-US" altLang="fr-FR" sz="2000" dirty="0"/>
              <a:t>DEFAULT could be defined when creating or modifying table</a:t>
            </a:r>
          </a:p>
          <a:p>
            <a:pPr marL="0" indent="0" eaLnBrk="1" hangingPunct="1">
              <a:buNone/>
            </a:pPr>
            <a:endParaRPr lang="en-US" altLang="fr-FR" sz="2000" dirty="0"/>
          </a:p>
          <a:p>
            <a:pPr marL="0" indent="0">
              <a:lnSpc>
                <a:spcPct val="107000"/>
              </a:lnSpc>
              <a:spcAft>
                <a:spcPts val="0"/>
              </a:spcAft>
              <a:buNone/>
            </a:pP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CREATE</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Movies</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title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100</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FF00FF"/>
                </a:solidFill>
                <a:highlight>
                  <a:srgbClr val="FFFFFF"/>
                </a:highlight>
                <a:latin typeface="Consolas" panose="020B0609020204030204" pitchFamily="49" charset="0"/>
                <a:ea typeface="Arial" panose="020B0604020202020204" pitchFamily="34" charset="0"/>
                <a:cs typeface="Consolas" panose="020B0609020204030204" pitchFamily="49" charset="0"/>
              </a:rPr>
              <a:t>year</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not null</a:t>
            </a:r>
            <a:r>
              <a:rPr lang="en-US"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DEFAULT </a:t>
            </a:r>
            <a:r>
              <a:rPr lang="en-US" sz="1600" dirty="0">
                <a:solidFill>
                  <a:srgbClr val="000000"/>
                </a:solidFill>
                <a:highlight>
                  <a:srgbClr val="FFFFFF"/>
                </a:highlight>
                <a:latin typeface="Consolas" panose="020B0609020204030204" pitchFamily="49" charset="0"/>
              </a:rPr>
              <a:t>1990</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length</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null,</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genre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studioName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30</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producerC#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1600" dirty="0">
                <a:solidFill>
                  <a:srgbClr val="808080"/>
                </a:solidFill>
                <a:highlight>
                  <a:srgbClr val="FFFFFF"/>
                </a:highlight>
                <a:latin typeface="Consolas" panose="020B0609020204030204" pitchFamily="49" charset="0"/>
              </a:rPr>
              <a:t>not null</a:t>
            </a:r>
          </a:p>
          <a:p>
            <a:pPr marL="0" indent="0" algn="just">
              <a:lnSpc>
                <a:spcPct val="107000"/>
              </a:lnSpc>
              <a:spcAft>
                <a:spcPts val="800"/>
              </a:spcAft>
              <a:buNone/>
            </a:pP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en-US" altLang="fr-FR" sz="1600" dirty="0"/>
          </a:p>
          <a:p>
            <a:pPr marL="0" indent="0" eaLnBrk="1" hangingPunct="1">
              <a:buNone/>
            </a:pPr>
            <a:endParaRPr lang="en-US" altLang="fr-FR" sz="1600" dirty="0"/>
          </a:p>
          <a:p>
            <a:pPr marL="0" indent="0">
              <a:lnSpc>
                <a:spcPct val="107000"/>
              </a:lnSpc>
              <a:spcAft>
                <a:spcPts val="0"/>
              </a:spcAft>
              <a:buNone/>
            </a:pP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ALTER</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Movies</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endParaRPr lang="vi-VN" sz="1600" dirty="0">
              <a:latin typeface="Arial" panose="020B0604020202020204" pitchFamily="34" charset="0"/>
              <a:ea typeface="Arial" panose="020B0604020202020204" pitchFamily="34" charset="0"/>
              <a:cs typeface="Times New Roman" panose="02020603050405020304" pitchFamily="18" charset="0"/>
            </a:endParaRPr>
          </a:p>
          <a:p>
            <a:pPr marL="0" indent="0">
              <a:buNone/>
            </a:pPr>
            <a:r>
              <a:rPr lang="en-US"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ADD DEFAULT </a:t>
            </a:r>
            <a:r>
              <a:rPr lang="en-US" sz="1600" dirty="0">
                <a:solidFill>
                  <a:srgbClr val="000000"/>
                </a:solidFill>
                <a:highlight>
                  <a:srgbClr val="FFFFFF"/>
                </a:highlight>
                <a:latin typeface="Consolas" panose="020B0609020204030204" pitchFamily="49" charset="0"/>
              </a:rPr>
              <a:t>1990</a:t>
            </a:r>
            <a:r>
              <a:rPr lang="en-US"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 for </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year</a:t>
            </a:r>
            <a:endParaRPr lang="en-US" altLang="fr-F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AA1F47F-6F47-4AA7-B326-026755C11D1A}"/>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2.3.8. Declaring Keys</a:t>
            </a:r>
          </a:p>
        </p:txBody>
      </p:sp>
      <p:sp>
        <p:nvSpPr>
          <p:cNvPr id="40963" name="Rectangle 3">
            <a:extLst>
              <a:ext uri="{FF2B5EF4-FFF2-40B4-BE49-F238E27FC236}">
                <a16:creationId xmlns:a16="http://schemas.microsoft.com/office/drawing/2014/main" id="{ED0ABF07-0927-4C6A-A428-DF750F30AD5A}"/>
              </a:ext>
            </a:extLst>
          </p:cNvPr>
          <p:cNvSpPr>
            <a:spLocks noGrp="1" noChangeArrowheads="1"/>
          </p:cNvSpPr>
          <p:nvPr>
            <p:ph type="body" idx="1"/>
          </p:nvPr>
        </p:nvSpPr>
        <p:spPr>
          <a:xfrm>
            <a:off x="457200" y="1124744"/>
            <a:ext cx="8229600" cy="5095875"/>
          </a:xfrm>
        </p:spPr>
        <p:txBody>
          <a:bodyPr/>
          <a:lstStyle/>
          <a:p>
            <a:pPr eaLnBrk="1" hangingPunct="1"/>
            <a:r>
              <a:rPr lang="en-US" altLang="fr-FR" sz="2400" b="1" dirty="0"/>
              <a:t>PRIMARY KEY</a:t>
            </a:r>
            <a:r>
              <a:rPr lang="en-US" altLang="fr-FR" sz="2400" dirty="0"/>
              <a:t>:</a:t>
            </a:r>
          </a:p>
          <a:p>
            <a:pPr marL="457200" lvl="1" indent="0">
              <a:buFont typeface="Wingdings" panose="05000000000000000000" pitchFamily="2" charset="2"/>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CREATE TABLE </a:t>
            </a:r>
            <a:r>
              <a:rPr lang="fr-FR" altLang="vi-VN" sz="1700" dirty="0" err="1"/>
              <a:t>Table_Name</a:t>
            </a:r>
            <a:r>
              <a:rPr lang="fr-FR" altLang="vi-VN" sz="1700" dirty="0"/>
              <a:t>( </a:t>
            </a:r>
          </a:p>
          <a:p>
            <a:pPr marL="457200" lvl="1" indent="0">
              <a:buFont typeface="Wingdings" panose="05000000000000000000" pitchFamily="2" charset="2"/>
              <a:buNone/>
            </a:pPr>
            <a:r>
              <a:rPr lang="fr-FR" altLang="vi-VN" sz="1700" dirty="0"/>
              <a:t>Attribute1_Name </a:t>
            </a:r>
            <a:r>
              <a:rPr lang="fr-FR" altLang="vi-VN" sz="1700" dirty="0" err="1"/>
              <a:t>Datatype</a:t>
            </a:r>
            <a:r>
              <a:rPr lang="fr-FR" altLang="vi-VN" sz="1700" dirty="0"/>
              <a:t> </a:t>
            </a:r>
            <a:r>
              <a:rPr lang="fr-FR" altLang="vi-VN" sz="1700" dirty="0">
                <a:solidFill>
                  <a:srgbClr val="0000FF"/>
                </a:solidFill>
                <a:highlight>
                  <a:srgbClr val="FFFFFF"/>
                </a:highlight>
                <a:latin typeface="Consolas" panose="020B0609020204030204" pitchFamily="49" charset="0"/>
              </a:rPr>
              <a:t>PRIMARY KEY</a:t>
            </a:r>
            <a:r>
              <a:rPr lang="fr-FR" altLang="vi-VN" sz="1700" dirty="0"/>
              <a:t>,</a:t>
            </a:r>
          </a:p>
          <a:p>
            <a:pPr marL="457200" lvl="1" indent="0">
              <a:buFont typeface="Wingdings" panose="05000000000000000000" pitchFamily="2" charset="2"/>
              <a:buNone/>
            </a:pPr>
            <a:r>
              <a:rPr lang="fr-FR" altLang="vi-VN" sz="1700" dirty="0"/>
              <a:t>Attrbute2_Name </a:t>
            </a:r>
            <a:r>
              <a:rPr lang="fr-FR" altLang="vi-VN" sz="1700" dirty="0" err="1"/>
              <a:t>DataType</a:t>
            </a:r>
            <a:r>
              <a:rPr lang="fr-FR" altLang="vi-VN" sz="1700" dirty="0"/>
              <a:t> [OPTIONS],</a:t>
            </a:r>
          </a:p>
          <a:p>
            <a:pPr marL="457200" lvl="1" indent="0">
              <a:buFont typeface="Wingdings" panose="05000000000000000000" pitchFamily="2" charset="2"/>
              <a:buNone/>
            </a:pPr>
            <a:r>
              <a:rPr lang="fr-FR" altLang="vi-VN" sz="1700" dirty="0"/>
              <a:t>…</a:t>
            </a:r>
          </a:p>
          <a:p>
            <a:pPr marL="457200" lvl="1" indent="0">
              <a:buFont typeface="Wingdings" panose="05000000000000000000" pitchFamily="2" charset="2"/>
              <a:buNone/>
            </a:pPr>
            <a:r>
              <a:rPr lang="fr-FR" altLang="vi-VN" sz="1700" dirty="0"/>
              <a:t>);</a:t>
            </a:r>
          </a:p>
          <a:p>
            <a:r>
              <a:rPr lang="fr-FR" altLang="fr-FR" sz="1800" b="1" dirty="0"/>
              <a:t>Or</a:t>
            </a:r>
          </a:p>
          <a:p>
            <a:pPr marL="457200" lvl="1" indent="0">
              <a:buFont typeface="Wingdings" panose="05000000000000000000" pitchFamily="2" charset="2"/>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CREATE TABLE </a:t>
            </a:r>
            <a:r>
              <a:rPr lang="fr-FR" altLang="vi-VN" sz="1700" dirty="0" err="1"/>
              <a:t>Table_Name</a:t>
            </a:r>
            <a:r>
              <a:rPr lang="fr-FR" altLang="vi-VN" sz="1700" dirty="0"/>
              <a:t>( </a:t>
            </a:r>
          </a:p>
          <a:p>
            <a:pPr marL="457200" lvl="1" indent="0">
              <a:buFont typeface="Wingdings" panose="05000000000000000000" pitchFamily="2" charset="2"/>
              <a:buNone/>
            </a:pPr>
            <a:r>
              <a:rPr lang="fr-FR" altLang="vi-VN" sz="1700" dirty="0"/>
              <a:t>Attribute1_Name </a:t>
            </a:r>
            <a:r>
              <a:rPr lang="fr-FR" altLang="vi-VN" sz="1700" dirty="0" err="1"/>
              <a:t>Datatype</a:t>
            </a:r>
            <a:r>
              <a:rPr lang="fr-FR" altLang="vi-VN" sz="1700" dirty="0"/>
              <a:t> [OPTIONS], </a:t>
            </a:r>
            <a:endParaRPr lang="vi-VN" altLang="vi-VN" sz="1700" dirty="0"/>
          </a:p>
          <a:p>
            <a:pPr marL="457200" lvl="1" indent="0">
              <a:buFont typeface="Wingdings" panose="05000000000000000000" pitchFamily="2" charset="2"/>
              <a:buNone/>
            </a:pP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PRIMARY KEY</a:t>
            </a:r>
            <a:r>
              <a:rPr lang="fr-FR" altLang="vi-VN" sz="1700" dirty="0"/>
              <a:t>(AttributeKey1, AttributeKey2,…)</a:t>
            </a:r>
          </a:p>
          <a:p>
            <a:pPr marL="457200" lvl="1" indent="0">
              <a:buFont typeface="Wingdings" panose="05000000000000000000" pitchFamily="2" charset="2"/>
              <a:buNone/>
            </a:pPr>
            <a:r>
              <a:rPr lang="fr-FR" altLang="vi-VN" sz="1700" dirty="0"/>
              <a:t>);</a:t>
            </a:r>
            <a:endParaRPr lang="vi-VN" altLang="vi-VN" sz="1700" dirty="0"/>
          </a:p>
          <a:p>
            <a:r>
              <a:rPr lang="fr-FR" altLang="fr-FR" sz="1800" b="1" dirty="0"/>
              <a:t>Or</a:t>
            </a:r>
          </a:p>
          <a:p>
            <a:pPr marL="457200" lvl="1" indent="0">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None/>
            </a:pPr>
            <a:r>
              <a:rPr lang="fr-FR" altLang="vi-VN" sz="1700" dirty="0">
                <a:solidFill>
                  <a:srgbClr val="0000FF"/>
                </a:solidFill>
                <a:highlight>
                  <a:srgbClr val="FFFFFF"/>
                </a:highlight>
                <a:latin typeface="Consolas" panose="020B0609020204030204" pitchFamily="49" charset="0"/>
              </a:rPr>
              <a:t>ALTER TABLE </a:t>
            </a:r>
            <a:r>
              <a:rPr lang="fr-FR" altLang="vi-VN" sz="1700" dirty="0" err="1"/>
              <a:t>Table_Name</a:t>
            </a:r>
            <a:r>
              <a:rPr lang="fr-FR" altLang="vi-VN" sz="1700" dirty="0"/>
              <a:t> </a:t>
            </a:r>
            <a:r>
              <a:rPr lang="fr-FR" altLang="vi-VN" sz="1700" dirty="0">
                <a:solidFill>
                  <a:srgbClr val="0000FF"/>
                </a:solidFill>
                <a:highlight>
                  <a:srgbClr val="FFFFFF"/>
                </a:highlight>
                <a:latin typeface="Consolas" panose="020B0609020204030204" pitchFamily="49" charset="0"/>
              </a:rPr>
              <a:t>ADD PRIMARY KEY</a:t>
            </a:r>
            <a:r>
              <a:rPr lang="fr-FR" altLang="vi-VN" sz="1700" dirty="0"/>
              <a:t>(AttributeKey1, AttributeKey2,…);</a:t>
            </a:r>
            <a:endParaRPr lang="vi-VN" altLang="vi-VN"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A13314D-D396-4C27-A02D-54D85A261A61}"/>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2.3.8. Declaring Keys</a:t>
            </a:r>
          </a:p>
        </p:txBody>
      </p:sp>
      <p:sp>
        <p:nvSpPr>
          <p:cNvPr id="43011" name="Rectangle 3">
            <a:extLst>
              <a:ext uri="{FF2B5EF4-FFF2-40B4-BE49-F238E27FC236}">
                <a16:creationId xmlns:a16="http://schemas.microsoft.com/office/drawing/2014/main" id="{4257ACC7-5A07-4BEC-90B2-E54511520BB2}"/>
              </a:ext>
            </a:extLst>
          </p:cNvPr>
          <p:cNvSpPr>
            <a:spLocks noGrp="1" noChangeArrowheads="1"/>
          </p:cNvSpPr>
          <p:nvPr>
            <p:ph type="body" idx="1"/>
          </p:nvPr>
        </p:nvSpPr>
        <p:spPr>
          <a:xfrm>
            <a:off x="457176" y="1124744"/>
            <a:ext cx="8229600" cy="5616624"/>
          </a:xfrm>
        </p:spPr>
        <p:txBody>
          <a:bodyPr/>
          <a:lstStyle/>
          <a:p>
            <a:pPr eaLnBrk="1" hangingPunct="1"/>
            <a:r>
              <a:rPr lang="en-US" altLang="fr-FR" b="1" dirty="0"/>
              <a:t>UNIQUE KEY</a:t>
            </a:r>
            <a:r>
              <a:rPr lang="en-US" altLang="fr-FR" dirty="0"/>
              <a:t>:</a:t>
            </a:r>
          </a:p>
          <a:p>
            <a:pPr marL="457200" lvl="1" indent="0">
              <a:buFont typeface="Wingdings" panose="05000000000000000000" pitchFamily="2" charset="2"/>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CREATE TABLE </a:t>
            </a:r>
            <a:r>
              <a:rPr lang="fr-FR" altLang="vi-VN" sz="1700" dirty="0" err="1"/>
              <a:t>Table_Name</a:t>
            </a:r>
            <a:r>
              <a:rPr lang="fr-FR" altLang="vi-VN" sz="1700" dirty="0"/>
              <a:t>( </a:t>
            </a:r>
          </a:p>
          <a:p>
            <a:pPr marL="457200" lvl="1" indent="0">
              <a:buFont typeface="Wingdings" panose="05000000000000000000" pitchFamily="2" charset="2"/>
              <a:buNone/>
            </a:pPr>
            <a:r>
              <a:rPr lang="fr-FR" altLang="vi-VN" sz="1700" dirty="0"/>
              <a:t>Attribute1_Name </a:t>
            </a:r>
            <a:r>
              <a:rPr lang="fr-FR" altLang="vi-VN" sz="1700" dirty="0" err="1"/>
              <a:t>Datatype</a:t>
            </a:r>
            <a:r>
              <a:rPr lang="fr-FR" altLang="vi-VN" sz="1700" dirty="0"/>
              <a:t> [OPTIONS],</a:t>
            </a:r>
          </a:p>
          <a:p>
            <a:pPr marL="457200" lvl="1" indent="0">
              <a:buFont typeface="Wingdings" panose="05000000000000000000" pitchFamily="2" charset="2"/>
              <a:buNone/>
            </a:pPr>
            <a:r>
              <a:rPr lang="fr-FR" altLang="vi-VN" sz="1700" dirty="0"/>
              <a:t>Attrbute2_Name </a:t>
            </a:r>
            <a:r>
              <a:rPr lang="fr-FR" altLang="vi-VN" sz="1700" dirty="0" err="1"/>
              <a:t>DataType</a:t>
            </a:r>
            <a:r>
              <a:rPr lang="fr-FR" altLang="vi-VN" sz="1700" dirty="0"/>
              <a:t> [OPTIONS] </a:t>
            </a:r>
            <a:r>
              <a:rPr lang="fr-FR" altLang="vi-VN" sz="1700" dirty="0">
                <a:solidFill>
                  <a:srgbClr val="0000FF"/>
                </a:solidFill>
                <a:highlight>
                  <a:srgbClr val="FFFFFF"/>
                </a:highlight>
                <a:latin typeface="Consolas" panose="020B0609020204030204" pitchFamily="49" charset="0"/>
              </a:rPr>
              <a:t>UNIQUE</a:t>
            </a:r>
            <a:r>
              <a:rPr lang="fr-FR" altLang="vi-VN" sz="1700" dirty="0"/>
              <a:t>, …);</a:t>
            </a:r>
          </a:p>
          <a:p>
            <a:r>
              <a:rPr lang="fr-FR" altLang="fr-FR" sz="1700" b="1" dirty="0"/>
              <a:t>Or</a:t>
            </a:r>
          </a:p>
          <a:p>
            <a:pPr marL="457200" lvl="1" indent="0">
              <a:buFont typeface="Wingdings" panose="05000000000000000000" pitchFamily="2" charset="2"/>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CREATE TABLE </a:t>
            </a:r>
            <a:r>
              <a:rPr lang="fr-FR" altLang="vi-VN" sz="1700" dirty="0" err="1"/>
              <a:t>Table_Name</a:t>
            </a:r>
            <a:r>
              <a:rPr lang="fr-FR" altLang="vi-VN" sz="1700" dirty="0"/>
              <a:t>( </a:t>
            </a:r>
          </a:p>
          <a:p>
            <a:pPr marL="457200" lvl="1" indent="0">
              <a:buFont typeface="Wingdings" panose="05000000000000000000" pitchFamily="2" charset="2"/>
              <a:buNone/>
            </a:pPr>
            <a:r>
              <a:rPr lang="fr-FR" altLang="vi-VN" sz="1700" dirty="0"/>
              <a:t>Attribute1_Name </a:t>
            </a:r>
            <a:r>
              <a:rPr lang="fr-FR" altLang="vi-VN" sz="1700" dirty="0" err="1"/>
              <a:t>Datatype</a:t>
            </a:r>
            <a:r>
              <a:rPr lang="fr-FR" altLang="vi-VN" sz="1700" dirty="0"/>
              <a:t> [OPTIONS],</a:t>
            </a:r>
          </a:p>
          <a:p>
            <a:pPr marL="457200" lvl="1" indent="0">
              <a:buFont typeface="Wingdings" panose="05000000000000000000" pitchFamily="2" charset="2"/>
              <a:buNone/>
            </a:pPr>
            <a:r>
              <a:rPr lang="fr-FR" altLang="vi-VN" sz="1700" dirty="0"/>
              <a:t>Attrbute2_Name </a:t>
            </a:r>
            <a:r>
              <a:rPr lang="fr-FR" altLang="vi-VN" sz="1700" dirty="0" err="1"/>
              <a:t>DataType</a:t>
            </a:r>
            <a:r>
              <a:rPr lang="fr-FR" altLang="vi-VN" sz="1700" dirty="0"/>
              <a:t> [OPTIONS],</a:t>
            </a:r>
          </a:p>
          <a:p>
            <a:pPr marL="457200" lvl="1" indent="0">
              <a:buFont typeface="Wingdings" panose="05000000000000000000" pitchFamily="2" charset="2"/>
              <a:buNone/>
            </a:pP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UNIQUE</a:t>
            </a:r>
            <a:r>
              <a:rPr lang="fr-FR" altLang="vi-VN" sz="1700" dirty="0"/>
              <a:t>(UniqueAttribute1, UniqueAttributeKey2,…)</a:t>
            </a:r>
          </a:p>
          <a:p>
            <a:pPr marL="457200" lvl="1" indent="0">
              <a:buFont typeface="Wingdings" panose="05000000000000000000" pitchFamily="2" charset="2"/>
              <a:buNone/>
            </a:pPr>
            <a:r>
              <a:rPr lang="fr-FR" altLang="vi-VN" sz="1700" dirty="0"/>
              <a:t>);</a:t>
            </a:r>
          </a:p>
          <a:p>
            <a:r>
              <a:rPr lang="fr-FR" altLang="fr-FR" sz="1700" b="1" dirty="0"/>
              <a:t>Or</a:t>
            </a:r>
          </a:p>
          <a:p>
            <a:pPr marL="457200" lvl="1" indent="0">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None/>
            </a:pPr>
            <a:r>
              <a:rPr lang="fr-FR" altLang="vi-VN" sz="1700" dirty="0">
                <a:solidFill>
                  <a:srgbClr val="0000FF"/>
                </a:solidFill>
                <a:highlight>
                  <a:srgbClr val="FFFFFF"/>
                </a:highlight>
                <a:latin typeface="Consolas" panose="020B0609020204030204" pitchFamily="49" charset="0"/>
              </a:rPr>
              <a:t>ALTER TABLE </a:t>
            </a:r>
            <a:r>
              <a:rPr lang="fr-FR" altLang="vi-VN" sz="1700" dirty="0" err="1"/>
              <a:t>Table_Name</a:t>
            </a:r>
            <a:r>
              <a:rPr lang="fr-FR" altLang="vi-VN" sz="1700" dirty="0"/>
              <a:t> ADD</a:t>
            </a:r>
            <a:r>
              <a:rPr lang="fr-FR" altLang="vi-VN" sz="1700" dirty="0">
                <a:solidFill>
                  <a:srgbClr val="00B0F0"/>
                </a:solidFill>
              </a:rPr>
              <a:t> </a:t>
            </a:r>
            <a:r>
              <a:rPr lang="fr-FR" altLang="vi-VN" sz="1700" dirty="0">
                <a:solidFill>
                  <a:srgbClr val="0000FF"/>
                </a:solidFill>
                <a:highlight>
                  <a:srgbClr val="FFFFFF"/>
                </a:highlight>
                <a:latin typeface="Consolas" panose="020B0609020204030204" pitchFamily="49" charset="0"/>
              </a:rPr>
              <a:t>UNIQUE</a:t>
            </a:r>
            <a:r>
              <a:rPr lang="fr-FR" altLang="vi-VN" sz="1700" dirty="0"/>
              <a:t>(UniqueAttribute1, UniqueAttributeKey2,…));</a:t>
            </a:r>
          </a:p>
          <a:p>
            <a:pPr marL="457200" lvl="1" indent="0">
              <a:buFont typeface="Wingdings" panose="05000000000000000000" pitchFamily="2" charset="2"/>
              <a:buNone/>
            </a:pPr>
            <a:endParaRPr lang="en-US" altLang="vi-VN"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95AA325-FB93-4CC9-8C6E-1AF549038E8E}"/>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2.3.9. Identity option</a:t>
            </a:r>
          </a:p>
        </p:txBody>
      </p:sp>
      <p:sp>
        <p:nvSpPr>
          <p:cNvPr id="43011" name="Rectangle 3">
            <a:extLst>
              <a:ext uri="{FF2B5EF4-FFF2-40B4-BE49-F238E27FC236}">
                <a16:creationId xmlns:a16="http://schemas.microsoft.com/office/drawing/2014/main" id="{A2E239E4-F2C2-457A-AF44-BE0B45208255}"/>
              </a:ext>
            </a:extLst>
          </p:cNvPr>
          <p:cNvSpPr>
            <a:spLocks noGrp="1" noChangeArrowheads="1"/>
          </p:cNvSpPr>
          <p:nvPr>
            <p:ph type="body" idx="1"/>
          </p:nvPr>
        </p:nvSpPr>
        <p:spPr/>
        <p:txBody>
          <a:bodyPr/>
          <a:lstStyle/>
          <a:p>
            <a:pPr eaLnBrk="1" hangingPunct="1">
              <a:defRPr/>
            </a:pPr>
            <a:r>
              <a:rPr lang="en-US" altLang="fr-FR" b="1" dirty="0"/>
              <a:t>IDENTITY</a:t>
            </a:r>
            <a:r>
              <a:rPr lang="en-US" altLang="fr-FR" dirty="0"/>
              <a:t>:</a:t>
            </a:r>
          </a:p>
          <a:p>
            <a:pPr marL="457200" lvl="1" indent="0">
              <a:buFont typeface="Wingdings" panose="05000000000000000000" pitchFamily="2" charset="2"/>
              <a:buNone/>
              <a:defRPr/>
            </a:pPr>
            <a:r>
              <a:rPr lang="en-US" dirty="0">
                <a:solidFill>
                  <a:srgbClr val="0000FF"/>
                </a:solidFill>
                <a:highlight>
                  <a:srgbClr val="FFFFFF"/>
                </a:highlight>
                <a:latin typeface="Consolas" panose="020B0609020204030204" pitchFamily="49" charset="0"/>
                <a:ea typeface="+mn-ea"/>
                <a:cs typeface="+mn-cs"/>
              </a:rPr>
              <a:t>IDENTITY</a:t>
            </a:r>
            <a:r>
              <a:rPr lang="en-US" dirty="0"/>
              <a:t> (</a:t>
            </a:r>
            <a:r>
              <a:rPr lang="en-US" dirty="0" err="1"/>
              <a:t>seed_value</a:t>
            </a:r>
            <a:r>
              <a:rPr lang="en-US" dirty="0"/>
              <a:t>, </a:t>
            </a:r>
            <a:r>
              <a:rPr lang="en-US" dirty="0" err="1"/>
              <a:t>increment_value</a:t>
            </a:r>
            <a:r>
              <a:rPr lang="en-US" dirty="0"/>
              <a:t>); </a:t>
            </a:r>
            <a:endParaRPr lang="fr-FR" altLang="vi-VN" dirty="0"/>
          </a:p>
          <a:p>
            <a:pPr lvl="1">
              <a:defRPr/>
            </a:pPr>
            <a:r>
              <a:rPr lang="fr-FR" altLang="vi-VN" dirty="0" err="1"/>
              <a:t>Seed_value</a:t>
            </a:r>
            <a:r>
              <a:rPr lang="fr-FR" altLang="vi-VN" dirty="0"/>
              <a:t>: initial value</a:t>
            </a:r>
          </a:p>
          <a:p>
            <a:pPr lvl="1">
              <a:defRPr/>
            </a:pPr>
            <a:r>
              <a:rPr lang="fr-FR" altLang="vi-VN" dirty="0" err="1"/>
              <a:t>Increment_value</a:t>
            </a:r>
            <a:r>
              <a:rPr lang="fr-FR" altLang="vi-VN" dirty="0"/>
              <a:t>: </a:t>
            </a:r>
            <a:r>
              <a:rPr lang="fr-FR" altLang="vi-VN" dirty="0" err="1"/>
              <a:t>increment</a:t>
            </a:r>
            <a:r>
              <a:rPr lang="fr-FR" altLang="vi-VN" dirty="0"/>
              <a:t> </a:t>
            </a:r>
            <a:r>
              <a:rPr lang="fr-FR" altLang="vi-VN" dirty="0" err="1"/>
              <a:t>step</a:t>
            </a:r>
            <a:endParaRPr lang="fr-FR" altLang="vi-VN" dirty="0"/>
          </a:p>
          <a:p>
            <a:pPr marL="457200" lvl="1" indent="0">
              <a:buFont typeface="Wingdings" panose="05000000000000000000" pitchFamily="2" charset="2"/>
              <a:buNone/>
              <a:defRPr/>
            </a:pPr>
            <a:endParaRPr lang="fr-FR" altLang="vi-VN" dirty="0"/>
          </a:p>
          <a:p>
            <a:pPr marL="457200" lvl="1" indent="0">
              <a:buNone/>
              <a:defRPr/>
            </a:pPr>
            <a:r>
              <a:rPr lang="fr-FR" altLang="vi-VN" dirty="0">
                <a:solidFill>
                  <a:srgbClr val="0000FF"/>
                </a:solidFill>
                <a:highlight>
                  <a:srgbClr val="FFFFFF"/>
                </a:highlight>
                <a:latin typeface="Consolas" panose="020B0609020204030204" pitchFamily="49" charset="0"/>
                <a:ea typeface="+mn-ea"/>
                <a:cs typeface="+mn-cs"/>
              </a:rPr>
              <a:t>CREATE TABLE</a:t>
            </a:r>
            <a:r>
              <a:rPr lang="fr-FR" altLang="vi-VN" dirty="0"/>
              <a:t> </a:t>
            </a:r>
            <a:r>
              <a:rPr lang="fr-FR" altLang="vi-VN" dirty="0" err="1"/>
              <a:t>Students</a:t>
            </a:r>
            <a:r>
              <a:rPr lang="fr-FR" altLang="vi-VN" dirty="0"/>
              <a:t>( </a:t>
            </a:r>
          </a:p>
          <a:p>
            <a:pPr marL="457200" lvl="1" indent="0">
              <a:buFont typeface="Wingdings" panose="05000000000000000000" pitchFamily="2" charset="2"/>
              <a:buNone/>
              <a:defRPr/>
            </a:pPr>
            <a:r>
              <a:rPr lang="fr-FR" altLang="vi-VN" dirty="0"/>
              <a:t>ID </a:t>
            </a:r>
            <a:r>
              <a:rPr lang="fr-FR" altLang="vi-VN" dirty="0" err="1"/>
              <a:t>int</a:t>
            </a:r>
            <a:r>
              <a:rPr lang="fr-FR" altLang="vi-VN" dirty="0"/>
              <a:t> </a:t>
            </a:r>
            <a:r>
              <a:rPr lang="fr-FR" altLang="vi-VN" dirty="0">
                <a:solidFill>
                  <a:srgbClr val="0000FF"/>
                </a:solidFill>
                <a:highlight>
                  <a:srgbClr val="FFFFFF"/>
                </a:highlight>
                <a:latin typeface="Consolas" panose="020B0609020204030204" pitchFamily="49" charset="0"/>
                <a:ea typeface="+mn-ea"/>
                <a:cs typeface="+mn-cs"/>
              </a:rPr>
              <a:t>IDENTITY</a:t>
            </a:r>
            <a:r>
              <a:rPr lang="fr-FR" altLang="vi-VN" dirty="0"/>
              <a:t>(1,1),</a:t>
            </a:r>
          </a:p>
          <a:p>
            <a:pPr marL="457200" lvl="1" indent="0">
              <a:buFont typeface="Wingdings" panose="05000000000000000000" pitchFamily="2" charset="2"/>
              <a:buNone/>
              <a:defRPr/>
            </a:pPr>
            <a:r>
              <a:rPr lang="fr-FR" altLang="vi-VN" dirty="0"/>
              <a:t>Name </a:t>
            </a:r>
            <a:r>
              <a:rPr lang="fr-FR" altLang="vi-VN" dirty="0" err="1"/>
              <a:t>nvarchar</a:t>
            </a:r>
            <a:r>
              <a:rPr lang="fr-FR" altLang="vi-VN" dirty="0"/>
              <a:t>(30)</a:t>
            </a:r>
          </a:p>
          <a:p>
            <a:pPr marL="457200" lvl="1" indent="0">
              <a:buFont typeface="Wingdings" panose="05000000000000000000" pitchFamily="2" charset="2"/>
              <a:buNone/>
              <a:defRPr/>
            </a:pPr>
            <a:r>
              <a:rPr lang="fr-FR" altLang="vi-VN" dirty="0"/>
              <a:t>)</a:t>
            </a:r>
          </a:p>
          <a:p>
            <a:pPr marL="457200" lvl="1" indent="0">
              <a:buFont typeface="Wingdings" panose="05000000000000000000" pitchFamily="2" charset="2"/>
              <a:buNone/>
              <a:defRPr/>
            </a:pPr>
            <a:endParaRPr lang="en-US" altLang="vi-VN"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5D6593B-9F5C-487D-98F7-E5EFD55BB03F}"/>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2.3.10. INSERT data in table</a:t>
            </a:r>
          </a:p>
        </p:txBody>
      </p:sp>
      <p:sp>
        <p:nvSpPr>
          <p:cNvPr id="47107" name="Rectangle 3">
            <a:extLst>
              <a:ext uri="{FF2B5EF4-FFF2-40B4-BE49-F238E27FC236}">
                <a16:creationId xmlns:a16="http://schemas.microsoft.com/office/drawing/2014/main" id="{B9C24565-1D7A-4B55-98F7-66196D394F48}"/>
              </a:ext>
            </a:extLst>
          </p:cNvPr>
          <p:cNvSpPr>
            <a:spLocks noGrp="1" noChangeArrowheads="1"/>
          </p:cNvSpPr>
          <p:nvPr>
            <p:ph type="body" idx="1"/>
          </p:nvPr>
        </p:nvSpPr>
        <p:spPr/>
        <p:txBody>
          <a:bodyPr/>
          <a:lstStyle/>
          <a:p>
            <a:pPr eaLnBrk="1" hangingPunct="1"/>
            <a:r>
              <a:rPr lang="en-US" altLang="fr-FR" b="1" dirty="0"/>
              <a:t>INSERT</a:t>
            </a:r>
            <a:r>
              <a:rPr lang="en-US" altLang="fr-FR" dirty="0"/>
              <a:t>:</a:t>
            </a:r>
          </a:p>
          <a:p>
            <a:pPr marL="457200" lvl="1" indent="0">
              <a:buFont typeface="Wingdings" panose="05000000000000000000" pitchFamily="2" charset="2"/>
              <a:buNone/>
            </a:pPr>
            <a:r>
              <a:rPr lang="en-US" altLang="vi-VN" sz="2000" dirty="0">
                <a:solidFill>
                  <a:srgbClr val="0000FF"/>
                </a:solidFill>
                <a:highlight>
                  <a:srgbClr val="FFFFFF"/>
                </a:highlight>
                <a:latin typeface="Consolas" panose="020B0609020204030204" pitchFamily="49" charset="0"/>
                <a:ea typeface="+mn-ea"/>
                <a:cs typeface="+mn-cs"/>
              </a:rPr>
              <a:t>INSERT into </a:t>
            </a:r>
            <a:r>
              <a:rPr lang="en-US" altLang="vi-VN" sz="2000" dirty="0" err="1"/>
              <a:t>Table_Name</a:t>
            </a:r>
            <a:r>
              <a:rPr lang="en-US" altLang="vi-VN" sz="2000" dirty="0"/>
              <a:t>(Attribute1, Attribute2, …)</a:t>
            </a:r>
          </a:p>
          <a:p>
            <a:pPr marL="457200" lvl="1" indent="0">
              <a:buFont typeface="Wingdings" panose="05000000000000000000" pitchFamily="2" charset="2"/>
              <a:buNone/>
            </a:pPr>
            <a:r>
              <a:rPr lang="en-US" altLang="vi-VN" sz="2000" dirty="0">
                <a:solidFill>
                  <a:srgbClr val="0000FF"/>
                </a:solidFill>
                <a:highlight>
                  <a:srgbClr val="FFFFFF"/>
                </a:highlight>
                <a:latin typeface="Consolas" panose="020B0609020204030204" pitchFamily="49" charset="0"/>
                <a:ea typeface="+mn-ea"/>
                <a:cs typeface="+mn-cs"/>
              </a:rPr>
              <a:t>VALUES</a:t>
            </a:r>
            <a:r>
              <a:rPr lang="en-US" altLang="vi-VN" sz="2000" dirty="0"/>
              <a:t> (Attribute1_value1, Attribute2_value1, …),</a:t>
            </a:r>
          </a:p>
          <a:p>
            <a:pPr marL="457200" lvl="1" indent="0">
              <a:buFont typeface="Wingdings" panose="05000000000000000000" pitchFamily="2" charset="2"/>
              <a:buNone/>
            </a:pPr>
            <a:r>
              <a:rPr lang="en-US" altLang="vi-VN" sz="2000" dirty="0"/>
              <a:t>(Attribute1_value2, Attribute2_value2, …), </a:t>
            </a:r>
          </a:p>
          <a:p>
            <a:pPr marL="457200" lvl="1" indent="0">
              <a:buFont typeface="Wingdings" panose="05000000000000000000" pitchFamily="2" charset="2"/>
              <a:buNone/>
            </a:pPr>
            <a:r>
              <a:rPr lang="en-US" altLang="vi-VN" sz="2000" dirty="0"/>
              <a:t>…;</a:t>
            </a:r>
          </a:p>
          <a:p>
            <a:pPr marL="457200" lvl="1" indent="0">
              <a:buFont typeface="Wingdings" panose="05000000000000000000" pitchFamily="2" charset="2"/>
              <a:buNone/>
            </a:pPr>
            <a:endParaRPr lang="fr-FR" altLang="vi-VN" sz="1700" dirty="0"/>
          </a:p>
          <a:p>
            <a:r>
              <a:rPr lang="fr-FR" altLang="fr-FR" sz="1700" dirty="0"/>
              <a:t>Example</a:t>
            </a:r>
          </a:p>
          <a:p>
            <a:pPr marL="457200" lvl="1" indent="0">
              <a:buFont typeface="Wingdings" panose="05000000000000000000" pitchFamily="2" charset="2"/>
              <a:buNone/>
            </a:pPr>
            <a:endParaRPr lang="fr-FR" altLang="vi-VN" sz="1700" dirty="0"/>
          </a:p>
          <a:p>
            <a:pPr marL="457200" lvl="1" indent="0">
              <a:buFont typeface="Wingdings" panose="05000000000000000000" pitchFamily="2" charset="2"/>
              <a:buNone/>
            </a:pPr>
            <a:endParaRPr lang="fr-FR" altLang="vi-VN" dirty="0"/>
          </a:p>
          <a:p>
            <a:pPr marL="457200" lvl="1" indent="0">
              <a:buFont typeface="Wingdings" panose="05000000000000000000" pitchFamily="2" charset="2"/>
              <a:buNone/>
            </a:pPr>
            <a:endParaRPr lang="en-US" altLang="vi-VN" sz="1800" dirty="0"/>
          </a:p>
        </p:txBody>
      </p:sp>
      <p:pic>
        <p:nvPicPr>
          <p:cNvPr id="47108" name="Picture 1">
            <a:extLst>
              <a:ext uri="{FF2B5EF4-FFF2-40B4-BE49-F238E27FC236}">
                <a16:creationId xmlns:a16="http://schemas.microsoft.com/office/drawing/2014/main" id="{5EDC4557-B8D8-4D30-8E6B-C9D80C05F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933825"/>
            <a:ext cx="71897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22D0A22-FDAA-446D-980E-DE14CD0A19BA}"/>
              </a:ext>
            </a:extLst>
          </p:cNvPr>
          <p:cNvSpPr>
            <a:spLocks noGrp="1" noChangeArrowheads="1"/>
          </p:cNvSpPr>
          <p:nvPr>
            <p:ph type="title"/>
          </p:nvPr>
        </p:nvSpPr>
        <p:spPr/>
        <p:txBody>
          <a:bodyPr/>
          <a:lstStyle/>
          <a:p>
            <a:pPr eaLnBrk="1" hangingPunct="1"/>
            <a:r>
              <a:rPr lang="en-US" altLang="fr-FR" sz="2400"/>
              <a:t>2.3.10. UPDATE data in table</a:t>
            </a:r>
          </a:p>
        </p:txBody>
      </p:sp>
      <p:sp>
        <p:nvSpPr>
          <p:cNvPr id="43011" name="Rectangle 3">
            <a:extLst>
              <a:ext uri="{FF2B5EF4-FFF2-40B4-BE49-F238E27FC236}">
                <a16:creationId xmlns:a16="http://schemas.microsoft.com/office/drawing/2014/main" id="{A2E239E4-F2C2-457A-AF44-BE0B45208255}"/>
              </a:ext>
            </a:extLst>
          </p:cNvPr>
          <p:cNvSpPr>
            <a:spLocks noGrp="1" noChangeArrowheads="1"/>
          </p:cNvSpPr>
          <p:nvPr>
            <p:ph type="body" idx="1"/>
          </p:nvPr>
        </p:nvSpPr>
        <p:spPr/>
        <p:txBody>
          <a:bodyPr/>
          <a:lstStyle/>
          <a:p>
            <a:pPr eaLnBrk="1" hangingPunct="1">
              <a:defRPr/>
            </a:pPr>
            <a:r>
              <a:rPr lang="en-US" altLang="fr-FR" b="1" dirty="0"/>
              <a:t>UPDATE</a:t>
            </a:r>
            <a:r>
              <a:rPr lang="en-US" altLang="fr-FR" dirty="0"/>
              <a:t>:</a:t>
            </a:r>
          </a:p>
          <a:p>
            <a:pPr marL="400050" lvl="1" indent="0">
              <a:buFont typeface="Wingdings" panose="05000000000000000000" pitchFamily="2" charset="2"/>
              <a:buNone/>
              <a:defRPr/>
            </a:pPr>
            <a:r>
              <a:rPr lang="vi-VN" sz="2400" dirty="0">
                <a:solidFill>
                  <a:srgbClr val="0000FF"/>
                </a:solidFill>
                <a:highlight>
                  <a:srgbClr val="FFFFFF"/>
                </a:highlight>
                <a:latin typeface="Consolas" panose="020B0609020204030204" pitchFamily="49" charset="0"/>
                <a:ea typeface="+mn-ea"/>
                <a:cs typeface="+mn-cs"/>
              </a:rPr>
              <a:t>UPDATE</a:t>
            </a:r>
            <a:r>
              <a:rPr lang="vi-VN" sz="2400" dirty="0"/>
              <a:t> Table_Name</a:t>
            </a:r>
          </a:p>
          <a:p>
            <a:pPr marL="400050" lvl="1" indent="0">
              <a:buFont typeface="Wingdings" panose="05000000000000000000" pitchFamily="2" charset="2"/>
              <a:buNone/>
              <a:defRPr/>
            </a:pPr>
            <a:r>
              <a:rPr lang="vi-VN" sz="2400" dirty="0">
                <a:solidFill>
                  <a:srgbClr val="0000FF"/>
                </a:solidFill>
                <a:highlight>
                  <a:srgbClr val="FFFFFF"/>
                </a:highlight>
                <a:latin typeface="Consolas" panose="020B0609020204030204" pitchFamily="49" charset="0"/>
                <a:ea typeface="+mn-ea"/>
                <a:cs typeface="+mn-cs"/>
              </a:rPr>
              <a:t>SET</a:t>
            </a:r>
            <a:r>
              <a:rPr lang="vi-VN" sz="2400" dirty="0"/>
              <a:t> AttributeName = value,</a:t>
            </a:r>
          </a:p>
          <a:p>
            <a:pPr marL="400050" lvl="1" indent="0">
              <a:buFont typeface="Wingdings" panose="05000000000000000000" pitchFamily="2" charset="2"/>
              <a:buNone/>
              <a:defRPr/>
            </a:pPr>
            <a:r>
              <a:rPr lang="vi-VN" sz="2400" dirty="0"/>
              <a:t>[,…, Attribute_k= value_k]</a:t>
            </a:r>
          </a:p>
          <a:p>
            <a:pPr marL="400050" lvl="1" indent="0">
              <a:buFont typeface="Wingdings" panose="05000000000000000000" pitchFamily="2" charset="2"/>
              <a:buNone/>
              <a:defRPr/>
            </a:pPr>
            <a:r>
              <a:rPr lang="vi-VN" sz="2400" dirty="0"/>
              <a:t>[</a:t>
            </a:r>
            <a:r>
              <a:rPr lang="vi-VN" sz="2400" dirty="0">
                <a:solidFill>
                  <a:srgbClr val="0000FF"/>
                </a:solidFill>
                <a:highlight>
                  <a:srgbClr val="FFFFFF"/>
                </a:highlight>
                <a:latin typeface="Consolas" panose="020B0609020204030204" pitchFamily="49" charset="0"/>
                <a:ea typeface="+mn-ea"/>
                <a:cs typeface="+mn-cs"/>
              </a:rPr>
              <a:t>FROM</a:t>
            </a:r>
            <a:r>
              <a:rPr lang="vi-VN" sz="2400" dirty="0"/>
              <a:t> ...]</a:t>
            </a:r>
          </a:p>
          <a:p>
            <a:pPr marL="400050" lvl="1" indent="0">
              <a:buFont typeface="Wingdings" panose="05000000000000000000" pitchFamily="2" charset="2"/>
              <a:buNone/>
              <a:defRPr/>
            </a:pPr>
            <a:r>
              <a:rPr lang="vi-VN" sz="2400" dirty="0"/>
              <a:t>[</a:t>
            </a:r>
            <a:r>
              <a:rPr lang="vi-VN" sz="2400" dirty="0">
                <a:solidFill>
                  <a:srgbClr val="0000FF"/>
                </a:solidFill>
                <a:highlight>
                  <a:srgbClr val="FFFFFF"/>
                </a:highlight>
                <a:latin typeface="Consolas" panose="020B0609020204030204" pitchFamily="49" charset="0"/>
                <a:ea typeface="+mn-ea"/>
                <a:cs typeface="+mn-cs"/>
              </a:rPr>
              <a:t>WHERE</a:t>
            </a:r>
            <a:r>
              <a:rPr lang="vi-VN" sz="2400" dirty="0"/>
              <a:t> Conditions]</a:t>
            </a:r>
            <a:endParaRPr lang="en-US" altLang="vi-VN" sz="2400" dirty="0"/>
          </a:p>
          <a:p>
            <a:pPr marL="457200" lvl="1" indent="0">
              <a:buFont typeface="Wingdings" panose="05000000000000000000" pitchFamily="2" charset="2"/>
              <a:buNone/>
              <a:defRPr/>
            </a:pPr>
            <a:endParaRPr lang="fr-FR" altLang="vi-VN" sz="1700" dirty="0"/>
          </a:p>
          <a:p>
            <a:pPr>
              <a:defRPr/>
            </a:pPr>
            <a:r>
              <a:rPr lang="fr-FR" altLang="fr-FR" sz="1700" dirty="0"/>
              <a:t>Example</a:t>
            </a:r>
          </a:p>
          <a:p>
            <a:pPr marL="457200" lvl="1" indent="0">
              <a:buFont typeface="Wingdings" panose="05000000000000000000" pitchFamily="2" charset="2"/>
              <a:buNone/>
              <a:defRPr/>
            </a:pPr>
            <a:endParaRPr lang="fr-FR" altLang="vi-VN" sz="1700" dirty="0"/>
          </a:p>
          <a:p>
            <a:pPr marL="457200" lvl="1" indent="0">
              <a:buFont typeface="Wingdings" panose="05000000000000000000" pitchFamily="2" charset="2"/>
              <a:buNone/>
              <a:defRPr/>
            </a:pPr>
            <a:endParaRPr lang="fr-FR" altLang="vi-VN" dirty="0"/>
          </a:p>
          <a:p>
            <a:pPr marL="457200" lvl="1" indent="0">
              <a:buFont typeface="Wingdings" panose="05000000000000000000" pitchFamily="2" charset="2"/>
              <a:buNone/>
              <a:defRPr/>
            </a:pPr>
            <a:endParaRPr lang="en-US" altLang="vi-VN" sz="1800" dirty="0"/>
          </a:p>
        </p:txBody>
      </p:sp>
      <p:pic>
        <p:nvPicPr>
          <p:cNvPr id="48132" name="Picture 2">
            <a:extLst>
              <a:ext uri="{FF2B5EF4-FFF2-40B4-BE49-F238E27FC236}">
                <a16:creationId xmlns:a16="http://schemas.microsoft.com/office/drawing/2014/main" id="{A0A0D3EE-A104-40DE-9034-6459636F9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5157788"/>
            <a:ext cx="41814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B881A2-0022-4EA0-977A-863AFAE0AD83}"/>
              </a:ext>
            </a:extLst>
          </p:cNvPr>
          <p:cNvSpPr>
            <a:spLocks noGrp="1" noChangeArrowheads="1"/>
          </p:cNvSpPr>
          <p:nvPr>
            <p:ph type="title"/>
          </p:nvPr>
        </p:nvSpPr>
        <p:spPr/>
        <p:txBody>
          <a:bodyPr/>
          <a:lstStyle/>
          <a:p>
            <a:pPr eaLnBrk="1" hangingPunct="1"/>
            <a:r>
              <a:rPr lang="en-US" altLang="fr-FR" sz="2400"/>
              <a:t>2.3.10. DELETE data in table</a:t>
            </a:r>
          </a:p>
        </p:txBody>
      </p:sp>
      <p:sp>
        <p:nvSpPr>
          <p:cNvPr id="43011" name="Rectangle 3">
            <a:extLst>
              <a:ext uri="{FF2B5EF4-FFF2-40B4-BE49-F238E27FC236}">
                <a16:creationId xmlns:a16="http://schemas.microsoft.com/office/drawing/2014/main" id="{A2E239E4-F2C2-457A-AF44-BE0B45208255}"/>
              </a:ext>
            </a:extLst>
          </p:cNvPr>
          <p:cNvSpPr>
            <a:spLocks noGrp="1" noChangeArrowheads="1"/>
          </p:cNvSpPr>
          <p:nvPr>
            <p:ph type="body" idx="1"/>
          </p:nvPr>
        </p:nvSpPr>
        <p:spPr/>
        <p:txBody>
          <a:bodyPr/>
          <a:lstStyle/>
          <a:p>
            <a:pPr eaLnBrk="1" hangingPunct="1">
              <a:defRPr/>
            </a:pPr>
            <a:r>
              <a:rPr lang="en-US" altLang="fr-FR" b="1" dirty="0"/>
              <a:t>DELETE</a:t>
            </a:r>
            <a:r>
              <a:rPr lang="en-US" altLang="fr-FR" dirty="0"/>
              <a:t>:</a:t>
            </a:r>
          </a:p>
          <a:p>
            <a:pPr marL="400050" lvl="1" indent="0">
              <a:buFont typeface="Wingdings" panose="05000000000000000000" pitchFamily="2" charset="2"/>
              <a:buNone/>
              <a:defRPr/>
            </a:pPr>
            <a:r>
              <a:rPr lang="vi-VN" sz="2400" dirty="0">
                <a:solidFill>
                  <a:srgbClr val="0000FF"/>
                </a:solidFill>
                <a:highlight>
                  <a:srgbClr val="FFFFFF"/>
                </a:highlight>
                <a:latin typeface="Consolas" panose="020B0609020204030204" pitchFamily="49" charset="0"/>
                <a:ea typeface="+mn-ea"/>
                <a:cs typeface="+mn-cs"/>
              </a:rPr>
              <a:t>DELETE From</a:t>
            </a:r>
            <a:r>
              <a:rPr lang="vi-VN" dirty="0"/>
              <a:t> Table_Name</a:t>
            </a:r>
          </a:p>
          <a:p>
            <a:pPr marL="400050" lvl="1" indent="0">
              <a:buFont typeface="Wingdings" panose="05000000000000000000" pitchFamily="2" charset="2"/>
              <a:buNone/>
              <a:defRPr/>
            </a:pPr>
            <a:r>
              <a:rPr lang="vi-VN" dirty="0"/>
              <a:t>[</a:t>
            </a:r>
            <a:r>
              <a:rPr lang="vi-VN" sz="2400" dirty="0">
                <a:solidFill>
                  <a:srgbClr val="0000FF"/>
                </a:solidFill>
                <a:highlight>
                  <a:srgbClr val="FFFFFF"/>
                </a:highlight>
                <a:latin typeface="Consolas" panose="020B0609020204030204" pitchFamily="49" charset="0"/>
                <a:ea typeface="+mn-ea"/>
                <a:cs typeface="+mn-cs"/>
              </a:rPr>
              <a:t>FROM</a:t>
            </a:r>
            <a:r>
              <a:rPr lang="vi-VN" dirty="0"/>
              <a:t> ...]</a:t>
            </a:r>
          </a:p>
          <a:p>
            <a:pPr marL="400050" lvl="1" indent="0">
              <a:buFont typeface="Wingdings" panose="05000000000000000000" pitchFamily="2" charset="2"/>
              <a:buNone/>
              <a:defRPr/>
            </a:pPr>
            <a:r>
              <a:rPr lang="vi-VN" dirty="0"/>
              <a:t>[</a:t>
            </a:r>
            <a:r>
              <a:rPr lang="vi-VN" sz="2400" dirty="0">
                <a:solidFill>
                  <a:srgbClr val="0000FF"/>
                </a:solidFill>
                <a:highlight>
                  <a:srgbClr val="FFFFFF"/>
                </a:highlight>
                <a:latin typeface="Consolas" panose="020B0609020204030204" pitchFamily="49" charset="0"/>
                <a:ea typeface="+mn-ea"/>
                <a:cs typeface="+mn-cs"/>
              </a:rPr>
              <a:t>WHERE</a:t>
            </a:r>
            <a:r>
              <a:rPr lang="vi-VN" dirty="0"/>
              <a:t> Conditions]</a:t>
            </a:r>
            <a:endParaRPr lang="en-US" altLang="vi-VN" sz="2400" dirty="0"/>
          </a:p>
          <a:p>
            <a:pPr marL="457200" lvl="1" indent="0">
              <a:buFont typeface="Wingdings" panose="05000000000000000000" pitchFamily="2" charset="2"/>
              <a:buNone/>
              <a:defRPr/>
            </a:pPr>
            <a:endParaRPr lang="fr-FR" altLang="vi-VN" sz="1700" dirty="0"/>
          </a:p>
          <a:p>
            <a:pPr>
              <a:defRPr/>
            </a:pPr>
            <a:r>
              <a:rPr lang="fr-FR" altLang="fr-FR" sz="1700" dirty="0"/>
              <a:t>Example</a:t>
            </a:r>
          </a:p>
          <a:p>
            <a:pPr marL="457200" lvl="1" indent="0">
              <a:buFont typeface="Wingdings" panose="05000000000000000000" pitchFamily="2" charset="2"/>
              <a:buNone/>
              <a:defRPr/>
            </a:pPr>
            <a:endParaRPr lang="fr-FR" altLang="vi-VN" sz="1700" dirty="0"/>
          </a:p>
          <a:p>
            <a:pPr marL="457200" lvl="1" indent="0">
              <a:buFont typeface="Wingdings" panose="05000000000000000000" pitchFamily="2" charset="2"/>
              <a:buNone/>
              <a:defRPr/>
            </a:pPr>
            <a:endParaRPr lang="fr-FR" altLang="vi-VN" dirty="0"/>
          </a:p>
          <a:p>
            <a:pPr marL="457200" lvl="1" indent="0">
              <a:buFont typeface="Wingdings" panose="05000000000000000000" pitchFamily="2" charset="2"/>
              <a:buNone/>
              <a:defRPr/>
            </a:pPr>
            <a:endParaRPr lang="en-US" altLang="vi-VN" sz="1800" dirty="0"/>
          </a:p>
        </p:txBody>
      </p:sp>
      <p:pic>
        <p:nvPicPr>
          <p:cNvPr id="49156" name="Picture 1">
            <a:extLst>
              <a:ext uri="{FF2B5EF4-FFF2-40B4-BE49-F238E27FC236}">
                <a16:creationId xmlns:a16="http://schemas.microsoft.com/office/drawing/2014/main" id="{07FAE6ED-CB15-4B3D-B22D-F8D606408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076700"/>
            <a:ext cx="68707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WordArt 3">
            <a:extLst>
              <a:ext uri="{FF2B5EF4-FFF2-40B4-BE49-F238E27FC236}">
                <a16:creationId xmlns:a16="http://schemas.microsoft.com/office/drawing/2014/main" id="{9F703798-EC89-41F8-A42C-18E5FDAE7E01}"/>
              </a:ext>
            </a:extLst>
          </p:cNvPr>
          <p:cNvSpPr>
            <a:spLocks noChangeArrowheads="1" noChangeShapeType="1" noTextEdit="1"/>
          </p:cNvSpPr>
          <p:nvPr/>
        </p:nvSpPr>
        <p:spPr bwMode="gray">
          <a:xfrm>
            <a:off x="1905000" y="3657600"/>
            <a:ext cx="5715000" cy="857250"/>
          </a:xfrm>
          <a:prstGeom prst="rect">
            <a:avLst/>
          </a:prstGeom>
        </p:spPr>
        <p:txBody>
          <a:bodyPr wrap="none" fromWordArt="1">
            <a:prstTxWarp prst="textDeflate">
              <a:avLst>
                <a:gd name="adj" fmla="val 0"/>
              </a:avLst>
            </a:prstTxWarp>
          </a:bodyPr>
          <a:lstStyle/>
          <a:p>
            <a:pPr algn="ctr"/>
            <a:r>
              <a:rPr lang="vi-VN" sz="5400" kern="10">
                <a:ln w="28575">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C0C0C0">
                      <a:alpha val="50000"/>
                    </a:srgbClr>
                  </a:outerShdw>
                </a:effectLst>
                <a:latin typeface="Verdana" panose="020B0604030504040204" pitchFamily="34" charset="0"/>
                <a:ea typeface="Verdana" panose="020B0604030504040204" pitchFamily="34" charset="0"/>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4F85D2-0910-48D0-8008-5EC5FB9BE8E0}"/>
              </a:ext>
            </a:extLst>
          </p:cNvPr>
          <p:cNvSpPr>
            <a:spLocks noGrp="1" noChangeArrowheads="1"/>
          </p:cNvSpPr>
          <p:nvPr>
            <p:ph type="title"/>
          </p:nvPr>
        </p:nvSpPr>
        <p:spPr>
          <a:xfrm>
            <a:off x="685800" y="609600"/>
            <a:ext cx="7772400" cy="5562600"/>
          </a:xfrm>
        </p:spPr>
        <p:txBody>
          <a:bodyPr/>
          <a:lstStyle/>
          <a:p>
            <a:pPr eaLnBrk="1" hangingPunct="1"/>
            <a:r>
              <a:rPr lang="en-US" altLang="fr-FR" b="0" dirty="0"/>
              <a:t>2.3. Defining a relation Schema in SQL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5D7412B-50C5-4E03-BCFB-29A161FA56B0}"/>
              </a:ext>
            </a:extLst>
          </p:cNvPr>
          <p:cNvSpPr>
            <a:spLocks noGrp="1" noChangeArrowheads="1"/>
          </p:cNvSpPr>
          <p:nvPr>
            <p:ph type="title"/>
          </p:nvPr>
        </p:nvSpPr>
        <p:spPr/>
        <p:txBody>
          <a:bodyPr/>
          <a:lstStyle/>
          <a:p>
            <a:pPr eaLnBrk="1" hangingPunct="1"/>
            <a:r>
              <a:rPr lang="en-US" altLang="fr-FR" sz="2400"/>
              <a:t>2.3. Defining a Relation Schema in SQL</a:t>
            </a:r>
          </a:p>
        </p:txBody>
      </p:sp>
      <p:sp>
        <p:nvSpPr>
          <p:cNvPr id="24579" name="Rectangle 3">
            <a:extLst>
              <a:ext uri="{FF2B5EF4-FFF2-40B4-BE49-F238E27FC236}">
                <a16:creationId xmlns:a16="http://schemas.microsoft.com/office/drawing/2014/main" id="{94D72E6A-15A4-4902-938B-EE1EEA11BA81}"/>
              </a:ext>
            </a:extLst>
          </p:cNvPr>
          <p:cNvSpPr>
            <a:spLocks noGrp="1" noChangeArrowheads="1"/>
          </p:cNvSpPr>
          <p:nvPr>
            <p:ph type="body" idx="1"/>
          </p:nvPr>
        </p:nvSpPr>
        <p:spPr/>
        <p:txBody>
          <a:bodyPr/>
          <a:lstStyle/>
          <a:p>
            <a:pPr eaLnBrk="1" hangingPunct="1"/>
            <a:r>
              <a:rPr lang="en-US" altLang="fr-FR"/>
              <a:t>2.3.1. Relations in SQL</a:t>
            </a:r>
          </a:p>
          <a:p>
            <a:pPr eaLnBrk="1" hangingPunct="1"/>
            <a:r>
              <a:rPr lang="en-US" altLang="fr-FR"/>
              <a:t>2.3.2. Data Types</a:t>
            </a:r>
          </a:p>
          <a:p>
            <a:pPr eaLnBrk="1" hangingPunct="1"/>
            <a:r>
              <a:rPr lang="en-US" altLang="fr-FR"/>
              <a:t>2.3.3. Database</a:t>
            </a:r>
          </a:p>
          <a:p>
            <a:pPr eaLnBrk="1" hangingPunct="1"/>
            <a:r>
              <a:rPr lang="en-US" altLang="fr-FR"/>
              <a:t>2.3.4. Simple Table Declarations</a:t>
            </a:r>
          </a:p>
          <a:p>
            <a:pPr eaLnBrk="1" hangingPunct="1"/>
            <a:r>
              <a:rPr lang="en-US" altLang="fr-FR"/>
              <a:t>2.3.5. Modifying Relation Schemas</a:t>
            </a:r>
          </a:p>
          <a:p>
            <a:pPr eaLnBrk="1" hangingPunct="1"/>
            <a:r>
              <a:rPr lang="en-US" altLang="fr-FR"/>
              <a:t>2.3.6. Default Values</a:t>
            </a:r>
          </a:p>
          <a:p>
            <a:pPr eaLnBrk="1" hangingPunct="1"/>
            <a:r>
              <a:rPr lang="en-US" altLang="fr-FR"/>
              <a:t>2.3.7. Declaring Keys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9432017-0854-4D3C-ACA7-B37256AB8CA4}"/>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2.3.1 Relations in SQL Server</a:t>
            </a:r>
          </a:p>
        </p:txBody>
      </p:sp>
      <p:sp>
        <p:nvSpPr>
          <p:cNvPr id="20483" name="Rectangle 3">
            <a:extLst>
              <a:ext uri="{FF2B5EF4-FFF2-40B4-BE49-F238E27FC236}">
                <a16:creationId xmlns:a16="http://schemas.microsoft.com/office/drawing/2014/main" id="{A672B126-FC13-4B15-9045-C14D804D9186}"/>
              </a:ext>
            </a:extLst>
          </p:cNvPr>
          <p:cNvSpPr>
            <a:spLocks noGrp="1" noChangeArrowheads="1"/>
          </p:cNvSpPr>
          <p:nvPr>
            <p:ph type="body" idx="1"/>
          </p:nvPr>
        </p:nvSpPr>
        <p:spPr>
          <a:xfrm>
            <a:off x="457200" y="1228725"/>
            <a:ext cx="8507288" cy="5095875"/>
          </a:xfrm>
        </p:spPr>
        <p:txBody>
          <a:bodyPr/>
          <a:lstStyle/>
          <a:p>
            <a:pPr marL="0" indent="0" eaLnBrk="1" hangingPunct="1">
              <a:buFont typeface="Wingdings" panose="05000000000000000000" pitchFamily="2" charset="2"/>
              <a:buNone/>
              <a:defRPr/>
            </a:pPr>
            <a:r>
              <a:rPr lang="en-US" altLang="fr-FR" sz="3000" dirty="0"/>
              <a:t>3 kinds of relations in SQL:</a:t>
            </a:r>
          </a:p>
          <a:p>
            <a:pPr eaLnBrk="1" hangingPunct="1">
              <a:defRPr/>
            </a:pPr>
            <a:r>
              <a:rPr lang="en-US" altLang="fr-FR" sz="2800" i="1" dirty="0"/>
              <a:t>Stored relations</a:t>
            </a:r>
            <a:r>
              <a:rPr lang="en-US" altLang="fr-FR" sz="2800" dirty="0"/>
              <a:t> (tables): a relation that exist in the database and that can be modified by changing its tuples, as well as queried</a:t>
            </a:r>
          </a:p>
          <a:p>
            <a:pPr eaLnBrk="1" hangingPunct="1">
              <a:defRPr/>
            </a:pPr>
            <a:r>
              <a:rPr lang="en-US" altLang="fr-FR" sz="2800" i="1" dirty="0"/>
              <a:t>Views</a:t>
            </a:r>
            <a:r>
              <a:rPr lang="en-US" altLang="fr-FR" sz="2800" dirty="0"/>
              <a:t>: relations defined by a computation. They are not stored, but are constructed when needed.</a:t>
            </a:r>
          </a:p>
          <a:p>
            <a:pPr eaLnBrk="1" hangingPunct="1">
              <a:defRPr/>
            </a:pPr>
            <a:r>
              <a:rPr lang="en-US" altLang="fr-FR" sz="2800" i="1" dirty="0"/>
              <a:t>Temporary tables</a:t>
            </a:r>
            <a:r>
              <a:rPr lang="en-US" altLang="fr-FR" sz="2800" dirty="0"/>
              <a:t>: constructed by the SQL language processor when it performs </a:t>
            </a:r>
            <a:r>
              <a:rPr lang="en-US" altLang="fr-FR" sz="2800" dirty="0" err="1"/>
              <a:t>querie</a:t>
            </a:r>
            <a:r>
              <a:rPr lang="en-US" altLang="fr-FR" sz="2800" dirty="0"/>
              <a:t> executions or data modifications.</a:t>
            </a:r>
            <a:endParaRPr lang="en-US" altLang="fr-F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EB77CC7-86F1-4E3A-8BEA-0B76CB2651D2}"/>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2.3.2 Data Types in SQL Server (1)</a:t>
            </a:r>
          </a:p>
        </p:txBody>
      </p:sp>
      <p:graphicFrame>
        <p:nvGraphicFramePr>
          <p:cNvPr id="3" name="Table 2">
            <a:extLst>
              <a:ext uri="{FF2B5EF4-FFF2-40B4-BE49-F238E27FC236}">
                <a16:creationId xmlns:a16="http://schemas.microsoft.com/office/drawing/2014/main" id="{D3352B96-EC46-430D-97B6-561D403026BD}"/>
              </a:ext>
            </a:extLst>
          </p:cNvPr>
          <p:cNvGraphicFramePr>
            <a:graphicFrameLocks noGrp="1"/>
          </p:cNvGraphicFramePr>
          <p:nvPr>
            <p:extLst>
              <p:ext uri="{D42A27DB-BD31-4B8C-83A1-F6EECF244321}">
                <p14:modId xmlns:p14="http://schemas.microsoft.com/office/powerpoint/2010/main" val="1017285552"/>
              </p:ext>
            </p:extLst>
          </p:nvPr>
        </p:nvGraphicFramePr>
        <p:xfrm>
          <a:off x="330360" y="2204864"/>
          <a:ext cx="8497887" cy="3045802"/>
        </p:xfrm>
        <a:graphic>
          <a:graphicData uri="http://schemas.openxmlformats.org/drawingml/2006/table">
            <a:tbl>
              <a:tblPr firstRow="1" bandRow="1">
                <a:tableStyleId>{5C22544A-7EE6-4342-B048-85BDC9FD1C3A}</a:tableStyleId>
              </a:tblPr>
              <a:tblGrid>
                <a:gridCol w="1800400">
                  <a:extLst>
                    <a:ext uri="{9D8B030D-6E8A-4147-A177-3AD203B41FA5}">
                      <a16:colId xmlns:a16="http://schemas.microsoft.com/office/drawing/2014/main" val="20000"/>
                    </a:ext>
                  </a:extLst>
                </a:gridCol>
                <a:gridCol w="6697487">
                  <a:extLst>
                    <a:ext uri="{9D8B030D-6E8A-4147-A177-3AD203B41FA5}">
                      <a16:colId xmlns:a16="http://schemas.microsoft.com/office/drawing/2014/main" val="20001"/>
                    </a:ext>
                  </a:extLst>
                </a:gridCol>
              </a:tblGrid>
              <a:tr h="591822">
                <a:tc>
                  <a:txBody>
                    <a:bodyPr/>
                    <a:lstStyle/>
                    <a:p>
                      <a:r>
                        <a:rPr lang="fr-FR" sz="1800" dirty="0"/>
                        <a:t>Data type</a:t>
                      </a:r>
                    </a:p>
                  </a:txBody>
                  <a:tcPr marL="91450" marR="91450"/>
                </a:tc>
                <a:tc>
                  <a:txBody>
                    <a:bodyPr/>
                    <a:lstStyle/>
                    <a:p>
                      <a:r>
                        <a:rPr lang="fr-FR" sz="1800" dirty="0"/>
                        <a:t>Explication</a:t>
                      </a:r>
                    </a:p>
                  </a:txBody>
                  <a:tcPr marL="91450" marR="91450"/>
                </a:tc>
                <a:extLst>
                  <a:ext uri="{0D108BD9-81ED-4DB2-BD59-A6C34878D82A}">
                    <a16:rowId xmlns:a16="http://schemas.microsoft.com/office/drawing/2014/main" val="10000"/>
                  </a:ext>
                </a:extLst>
              </a:tr>
              <a:tr h="609597">
                <a:tc>
                  <a:txBody>
                    <a:bodyPr/>
                    <a:lstStyle/>
                    <a:p>
                      <a:r>
                        <a:rPr lang="fr-FR" sz="1800" dirty="0"/>
                        <a:t>CHAR(n)</a:t>
                      </a:r>
                    </a:p>
                  </a:txBody>
                  <a:tcPr marL="91450" marR="91450"/>
                </a:tc>
                <a:tc>
                  <a:txBody>
                    <a:bodyPr/>
                    <a:lstStyle/>
                    <a:p>
                      <a:r>
                        <a:rPr lang="fr-FR" sz="1800" dirty="0" err="1"/>
                        <a:t>Fixed-length</a:t>
                      </a:r>
                      <a:r>
                        <a:rPr lang="fr-FR" sz="1800" dirty="0"/>
                        <a:t> string of up to n </a:t>
                      </a:r>
                      <a:r>
                        <a:rPr lang="fr-FR" sz="1800" dirty="0" err="1"/>
                        <a:t>characters</a:t>
                      </a:r>
                      <a:r>
                        <a:rPr lang="fr-FR" sz="1800" dirty="0"/>
                        <a:t> (n&lt;=8000)</a:t>
                      </a:r>
                    </a:p>
                    <a:p>
                      <a:r>
                        <a:rPr lang="fr-FR" sz="1600" dirty="0"/>
                        <a:t>(‘</a:t>
                      </a:r>
                      <a:r>
                        <a:rPr lang="fr-FR" sz="1600" dirty="0" err="1"/>
                        <a:t>foo</a:t>
                      </a:r>
                      <a:r>
                        <a:rPr lang="fr-FR" sz="1600" dirty="0"/>
                        <a:t>’ string</a:t>
                      </a:r>
                      <a:r>
                        <a:rPr lang="fr-FR" sz="1600" baseline="0" dirty="0"/>
                        <a:t> </a:t>
                      </a:r>
                      <a:r>
                        <a:rPr lang="fr-FR" sz="1600" baseline="0" dirty="0" err="1"/>
                        <a:t>will</a:t>
                      </a:r>
                      <a:r>
                        <a:rPr lang="fr-FR" sz="1600" baseline="0" dirty="0"/>
                        <a:t> </a:t>
                      </a:r>
                      <a:r>
                        <a:rPr lang="fr-FR" sz="1600" baseline="0" dirty="0" err="1"/>
                        <a:t>be</a:t>
                      </a:r>
                      <a:r>
                        <a:rPr lang="fr-FR" sz="1600" baseline="0" dirty="0"/>
                        <a:t> </a:t>
                      </a:r>
                      <a:r>
                        <a:rPr lang="fr-FR" sz="1600" baseline="0" dirty="0" err="1"/>
                        <a:t>stored</a:t>
                      </a:r>
                      <a:r>
                        <a:rPr lang="fr-FR" sz="1600" baseline="0" dirty="0"/>
                        <a:t> as ‘</a:t>
                      </a:r>
                      <a:r>
                        <a:rPr lang="fr-FR" sz="1600" baseline="0" dirty="0" err="1"/>
                        <a:t>foo</a:t>
                      </a:r>
                      <a:r>
                        <a:rPr lang="fr-FR" sz="1600" baseline="0" dirty="0"/>
                        <a:t>  ’ for an </a:t>
                      </a:r>
                      <a:r>
                        <a:rPr lang="fr-FR" sz="1600" baseline="0" dirty="0" err="1"/>
                        <a:t>attribute</a:t>
                      </a:r>
                      <a:r>
                        <a:rPr lang="fr-FR" sz="1600" baseline="0" dirty="0"/>
                        <a:t> of CHAR(5)</a:t>
                      </a:r>
                      <a:r>
                        <a:rPr lang="fr-FR" sz="1600" dirty="0"/>
                        <a:t>)</a:t>
                      </a:r>
                    </a:p>
                  </a:txBody>
                  <a:tcPr marL="91450" marR="91450"/>
                </a:tc>
                <a:extLst>
                  <a:ext uri="{0D108BD9-81ED-4DB2-BD59-A6C34878D82A}">
                    <a16:rowId xmlns:a16="http://schemas.microsoft.com/office/drawing/2014/main" val="10001"/>
                  </a:ext>
                </a:extLst>
              </a:tr>
              <a:tr h="365758">
                <a:tc>
                  <a:txBody>
                    <a:bodyPr/>
                    <a:lstStyle/>
                    <a:p>
                      <a:r>
                        <a:rPr lang="fr-FR" sz="1800" dirty="0"/>
                        <a:t>VARCHAR(n)</a:t>
                      </a:r>
                    </a:p>
                  </a:txBody>
                  <a:tcPr marL="91450" marR="91450"/>
                </a:tc>
                <a:tc>
                  <a:txBody>
                    <a:bodyPr/>
                    <a:lstStyle/>
                    <a:p>
                      <a:r>
                        <a:rPr lang="fr-FR" sz="1800" dirty="0"/>
                        <a:t>Variable </a:t>
                      </a:r>
                      <a:r>
                        <a:rPr lang="fr-FR" sz="1800" dirty="0" err="1"/>
                        <a:t>length</a:t>
                      </a:r>
                      <a:r>
                        <a:rPr lang="fr-FR" sz="1800" dirty="0"/>
                        <a:t> string of up to n </a:t>
                      </a:r>
                      <a:r>
                        <a:rPr lang="fr-FR" sz="1800" dirty="0" err="1"/>
                        <a:t>characters</a:t>
                      </a:r>
                      <a:r>
                        <a:rPr lang="fr-FR" sz="1800" dirty="0"/>
                        <a:t> (n&lt;=8000)</a:t>
                      </a:r>
                    </a:p>
                  </a:txBody>
                  <a:tcPr marL="91450" marR="91450"/>
                </a:tc>
                <a:extLst>
                  <a:ext uri="{0D108BD9-81ED-4DB2-BD59-A6C34878D82A}">
                    <a16:rowId xmlns:a16="http://schemas.microsoft.com/office/drawing/2014/main" val="10002"/>
                  </a:ext>
                </a:extLst>
              </a:tr>
              <a:tr h="365758">
                <a:tc>
                  <a:txBody>
                    <a:bodyPr/>
                    <a:lstStyle/>
                    <a:p>
                      <a:r>
                        <a:rPr lang="fr-FR" sz="1800" dirty="0" err="1"/>
                        <a:t>Text</a:t>
                      </a:r>
                      <a:endParaRPr lang="fr-FR" sz="1800" dirty="0"/>
                    </a:p>
                  </a:txBody>
                  <a:tcPr marL="91450" marR="91450"/>
                </a:tc>
                <a:tc>
                  <a:txBody>
                    <a:bodyPr/>
                    <a:lstStyle/>
                    <a:p>
                      <a:r>
                        <a:rPr lang="en-US" sz="1800" dirty="0"/>
                        <a:t>Variable length string of up to 2GB text data</a:t>
                      </a:r>
                      <a:endParaRPr lang="fr-FR" sz="1800" dirty="0"/>
                    </a:p>
                  </a:txBody>
                  <a:tcPr marL="91450" marR="91450"/>
                </a:tc>
                <a:extLst>
                  <a:ext uri="{0D108BD9-81ED-4DB2-BD59-A6C34878D82A}">
                    <a16:rowId xmlns:a16="http://schemas.microsoft.com/office/drawing/2014/main" val="10003"/>
                  </a:ext>
                </a:extLst>
              </a:tr>
              <a:tr h="365758">
                <a:tc>
                  <a:txBody>
                    <a:bodyPr/>
                    <a:lstStyle/>
                    <a:p>
                      <a:r>
                        <a:rPr lang="fr-FR" sz="1800" dirty="0"/>
                        <a:t>NCHAR(n)</a:t>
                      </a:r>
                    </a:p>
                  </a:txBody>
                  <a:tcPr marL="91450" marR="91450"/>
                </a:tc>
                <a:tc>
                  <a:txBody>
                    <a:bodyPr/>
                    <a:lstStyle/>
                    <a:p>
                      <a:r>
                        <a:rPr lang="fr-FR" sz="1800" dirty="0" err="1"/>
                        <a:t>Fixed-length</a:t>
                      </a:r>
                      <a:r>
                        <a:rPr lang="fr-FR" sz="1800" dirty="0"/>
                        <a:t> Unicode string of up to n </a:t>
                      </a:r>
                      <a:r>
                        <a:rPr lang="fr-FR" sz="1800" dirty="0" err="1"/>
                        <a:t>characters</a:t>
                      </a:r>
                      <a:r>
                        <a:rPr lang="fr-FR" sz="1800" dirty="0"/>
                        <a:t> (n&lt;=4000)</a:t>
                      </a:r>
                      <a:endParaRPr lang="fr-FR" sz="1600" dirty="0"/>
                    </a:p>
                  </a:txBody>
                  <a:tcPr marL="91450" marR="91450"/>
                </a:tc>
                <a:extLst>
                  <a:ext uri="{0D108BD9-81ED-4DB2-BD59-A6C34878D82A}">
                    <a16:rowId xmlns:a16="http://schemas.microsoft.com/office/drawing/2014/main" val="10004"/>
                  </a:ext>
                </a:extLst>
              </a:tr>
              <a:tr h="381340">
                <a:tc>
                  <a:txBody>
                    <a:bodyPr/>
                    <a:lstStyle/>
                    <a:p>
                      <a:r>
                        <a:rPr lang="fr-FR" sz="1800" dirty="0"/>
                        <a:t>NVARCHAR(n)</a:t>
                      </a:r>
                    </a:p>
                  </a:txBody>
                  <a:tcPr marL="91450" marR="91450"/>
                </a:tc>
                <a:tc>
                  <a:txBody>
                    <a:bodyPr/>
                    <a:lstStyle/>
                    <a:p>
                      <a:r>
                        <a:rPr lang="fr-FR" sz="1800" dirty="0"/>
                        <a:t>Variable </a:t>
                      </a:r>
                      <a:r>
                        <a:rPr lang="fr-FR" sz="1800" dirty="0" err="1"/>
                        <a:t>length</a:t>
                      </a:r>
                      <a:r>
                        <a:rPr lang="fr-FR" sz="1800" dirty="0"/>
                        <a:t> Unicode string of up to n </a:t>
                      </a:r>
                      <a:r>
                        <a:rPr lang="fr-FR" sz="1800" dirty="0" err="1"/>
                        <a:t>characters</a:t>
                      </a:r>
                      <a:r>
                        <a:rPr lang="fr-FR" sz="1800" dirty="0"/>
                        <a:t> (n&lt;=4000)</a:t>
                      </a:r>
                    </a:p>
                  </a:txBody>
                  <a:tcPr marL="91450" marR="91450"/>
                </a:tc>
                <a:extLst>
                  <a:ext uri="{0D108BD9-81ED-4DB2-BD59-A6C34878D82A}">
                    <a16:rowId xmlns:a16="http://schemas.microsoft.com/office/drawing/2014/main" val="10005"/>
                  </a:ext>
                </a:extLst>
              </a:tr>
              <a:tr h="365758">
                <a:tc>
                  <a:txBody>
                    <a:bodyPr/>
                    <a:lstStyle/>
                    <a:p>
                      <a:r>
                        <a:rPr lang="fr-FR" sz="1800" dirty="0" err="1"/>
                        <a:t>Ntext</a:t>
                      </a:r>
                      <a:endParaRPr lang="fr-FR" sz="1800" dirty="0"/>
                    </a:p>
                  </a:txBody>
                  <a:tcPr marL="91450" marR="91450"/>
                </a:tc>
                <a:tc>
                  <a:txBody>
                    <a:bodyPr/>
                    <a:lstStyle/>
                    <a:p>
                      <a:r>
                        <a:rPr lang="en-US" sz="1800" dirty="0"/>
                        <a:t>Variable length Unicode string of up to 2GB text data</a:t>
                      </a:r>
                      <a:endParaRPr lang="fr-FR" sz="1800" dirty="0"/>
                    </a:p>
                  </a:txBody>
                  <a:tcPr marL="91450" marR="91450"/>
                </a:tc>
                <a:extLst>
                  <a:ext uri="{0D108BD9-81ED-4DB2-BD59-A6C34878D82A}">
                    <a16:rowId xmlns:a16="http://schemas.microsoft.com/office/drawing/2014/main" val="10006"/>
                  </a:ext>
                </a:extLst>
              </a:tr>
            </a:tbl>
          </a:graphicData>
        </a:graphic>
      </p:graphicFrame>
      <p:sp>
        <p:nvSpPr>
          <p:cNvPr id="4" name="TextBox 3">
            <a:extLst>
              <a:ext uri="{FF2B5EF4-FFF2-40B4-BE49-F238E27FC236}">
                <a16:creationId xmlns:a16="http://schemas.microsoft.com/office/drawing/2014/main" id="{AD071BCD-4D8A-47BB-8B63-70783EB84781}"/>
              </a:ext>
            </a:extLst>
          </p:cNvPr>
          <p:cNvSpPr txBox="1"/>
          <p:nvPr/>
        </p:nvSpPr>
        <p:spPr>
          <a:xfrm>
            <a:off x="330360" y="1412776"/>
            <a:ext cx="6048672" cy="523220"/>
          </a:xfrm>
          <a:prstGeom prst="rect">
            <a:avLst/>
          </a:prstGeom>
          <a:noFill/>
        </p:spPr>
        <p:txBody>
          <a:bodyPr wrap="square" rtlCol="0">
            <a:spAutoFit/>
          </a:bodyPr>
          <a:lstStyle/>
          <a:p>
            <a:r>
              <a:rPr lang="en-US" sz="2800" dirty="0"/>
              <a:t>String, text data types:</a:t>
            </a:r>
            <a:endParaRPr lang="vi-V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EB77CC7-86F1-4E3A-8BEA-0B76CB2651D2}"/>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2.3.2 Data Types in SQL Server (2)</a:t>
            </a:r>
          </a:p>
        </p:txBody>
      </p:sp>
      <p:graphicFrame>
        <p:nvGraphicFramePr>
          <p:cNvPr id="3" name="Table 2">
            <a:extLst>
              <a:ext uri="{FF2B5EF4-FFF2-40B4-BE49-F238E27FC236}">
                <a16:creationId xmlns:a16="http://schemas.microsoft.com/office/drawing/2014/main" id="{D3352B96-EC46-430D-97B6-561D403026BD}"/>
              </a:ext>
            </a:extLst>
          </p:cNvPr>
          <p:cNvGraphicFramePr>
            <a:graphicFrameLocks noGrp="1"/>
          </p:cNvGraphicFramePr>
          <p:nvPr>
            <p:extLst>
              <p:ext uri="{D42A27DB-BD31-4B8C-83A1-F6EECF244321}">
                <p14:modId xmlns:p14="http://schemas.microsoft.com/office/powerpoint/2010/main" val="3756122910"/>
              </p:ext>
            </p:extLst>
          </p:nvPr>
        </p:nvGraphicFramePr>
        <p:xfrm>
          <a:off x="330360" y="1725010"/>
          <a:ext cx="8497887" cy="3792222"/>
        </p:xfrm>
        <a:graphic>
          <a:graphicData uri="http://schemas.openxmlformats.org/drawingml/2006/table">
            <a:tbl>
              <a:tblPr firstRow="1" bandRow="1">
                <a:tableStyleId>{5C22544A-7EE6-4342-B048-85BDC9FD1C3A}</a:tableStyleId>
              </a:tblPr>
              <a:tblGrid>
                <a:gridCol w="1800400">
                  <a:extLst>
                    <a:ext uri="{9D8B030D-6E8A-4147-A177-3AD203B41FA5}">
                      <a16:colId xmlns:a16="http://schemas.microsoft.com/office/drawing/2014/main" val="20000"/>
                    </a:ext>
                  </a:extLst>
                </a:gridCol>
                <a:gridCol w="6697487">
                  <a:extLst>
                    <a:ext uri="{9D8B030D-6E8A-4147-A177-3AD203B41FA5}">
                      <a16:colId xmlns:a16="http://schemas.microsoft.com/office/drawing/2014/main" val="20001"/>
                    </a:ext>
                  </a:extLst>
                </a:gridCol>
              </a:tblGrid>
              <a:tr h="591822">
                <a:tc>
                  <a:txBody>
                    <a:bodyPr/>
                    <a:lstStyle/>
                    <a:p>
                      <a:r>
                        <a:rPr lang="fr-FR" sz="1800" dirty="0"/>
                        <a:t>Data type</a:t>
                      </a:r>
                    </a:p>
                  </a:txBody>
                  <a:tcPr marL="91450" marR="91450"/>
                </a:tc>
                <a:tc>
                  <a:txBody>
                    <a:bodyPr/>
                    <a:lstStyle/>
                    <a:p>
                      <a:r>
                        <a:rPr lang="fr-FR" sz="1800" dirty="0"/>
                        <a:t>Explication</a:t>
                      </a:r>
                    </a:p>
                  </a:txBody>
                  <a:tcPr marL="91450" marR="91450"/>
                </a:tc>
                <a:extLst>
                  <a:ext uri="{0D108BD9-81ED-4DB2-BD59-A6C34878D82A}">
                    <a16:rowId xmlns:a16="http://schemas.microsoft.com/office/drawing/2014/main" val="10000"/>
                  </a:ext>
                </a:extLst>
              </a:tr>
              <a:tr h="365758">
                <a:tc>
                  <a:txBody>
                    <a:bodyPr/>
                    <a:lstStyle/>
                    <a:p>
                      <a:r>
                        <a:rPr lang="fr-FR" sz="1800" dirty="0" err="1"/>
                        <a:t>Datetime</a:t>
                      </a:r>
                      <a:endParaRPr lang="fr-FR" sz="1800" dirty="0"/>
                    </a:p>
                  </a:txBody>
                  <a:tcPr marL="91450" marR="91450"/>
                </a:tc>
                <a:tc>
                  <a:txBody>
                    <a:bodyPr/>
                    <a:lstStyle/>
                    <a:p>
                      <a:r>
                        <a:rPr lang="en-US" sz="1800" dirty="0"/>
                        <a:t>From January 1, 1753 to December 31, 9999 </a:t>
                      </a:r>
                    </a:p>
                    <a:p>
                      <a:r>
                        <a:rPr lang="en-US" sz="1800" dirty="0"/>
                        <a:t>(</a:t>
                      </a:r>
                      <a:r>
                        <a:rPr lang="en-US" sz="1800" dirty="0">
                          <a:solidFill>
                            <a:srgbClr val="0070C0"/>
                          </a:solidFill>
                        </a:rPr>
                        <a:t>Format: YYYY-MM-DD </a:t>
                      </a:r>
                      <a:r>
                        <a:rPr lang="en-US" sz="1800" dirty="0" err="1">
                          <a:solidFill>
                            <a:srgbClr val="0070C0"/>
                          </a:solidFill>
                        </a:rPr>
                        <a:t>hh:mm:ss</a:t>
                      </a:r>
                      <a:r>
                        <a:rPr lang="en-US" sz="1800" dirty="0">
                          <a:solidFill>
                            <a:srgbClr val="0070C0"/>
                          </a:solidFill>
                        </a:rPr>
                        <a:t>[.</a:t>
                      </a:r>
                      <a:r>
                        <a:rPr lang="en-US" sz="1800" dirty="0" err="1">
                          <a:solidFill>
                            <a:srgbClr val="0070C0"/>
                          </a:solidFill>
                        </a:rPr>
                        <a:t>nnn</a:t>
                      </a:r>
                      <a:r>
                        <a:rPr lang="en-US" sz="1800" dirty="0">
                          <a:solidFill>
                            <a:srgbClr val="0070C0"/>
                          </a:solidFill>
                        </a:rPr>
                        <a:t>]</a:t>
                      </a:r>
                      <a:r>
                        <a:rPr lang="en-US" sz="1800" dirty="0"/>
                        <a:t>)</a:t>
                      </a:r>
                      <a:endParaRPr lang="fr-FR" sz="1800" dirty="0"/>
                    </a:p>
                  </a:txBody>
                  <a:tcPr marL="91450" marR="91450"/>
                </a:tc>
                <a:extLst>
                  <a:ext uri="{0D108BD9-81ED-4DB2-BD59-A6C34878D82A}">
                    <a16:rowId xmlns:a16="http://schemas.microsoft.com/office/drawing/2014/main" val="10008"/>
                  </a:ext>
                </a:extLst>
              </a:tr>
              <a:tr h="365758">
                <a:tc>
                  <a:txBody>
                    <a:bodyPr/>
                    <a:lstStyle/>
                    <a:p>
                      <a:r>
                        <a:rPr lang="fr-FR" sz="1800" dirty="0"/>
                        <a:t>Datetime2</a:t>
                      </a:r>
                    </a:p>
                  </a:txBody>
                  <a:tcPr marL="91450" marR="91450"/>
                </a:tc>
                <a:tc>
                  <a:txBody>
                    <a:bodyPr/>
                    <a:lstStyle/>
                    <a:p>
                      <a:r>
                        <a:rPr lang="en-US" sz="1800" dirty="0"/>
                        <a:t>From January 1, 0001 to December 31, 9999</a:t>
                      </a:r>
                    </a:p>
                    <a:p>
                      <a:r>
                        <a:rPr lang="en-US" sz="1800" dirty="0"/>
                        <a:t>(</a:t>
                      </a:r>
                      <a:r>
                        <a:rPr lang="en-US" sz="1800" dirty="0">
                          <a:solidFill>
                            <a:srgbClr val="0070C0"/>
                          </a:solidFill>
                        </a:rPr>
                        <a:t>Format: YYYY-MM-DD </a:t>
                      </a:r>
                      <a:r>
                        <a:rPr lang="en-US" sz="1800" dirty="0" err="1">
                          <a:solidFill>
                            <a:srgbClr val="0070C0"/>
                          </a:solidFill>
                        </a:rPr>
                        <a:t>hh:mm:ss</a:t>
                      </a:r>
                      <a:r>
                        <a:rPr lang="en-US" sz="1800" dirty="0">
                          <a:solidFill>
                            <a:srgbClr val="0070C0"/>
                          </a:solidFill>
                        </a:rPr>
                        <a:t>[.</a:t>
                      </a:r>
                      <a:r>
                        <a:rPr lang="en-US" sz="1800" dirty="0" err="1">
                          <a:solidFill>
                            <a:srgbClr val="0070C0"/>
                          </a:solidFill>
                        </a:rPr>
                        <a:t>nnnnnnn</a:t>
                      </a:r>
                      <a:r>
                        <a:rPr lang="en-US" sz="1800" dirty="0">
                          <a:solidFill>
                            <a:srgbClr val="0070C0"/>
                          </a:solidFill>
                        </a:rPr>
                        <a:t>]</a:t>
                      </a:r>
                      <a:r>
                        <a:rPr lang="en-US" sz="1800" dirty="0"/>
                        <a:t>)</a:t>
                      </a:r>
                      <a:endParaRPr lang="fr-FR" sz="1800" dirty="0"/>
                    </a:p>
                  </a:txBody>
                  <a:tcPr marL="91450" marR="91450"/>
                </a:tc>
                <a:extLst>
                  <a:ext uri="{0D108BD9-81ED-4DB2-BD59-A6C34878D82A}">
                    <a16:rowId xmlns:a16="http://schemas.microsoft.com/office/drawing/2014/main" val="10009"/>
                  </a:ext>
                </a:extLst>
              </a:tr>
              <a:tr h="365758">
                <a:tc>
                  <a:txBody>
                    <a:bodyPr/>
                    <a:lstStyle/>
                    <a:p>
                      <a:r>
                        <a:rPr lang="fr-FR" sz="1800" dirty="0" err="1"/>
                        <a:t>smalldatetime</a:t>
                      </a:r>
                      <a:endParaRPr lang="fr-FR" sz="1800" dirty="0"/>
                    </a:p>
                  </a:txBody>
                  <a:tcPr marL="91450" marR="91450"/>
                </a:tc>
                <a:tc>
                  <a:txBody>
                    <a:bodyPr/>
                    <a:lstStyle/>
                    <a:p>
                      <a:r>
                        <a:rPr lang="en-US" sz="1800" dirty="0"/>
                        <a:t>From January 1, 1900 to June 6, 2079</a:t>
                      </a:r>
                    </a:p>
                    <a:p>
                      <a:r>
                        <a:rPr lang="en-US" sz="1800" dirty="0"/>
                        <a:t>(</a:t>
                      </a:r>
                      <a:r>
                        <a:rPr lang="en-US" sz="1800" dirty="0">
                          <a:solidFill>
                            <a:srgbClr val="0070C0"/>
                          </a:solidFill>
                        </a:rPr>
                        <a:t>Format: YYYY-MM-DD </a:t>
                      </a:r>
                      <a:r>
                        <a:rPr lang="en-US" sz="1800" dirty="0" err="1">
                          <a:solidFill>
                            <a:srgbClr val="0070C0"/>
                          </a:solidFill>
                        </a:rPr>
                        <a:t>hh:mm:ss</a:t>
                      </a:r>
                      <a:r>
                        <a:rPr lang="en-US" sz="1800" dirty="0"/>
                        <a:t>)</a:t>
                      </a:r>
                      <a:endParaRPr lang="fr-FR" sz="1800" dirty="0"/>
                    </a:p>
                  </a:txBody>
                  <a:tcPr marL="91450" marR="91450"/>
                </a:tc>
                <a:extLst>
                  <a:ext uri="{0D108BD9-81ED-4DB2-BD59-A6C34878D82A}">
                    <a16:rowId xmlns:a16="http://schemas.microsoft.com/office/drawing/2014/main" val="10010"/>
                  </a:ext>
                </a:extLst>
              </a:tr>
              <a:tr h="365758">
                <a:tc>
                  <a:txBody>
                    <a:bodyPr/>
                    <a:lstStyle/>
                    <a:p>
                      <a:r>
                        <a:rPr lang="fr-FR" sz="1800" dirty="0"/>
                        <a:t>Date</a:t>
                      </a:r>
                    </a:p>
                  </a:txBody>
                  <a:tcPr marL="91450" marR="91450"/>
                </a:tc>
                <a:tc>
                  <a:txBody>
                    <a:bodyPr/>
                    <a:lstStyle/>
                    <a:p>
                      <a:r>
                        <a:rPr lang="en-US" sz="1800" dirty="0"/>
                        <a:t>Store a date only. From January 1, 0001 to December 31, 9999</a:t>
                      </a:r>
                    </a:p>
                    <a:p>
                      <a:r>
                        <a:rPr lang="en-US" sz="1800" dirty="0"/>
                        <a:t>(</a:t>
                      </a:r>
                      <a:r>
                        <a:rPr lang="en-US" sz="1800" dirty="0">
                          <a:solidFill>
                            <a:srgbClr val="0070C0"/>
                          </a:solidFill>
                        </a:rPr>
                        <a:t>Format: YYYY-MM-DD</a:t>
                      </a:r>
                      <a:r>
                        <a:rPr lang="en-US" sz="1800" dirty="0"/>
                        <a:t>)</a:t>
                      </a:r>
                      <a:endParaRPr lang="fr-FR" sz="1800" dirty="0"/>
                    </a:p>
                  </a:txBody>
                  <a:tcPr marL="91450" marR="91450"/>
                </a:tc>
                <a:extLst>
                  <a:ext uri="{0D108BD9-81ED-4DB2-BD59-A6C34878D82A}">
                    <a16:rowId xmlns:a16="http://schemas.microsoft.com/office/drawing/2014/main" val="10011"/>
                  </a:ext>
                </a:extLst>
              </a:tr>
              <a:tr h="365758">
                <a:tc>
                  <a:txBody>
                    <a:bodyPr/>
                    <a:lstStyle/>
                    <a:p>
                      <a:r>
                        <a:rPr lang="fr-FR" sz="1800" dirty="0"/>
                        <a:t>Time</a:t>
                      </a:r>
                    </a:p>
                  </a:txBody>
                  <a:tcPr marL="91450" marR="91450"/>
                </a:tc>
                <a:tc>
                  <a:txBody>
                    <a:bodyPr/>
                    <a:lstStyle/>
                    <a:p>
                      <a:r>
                        <a:rPr lang="fr-FR" sz="1800" dirty="0"/>
                        <a:t>Store a time </a:t>
                      </a:r>
                      <a:r>
                        <a:rPr lang="fr-FR" sz="1800" dirty="0" err="1"/>
                        <a:t>only</a:t>
                      </a:r>
                      <a:endParaRPr lang="fr-FR" sz="1800" dirty="0"/>
                    </a:p>
                    <a:p>
                      <a:r>
                        <a:rPr lang="fr-FR" sz="1800" dirty="0"/>
                        <a:t>(</a:t>
                      </a:r>
                      <a:r>
                        <a:rPr lang="en-US" sz="1800" dirty="0">
                          <a:solidFill>
                            <a:srgbClr val="0070C0"/>
                          </a:solidFill>
                        </a:rPr>
                        <a:t>Format: </a:t>
                      </a:r>
                      <a:r>
                        <a:rPr lang="en-US" sz="1800" dirty="0" err="1">
                          <a:solidFill>
                            <a:srgbClr val="0070C0"/>
                          </a:solidFill>
                        </a:rPr>
                        <a:t>hh:mm:ss</a:t>
                      </a:r>
                      <a:r>
                        <a:rPr lang="en-US" sz="1800" dirty="0">
                          <a:solidFill>
                            <a:srgbClr val="0070C0"/>
                          </a:solidFill>
                        </a:rPr>
                        <a:t>[.</a:t>
                      </a:r>
                      <a:r>
                        <a:rPr lang="en-US" sz="1800" dirty="0" err="1">
                          <a:solidFill>
                            <a:srgbClr val="0070C0"/>
                          </a:solidFill>
                        </a:rPr>
                        <a:t>nnnnnnn</a:t>
                      </a:r>
                      <a:r>
                        <a:rPr lang="en-US" sz="1800" dirty="0">
                          <a:solidFill>
                            <a:srgbClr val="0070C0"/>
                          </a:solidFill>
                        </a:rPr>
                        <a:t>]</a:t>
                      </a:r>
                      <a:r>
                        <a:rPr lang="fr-FR" sz="1800" dirty="0"/>
                        <a:t>)</a:t>
                      </a:r>
                    </a:p>
                  </a:txBody>
                  <a:tcPr marL="91450" marR="91450"/>
                </a:tc>
                <a:extLst>
                  <a:ext uri="{0D108BD9-81ED-4DB2-BD59-A6C34878D82A}">
                    <a16:rowId xmlns:a16="http://schemas.microsoft.com/office/drawing/2014/main" val="10012"/>
                  </a:ext>
                </a:extLst>
              </a:tr>
            </a:tbl>
          </a:graphicData>
        </a:graphic>
      </p:graphicFrame>
      <p:sp>
        <p:nvSpPr>
          <p:cNvPr id="4" name="TextBox 3">
            <a:extLst>
              <a:ext uri="{FF2B5EF4-FFF2-40B4-BE49-F238E27FC236}">
                <a16:creationId xmlns:a16="http://schemas.microsoft.com/office/drawing/2014/main" id="{3E1DC8C9-EE68-4851-B547-0DF661B25BB1}"/>
              </a:ext>
            </a:extLst>
          </p:cNvPr>
          <p:cNvSpPr txBox="1"/>
          <p:nvPr/>
        </p:nvSpPr>
        <p:spPr>
          <a:xfrm>
            <a:off x="330360" y="1178390"/>
            <a:ext cx="6048672" cy="523220"/>
          </a:xfrm>
          <a:prstGeom prst="rect">
            <a:avLst/>
          </a:prstGeom>
          <a:noFill/>
        </p:spPr>
        <p:txBody>
          <a:bodyPr wrap="square" rtlCol="0">
            <a:spAutoFit/>
          </a:bodyPr>
          <a:lstStyle/>
          <a:p>
            <a:r>
              <a:rPr lang="en-US" sz="2800" dirty="0"/>
              <a:t>Date, time data types:</a:t>
            </a:r>
            <a:endParaRPr lang="vi-VN" sz="2800" dirty="0"/>
          </a:p>
        </p:txBody>
      </p:sp>
      <p:sp>
        <p:nvSpPr>
          <p:cNvPr id="5" name="TextBox 4">
            <a:extLst>
              <a:ext uri="{FF2B5EF4-FFF2-40B4-BE49-F238E27FC236}">
                <a16:creationId xmlns:a16="http://schemas.microsoft.com/office/drawing/2014/main" id="{40651AC3-2019-4A79-970B-851FC0FF24B7}"/>
              </a:ext>
            </a:extLst>
          </p:cNvPr>
          <p:cNvSpPr txBox="1"/>
          <p:nvPr/>
        </p:nvSpPr>
        <p:spPr>
          <a:xfrm>
            <a:off x="251519" y="5745450"/>
            <a:ext cx="8576727" cy="707886"/>
          </a:xfrm>
          <a:prstGeom prst="rect">
            <a:avLst/>
          </a:prstGeom>
          <a:noFill/>
        </p:spPr>
        <p:txBody>
          <a:bodyPr wrap="square" rtlCol="0">
            <a:spAutoFit/>
          </a:bodyPr>
          <a:lstStyle/>
          <a:p>
            <a:r>
              <a:rPr lang="en-US" sz="2000" b="0" dirty="0"/>
              <a:t>E.g.: ‘2018-12-24’, ‘24 December 2018’, ‘12/24/2018’, ‘20181224’, ‘2018/12/24’ are different ways to represent the date 24 December 2018.</a:t>
            </a:r>
            <a:endParaRPr lang="vi-VN" sz="2000" b="0" dirty="0"/>
          </a:p>
        </p:txBody>
      </p:sp>
    </p:spTree>
    <p:extLst>
      <p:ext uri="{BB962C8B-B14F-4D97-AF65-F5344CB8AC3E}">
        <p14:creationId xmlns:p14="http://schemas.microsoft.com/office/powerpoint/2010/main" val="63406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EB188C6-AB08-4E49-928D-9167DD6DC11C}"/>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2.3.2 Data Types in SQL Server (3)</a:t>
            </a:r>
          </a:p>
        </p:txBody>
      </p:sp>
      <p:graphicFrame>
        <p:nvGraphicFramePr>
          <p:cNvPr id="3" name="Table 2">
            <a:extLst>
              <a:ext uri="{FF2B5EF4-FFF2-40B4-BE49-F238E27FC236}">
                <a16:creationId xmlns:a16="http://schemas.microsoft.com/office/drawing/2014/main" id="{FC5F8B2B-0950-4665-82F8-C5D04934D837}"/>
              </a:ext>
            </a:extLst>
          </p:cNvPr>
          <p:cNvGraphicFramePr>
            <a:graphicFrameLocks noGrp="1"/>
          </p:cNvGraphicFramePr>
          <p:nvPr>
            <p:extLst>
              <p:ext uri="{D42A27DB-BD31-4B8C-83A1-F6EECF244321}">
                <p14:modId xmlns:p14="http://schemas.microsoft.com/office/powerpoint/2010/main" val="2443373701"/>
              </p:ext>
            </p:extLst>
          </p:nvPr>
        </p:nvGraphicFramePr>
        <p:xfrm>
          <a:off x="323528" y="1700808"/>
          <a:ext cx="8569325" cy="4968539"/>
        </p:xfrm>
        <a:graphic>
          <a:graphicData uri="http://schemas.openxmlformats.org/drawingml/2006/table">
            <a:tbl>
              <a:tblPr firstRow="1" bandRow="1">
                <a:tableStyleId>{5C22544A-7EE6-4342-B048-85BDC9FD1C3A}</a:tableStyleId>
              </a:tblPr>
              <a:tblGrid>
                <a:gridCol w="1815535">
                  <a:extLst>
                    <a:ext uri="{9D8B030D-6E8A-4147-A177-3AD203B41FA5}">
                      <a16:colId xmlns:a16="http://schemas.microsoft.com/office/drawing/2014/main" val="20000"/>
                    </a:ext>
                  </a:extLst>
                </a:gridCol>
                <a:gridCol w="6753790">
                  <a:extLst>
                    <a:ext uri="{9D8B030D-6E8A-4147-A177-3AD203B41FA5}">
                      <a16:colId xmlns:a16="http://schemas.microsoft.com/office/drawing/2014/main" val="20001"/>
                    </a:ext>
                  </a:extLst>
                </a:gridCol>
              </a:tblGrid>
              <a:tr h="396267">
                <a:tc>
                  <a:txBody>
                    <a:bodyPr/>
                    <a:lstStyle/>
                    <a:p>
                      <a:r>
                        <a:rPr lang="fr-FR" sz="2000" dirty="0"/>
                        <a:t>Data type</a:t>
                      </a:r>
                    </a:p>
                  </a:txBody>
                  <a:tcPr marL="91444" marR="91444" marT="45723" marB="45723"/>
                </a:tc>
                <a:tc>
                  <a:txBody>
                    <a:bodyPr/>
                    <a:lstStyle/>
                    <a:p>
                      <a:r>
                        <a:rPr lang="fr-FR" sz="2000" dirty="0"/>
                        <a:t>Explication</a:t>
                      </a:r>
                    </a:p>
                  </a:txBody>
                  <a:tcPr marL="91444" marR="91444" marT="45723" marB="45723"/>
                </a:tc>
                <a:extLst>
                  <a:ext uri="{0D108BD9-81ED-4DB2-BD59-A6C34878D82A}">
                    <a16:rowId xmlns:a16="http://schemas.microsoft.com/office/drawing/2014/main" val="10000"/>
                  </a:ext>
                </a:extLst>
              </a:tr>
              <a:tr h="365785">
                <a:tc>
                  <a:txBody>
                    <a:bodyPr/>
                    <a:lstStyle/>
                    <a:p>
                      <a:r>
                        <a:rPr lang="fr-FR" sz="1800" dirty="0"/>
                        <a:t>bit</a:t>
                      </a:r>
                    </a:p>
                  </a:txBody>
                  <a:tcPr marL="91444" marR="91444" marT="45723" marB="45723" anchor="ctr"/>
                </a:tc>
                <a:tc>
                  <a:txBody>
                    <a:bodyPr/>
                    <a:lstStyle/>
                    <a:p>
                      <a:r>
                        <a:rPr lang="en-US" sz="1800" dirty="0"/>
                        <a:t>Integer that can be 0, 1, or NULL</a:t>
                      </a:r>
                      <a:r>
                        <a:rPr lang="fr-FR" sz="1800" dirty="0"/>
                        <a:t>, </a:t>
                      </a:r>
                      <a:r>
                        <a:rPr lang="fr-FR" sz="1800" dirty="0" err="1"/>
                        <a:t>could</a:t>
                      </a:r>
                      <a:r>
                        <a:rPr lang="fr-FR" sz="1800" dirty="0"/>
                        <a:t> </a:t>
                      </a:r>
                      <a:r>
                        <a:rPr lang="fr-FR" sz="1800" dirty="0" err="1"/>
                        <a:t>be</a:t>
                      </a:r>
                      <a:r>
                        <a:rPr lang="fr-FR" sz="1800" dirty="0"/>
                        <a:t> </a:t>
                      </a:r>
                      <a:r>
                        <a:rPr lang="fr-FR" sz="1800" dirty="0" err="1"/>
                        <a:t>used</a:t>
                      </a:r>
                      <a:r>
                        <a:rPr lang="fr-FR" sz="1800" dirty="0"/>
                        <a:t> as </a:t>
                      </a:r>
                      <a:r>
                        <a:rPr lang="fr-FR" sz="1800" dirty="0" err="1"/>
                        <a:t>boolean</a:t>
                      </a:r>
                      <a:r>
                        <a:rPr lang="fr-FR" sz="1800" dirty="0"/>
                        <a:t> data (0 (FALSE), 1 (TRUE))</a:t>
                      </a:r>
                    </a:p>
                  </a:txBody>
                  <a:tcPr marL="91444" marR="91444" marT="45723" marB="45723" anchor="ctr"/>
                </a:tc>
                <a:extLst>
                  <a:ext uri="{0D108BD9-81ED-4DB2-BD59-A6C34878D82A}">
                    <a16:rowId xmlns:a16="http://schemas.microsoft.com/office/drawing/2014/main" val="10001"/>
                  </a:ext>
                </a:extLst>
              </a:tr>
              <a:tr h="365785">
                <a:tc>
                  <a:txBody>
                    <a:bodyPr/>
                    <a:lstStyle/>
                    <a:p>
                      <a:r>
                        <a:rPr lang="fr-FR" sz="1800" dirty="0" err="1"/>
                        <a:t>tinyint</a:t>
                      </a:r>
                      <a:endParaRPr lang="fr-FR" sz="1800" dirty="0"/>
                    </a:p>
                  </a:txBody>
                  <a:tcPr marL="91444" marR="91444" marT="45723" marB="4572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Allows whole numbers from 0 to 255</a:t>
                      </a:r>
                      <a:r>
                        <a:rPr lang="en-US" sz="1800" baseline="0" dirty="0"/>
                        <a:t> (</a:t>
                      </a:r>
                      <a:r>
                        <a:rPr lang="fr-FR" sz="1800" dirty="0"/>
                        <a:t>1 byte)</a:t>
                      </a:r>
                    </a:p>
                  </a:txBody>
                  <a:tcPr marL="91444" marR="91444" marT="45723" marB="45723" anchor="ctr"/>
                </a:tc>
                <a:extLst>
                  <a:ext uri="{0D108BD9-81ED-4DB2-BD59-A6C34878D82A}">
                    <a16:rowId xmlns:a16="http://schemas.microsoft.com/office/drawing/2014/main" val="10002"/>
                  </a:ext>
                </a:extLst>
              </a:tr>
              <a:tr h="365785">
                <a:tc>
                  <a:txBody>
                    <a:bodyPr/>
                    <a:lstStyle/>
                    <a:p>
                      <a:r>
                        <a:rPr lang="fr-FR" sz="1800"/>
                        <a:t>smallint</a:t>
                      </a:r>
                    </a:p>
                  </a:txBody>
                  <a:tcPr marL="91444" marR="91444" marT="45723" marB="4572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Allows whole numbers between -32,768 and 32,767 </a:t>
                      </a:r>
                      <a:r>
                        <a:rPr lang="fr-FR" sz="1800" dirty="0"/>
                        <a:t>(2 bytes)</a:t>
                      </a:r>
                    </a:p>
                  </a:txBody>
                  <a:tcPr marL="91444" marR="91444" marT="45723" marB="45723" anchor="ctr"/>
                </a:tc>
                <a:extLst>
                  <a:ext uri="{0D108BD9-81ED-4DB2-BD59-A6C34878D82A}">
                    <a16:rowId xmlns:a16="http://schemas.microsoft.com/office/drawing/2014/main" val="10003"/>
                  </a:ext>
                </a:extLst>
              </a:tr>
              <a:tr h="640123">
                <a:tc>
                  <a:txBody>
                    <a:bodyPr/>
                    <a:lstStyle/>
                    <a:p>
                      <a:r>
                        <a:rPr lang="fr-FR" sz="1800"/>
                        <a:t>int</a:t>
                      </a:r>
                    </a:p>
                  </a:txBody>
                  <a:tcPr marL="91444" marR="91444" marT="45723" marB="45723" anchor="ctr"/>
                </a:tc>
                <a:tc>
                  <a:txBody>
                    <a:bodyPr/>
                    <a:lstStyle/>
                    <a:p>
                      <a:r>
                        <a:rPr lang="en-US" sz="1800" dirty="0"/>
                        <a:t>Allows whole numbers between -2,147,483,648 and 2,147,483,647 (</a:t>
                      </a:r>
                      <a:r>
                        <a:rPr lang="fr-FR" sz="1800" dirty="0"/>
                        <a:t>4 bytes)</a:t>
                      </a:r>
                    </a:p>
                  </a:txBody>
                  <a:tcPr marL="91444" marR="91444" marT="45723" marB="45723" anchor="ctr"/>
                </a:tc>
                <a:extLst>
                  <a:ext uri="{0D108BD9-81ED-4DB2-BD59-A6C34878D82A}">
                    <a16:rowId xmlns:a16="http://schemas.microsoft.com/office/drawing/2014/main" val="10004"/>
                  </a:ext>
                </a:extLst>
              </a:tr>
              <a:tr h="640123">
                <a:tc>
                  <a:txBody>
                    <a:bodyPr/>
                    <a:lstStyle/>
                    <a:p>
                      <a:r>
                        <a:rPr lang="fr-FR" sz="1800"/>
                        <a:t>bigint</a:t>
                      </a:r>
                    </a:p>
                  </a:txBody>
                  <a:tcPr marL="91444" marR="91444" marT="45723" marB="45723" anchor="ctr"/>
                </a:tc>
                <a:tc>
                  <a:txBody>
                    <a:bodyPr/>
                    <a:lstStyle/>
                    <a:p>
                      <a:r>
                        <a:rPr lang="en-US" sz="1800" dirty="0"/>
                        <a:t>Allows whole numbers between -9,223,372,036,854,775,808 and 9,223,372,036,854,775,807 (</a:t>
                      </a:r>
                      <a:r>
                        <a:rPr lang="fr-FR" sz="1800" dirty="0"/>
                        <a:t>8 bytes)</a:t>
                      </a:r>
                    </a:p>
                  </a:txBody>
                  <a:tcPr marL="91444" marR="91444" marT="45723" marB="45723" anchor="ctr"/>
                </a:tc>
                <a:extLst>
                  <a:ext uri="{0D108BD9-81ED-4DB2-BD59-A6C34878D82A}">
                    <a16:rowId xmlns:a16="http://schemas.microsoft.com/office/drawing/2014/main" val="10005"/>
                  </a:ext>
                </a:extLst>
              </a:tr>
              <a:tr h="640123">
                <a:tc>
                  <a:txBody>
                    <a:bodyPr/>
                    <a:lstStyle/>
                    <a:p>
                      <a:r>
                        <a:rPr lang="fr-FR" sz="1800" dirty="0" err="1"/>
                        <a:t>float</a:t>
                      </a:r>
                      <a:endParaRPr lang="fr-FR" sz="1800" dirty="0"/>
                    </a:p>
                  </a:txBody>
                  <a:tcPr marL="91444" marR="91444" marT="45723" marB="45723"/>
                </a:tc>
                <a:tc>
                  <a:txBody>
                    <a:bodyPr/>
                    <a:lstStyle/>
                    <a:p>
                      <a:r>
                        <a:rPr lang="en-US" sz="1800" dirty="0"/>
                        <a:t>Floating precision number data from -1.79E + 308 to 1.79E + 308.</a:t>
                      </a:r>
                      <a:endParaRPr lang="fr-FR" sz="1800" dirty="0"/>
                    </a:p>
                  </a:txBody>
                  <a:tcPr marL="91444" marR="91444" marT="45723" marB="45723"/>
                </a:tc>
                <a:extLst>
                  <a:ext uri="{0D108BD9-81ED-4DB2-BD59-A6C34878D82A}">
                    <a16:rowId xmlns:a16="http://schemas.microsoft.com/office/drawing/2014/main" val="10006"/>
                  </a:ext>
                </a:extLst>
              </a:tr>
              <a:tr h="365785">
                <a:tc>
                  <a:txBody>
                    <a:bodyPr/>
                    <a:lstStyle/>
                    <a:p>
                      <a:r>
                        <a:rPr lang="fr-FR" sz="1800" dirty="0"/>
                        <a:t>real</a:t>
                      </a:r>
                    </a:p>
                  </a:txBody>
                  <a:tcPr marL="91444" marR="91444" marT="45723" marB="45723"/>
                </a:tc>
                <a:tc>
                  <a:txBody>
                    <a:bodyPr/>
                    <a:lstStyle/>
                    <a:p>
                      <a:r>
                        <a:rPr lang="en-US" sz="1800" dirty="0"/>
                        <a:t>Floating precision number data from -3.40E + 38 to 3.40E + 38</a:t>
                      </a:r>
                      <a:endParaRPr lang="fr-FR" sz="1800" dirty="0"/>
                    </a:p>
                  </a:txBody>
                  <a:tcPr marL="91444" marR="91444" marT="45723" marB="45723"/>
                </a:tc>
                <a:extLst>
                  <a:ext uri="{0D108BD9-81ED-4DB2-BD59-A6C34878D82A}">
                    <a16:rowId xmlns:a16="http://schemas.microsoft.com/office/drawing/2014/main" val="10007"/>
                  </a:ext>
                </a:extLst>
              </a:tr>
              <a:tr h="914462">
                <a:tc>
                  <a:txBody>
                    <a:bodyPr/>
                    <a:lstStyle/>
                    <a:p>
                      <a:r>
                        <a:rPr lang="fr-FR" sz="1800" dirty="0" err="1"/>
                        <a:t>Decimal</a:t>
                      </a:r>
                      <a:r>
                        <a:rPr lang="fr-FR" sz="1800" dirty="0"/>
                        <a:t>(</a:t>
                      </a:r>
                      <a:r>
                        <a:rPr lang="fr-FR" sz="1800" dirty="0" err="1"/>
                        <a:t>p,s</a:t>
                      </a:r>
                      <a:r>
                        <a:rPr lang="fr-FR" sz="1800" dirty="0"/>
                        <a:t>) or </a:t>
                      </a:r>
                      <a:r>
                        <a:rPr lang="fr-FR" sz="1800" dirty="0" err="1"/>
                        <a:t>Numeric</a:t>
                      </a:r>
                      <a:r>
                        <a:rPr lang="fr-FR" sz="1800" dirty="0"/>
                        <a:t>(</a:t>
                      </a:r>
                      <a:r>
                        <a:rPr lang="fr-FR" sz="1800" dirty="0" err="1"/>
                        <a:t>p,s</a:t>
                      </a:r>
                      <a:r>
                        <a:rPr lang="fr-FR" sz="1800" dirty="0"/>
                        <a:t>)</a:t>
                      </a:r>
                    </a:p>
                  </a:txBody>
                  <a:tcPr marL="91444" marR="91444" marT="45723" marB="45723"/>
                </a:tc>
                <a:tc>
                  <a:txBody>
                    <a:bodyPr/>
                    <a:lstStyle/>
                    <a:p>
                      <a:r>
                        <a:rPr lang="fr-FR" sz="1800" dirty="0" err="1"/>
                        <a:t>Fixed</a:t>
                      </a:r>
                      <a:r>
                        <a:rPr lang="fr-FR" sz="1800" dirty="0"/>
                        <a:t> </a:t>
                      </a:r>
                      <a:r>
                        <a:rPr lang="fr-FR" sz="1800" dirty="0" err="1"/>
                        <a:t>precision</a:t>
                      </a:r>
                      <a:r>
                        <a:rPr lang="fr-FR" sz="1800" dirty="0"/>
                        <a:t> and </a:t>
                      </a:r>
                      <a:r>
                        <a:rPr lang="fr-FR" sz="1800" dirty="0" err="1"/>
                        <a:t>scale</a:t>
                      </a:r>
                      <a:r>
                        <a:rPr lang="fr-FR" sz="1800" dirty="0"/>
                        <a:t> </a:t>
                      </a:r>
                      <a:r>
                        <a:rPr lang="fr-FR" sz="1800" dirty="0" err="1"/>
                        <a:t>number</a:t>
                      </a:r>
                      <a:r>
                        <a:rPr lang="fr-FR" sz="1800" dirty="0"/>
                        <a:t> </a:t>
                      </a:r>
                      <a:r>
                        <a:rPr lang="en-US" sz="1800" dirty="0"/>
                        <a:t>from -10^38 +1 to 10^38 –1 (p decimal digits and maximum s digits stored to the right of the decimal point)</a:t>
                      </a:r>
                      <a:endParaRPr lang="fr-FR" sz="1800" dirty="0"/>
                    </a:p>
                  </a:txBody>
                  <a:tcPr marL="91444" marR="91444" marT="45723" marB="45723"/>
                </a:tc>
                <a:extLst>
                  <a:ext uri="{0D108BD9-81ED-4DB2-BD59-A6C34878D82A}">
                    <a16:rowId xmlns:a16="http://schemas.microsoft.com/office/drawing/2014/main" val="10008"/>
                  </a:ext>
                </a:extLst>
              </a:tr>
            </a:tbl>
          </a:graphicData>
        </a:graphic>
      </p:graphicFrame>
      <p:sp>
        <p:nvSpPr>
          <p:cNvPr id="4" name="TextBox 3">
            <a:extLst>
              <a:ext uri="{FF2B5EF4-FFF2-40B4-BE49-F238E27FC236}">
                <a16:creationId xmlns:a16="http://schemas.microsoft.com/office/drawing/2014/main" id="{C8AE0048-15CA-4F9E-BBE8-C25A3621EBF3}"/>
              </a:ext>
            </a:extLst>
          </p:cNvPr>
          <p:cNvSpPr txBox="1"/>
          <p:nvPr/>
        </p:nvSpPr>
        <p:spPr>
          <a:xfrm>
            <a:off x="323528" y="1054755"/>
            <a:ext cx="6048672" cy="523220"/>
          </a:xfrm>
          <a:prstGeom prst="rect">
            <a:avLst/>
          </a:prstGeom>
          <a:noFill/>
        </p:spPr>
        <p:txBody>
          <a:bodyPr wrap="square" rtlCol="0">
            <a:spAutoFit/>
          </a:bodyPr>
          <a:lstStyle/>
          <a:p>
            <a:r>
              <a:rPr lang="en-US" sz="2800" dirty="0"/>
              <a:t>Number data types:</a:t>
            </a:r>
            <a:endParaRPr lang="vi-V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20AC5FF-67C9-447C-B227-1F6A3B9441E0}"/>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2.3.3a Create Database</a:t>
            </a:r>
          </a:p>
        </p:txBody>
      </p:sp>
      <p:pic>
        <p:nvPicPr>
          <p:cNvPr id="3" name="Picture 2">
            <a:extLst>
              <a:ext uri="{FF2B5EF4-FFF2-40B4-BE49-F238E27FC236}">
                <a16:creationId xmlns:a16="http://schemas.microsoft.com/office/drawing/2014/main" id="{8242298A-54FC-4DBC-99F8-88FAD6882335}"/>
              </a:ext>
            </a:extLst>
          </p:cNvPr>
          <p:cNvPicPr>
            <a:picLocks noChangeAspect="1"/>
          </p:cNvPicPr>
          <p:nvPr/>
        </p:nvPicPr>
        <p:blipFill>
          <a:blip r:embed="rId2"/>
          <a:stretch>
            <a:fillRect/>
          </a:stretch>
        </p:blipFill>
        <p:spPr>
          <a:xfrm>
            <a:off x="144016" y="3183203"/>
            <a:ext cx="8892480" cy="3702181"/>
          </a:xfrm>
          <a:prstGeom prst="rect">
            <a:avLst/>
          </a:prstGeom>
        </p:spPr>
      </p:pic>
      <p:sp>
        <p:nvSpPr>
          <p:cNvPr id="4" name="TextBox 3">
            <a:extLst>
              <a:ext uri="{FF2B5EF4-FFF2-40B4-BE49-F238E27FC236}">
                <a16:creationId xmlns:a16="http://schemas.microsoft.com/office/drawing/2014/main" id="{219E24DB-056B-478C-A621-A1BDD2138981}"/>
              </a:ext>
            </a:extLst>
          </p:cNvPr>
          <p:cNvSpPr txBox="1"/>
          <p:nvPr/>
        </p:nvSpPr>
        <p:spPr>
          <a:xfrm>
            <a:off x="179512" y="1412776"/>
            <a:ext cx="8784976" cy="1477328"/>
          </a:xfrm>
          <a:prstGeom prst="rect">
            <a:avLst/>
          </a:prstGeom>
          <a:noFill/>
        </p:spPr>
        <p:txBody>
          <a:bodyPr wrap="square" rtlCol="0">
            <a:spAutoFit/>
          </a:bodyPr>
          <a:lstStyle/>
          <a:p>
            <a:r>
              <a:rPr lang="en-US" dirty="0"/>
              <a:t>Every SQL Server database has at least two operating system files: a data file and a log file. </a:t>
            </a:r>
          </a:p>
          <a:p>
            <a:pPr marL="285750" indent="-285750">
              <a:buFontTx/>
              <a:buChar char="-"/>
            </a:pPr>
            <a:r>
              <a:rPr lang="en-US" dirty="0"/>
              <a:t>Data files contain data and objects (tables, stored procedures, and views,…) </a:t>
            </a:r>
          </a:p>
          <a:p>
            <a:pPr marL="285750" indent="-285750">
              <a:buFontTx/>
              <a:buChar char="-"/>
            </a:pPr>
            <a:r>
              <a:rPr lang="en-US" dirty="0"/>
              <a:t>Log files contain the information that is required to recover all transactions in the database. </a:t>
            </a:r>
            <a:endParaRPr lang="vi-VN" dirty="0"/>
          </a:p>
        </p:txBody>
      </p:sp>
    </p:spTree>
  </p:cSld>
  <p:clrMapOvr>
    <a:masterClrMapping/>
  </p:clrMapOvr>
</p:sld>
</file>

<file path=ppt/theme/theme1.xml><?xml version="1.0" encoding="utf-8"?>
<a:theme xmlns:a="http://schemas.openxmlformats.org/drawingml/2006/main" name="cdb2004100l">
  <a:themeElements>
    <a:clrScheme name="cdb2004100l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fontScheme name="cdb2004100l">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SG"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SG" sz="1800" b="1" i="0" u="none" strike="noStrike" cap="none" normalizeH="0" baseline="0" smtClean="0">
            <a:ln>
              <a:noFill/>
            </a:ln>
            <a:solidFill>
              <a:schemeClr val="tx1"/>
            </a:solidFill>
            <a:effectLst/>
            <a:latin typeface="Arial" charset="0"/>
          </a:defRPr>
        </a:defPPr>
      </a:lstStyle>
    </a:lnDef>
  </a:objectDefaults>
  <a:extraClrSchemeLst>
    <a:extraClrScheme>
      <a:clrScheme name="cdb2004100l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cdb2004100l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cdb2004100l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cdb2004100l</Template>
  <TotalTime>5658</TotalTime>
  <Words>1456</Words>
  <Application>Microsoft Office PowerPoint</Application>
  <PresentationFormat>On-screen Show (4:3)</PresentationFormat>
  <Paragraphs>263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Consolas</vt:lpstr>
      <vt:lpstr>Verdana</vt:lpstr>
      <vt:lpstr>Wingdings</vt:lpstr>
      <vt:lpstr>cdb2004100l</vt:lpstr>
      <vt:lpstr>Session 3  Chapter 2 - Relational Model of Data - Part 2 Defining a Relation Schema in SQL</vt:lpstr>
      <vt:lpstr>Objectives</vt:lpstr>
      <vt:lpstr>2.3. Defining a relation Schema in SQL</vt:lpstr>
      <vt:lpstr>2.3. Defining a Relation Schema in SQL</vt:lpstr>
      <vt:lpstr>2.3.1 Relations in SQL Server</vt:lpstr>
      <vt:lpstr>2.3.2 Data Types in SQL Server (1)</vt:lpstr>
      <vt:lpstr>2.3.2 Data Types in SQL Server (2)</vt:lpstr>
      <vt:lpstr>2.3.2 Data Types in SQL Server (3)</vt:lpstr>
      <vt:lpstr>2.3.3a Create Database</vt:lpstr>
      <vt:lpstr>2.3.3a Create Database</vt:lpstr>
      <vt:lpstr>2.3.3a Create Database</vt:lpstr>
      <vt:lpstr>2.3.3b Delete Database</vt:lpstr>
      <vt:lpstr>2.3.3c Modify Database Name</vt:lpstr>
      <vt:lpstr>2.3.3d Modify Database File</vt:lpstr>
      <vt:lpstr>2.3.4. Simple Table Declarations</vt:lpstr>
      <vt:lpstr>Example</vt:lpstr>
      <vt:lpstr>2.3.5. Modifying Relation Schemas</vt:lpstr>
      <vt:lpstr>2.3.5. Modifying Relation Schemas</vt:lpstr>
      <vt:lpstr>2.3.6. NULL Option</vt:lpstr>
      <vt:lpstr>2.3.7. Default values</vt:lpstr>
      <vt:lpstr>2.3.8. Declaring Keys</vt:lpstr>
      <vt:lpstr>2.3.8. Declaring Keys</vt:lpstr>
      <vt:lpstr>2.3.9. Identity option</vt:lpstr>
      <vt:lpstr>2.3.10. INSERT data in table</vt:lpstr>
      <vt:lpstr>2.3.10. UPDATE data in table</vt:lpstr>
      <vt:lpstr>2.3.10. DELETE data in table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thutv</dc:creator>
  <cp:lastModifiedBy>Hien Phuong Lai</cp:lastModifiedBy>
  <cp:revision>228</cp:revision>
  <dcterms:created xsi:type="dcterms:W3CDTF">2010-05-02T14:13:59Z</dcterms:created>
  <dcterms:modified xsi:type="dcterms:W3CDTF">2019-02-25T05:43:35Z</dcterms:modified>
</cp:coreProperties>
</file>