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B7CBF-6262-4CF6-9426-6A190F72A9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3FD94-11C9-434E-86A7-F742A5DDEDA3}">
      <dgm:prSet phldrT="[Text]" custT="1"/>
      <dgm:spPr/>
      <dgm:t>
        <a:bodyPr/>
        <a:lstStyle/>
        <a:p>
          <a:r>
            <a:rPr lang="en-US" sz="1600" dirty="0" smtClean="0"/>
            <a:t>Pre-process Data</a:t>
          </a:r>
          <a:endParaRPr lang="en-US" sz="1600" dirty="0"/>
        </a:p>
      </dgm:t>
    </dgm:pt>
    <dgm:pt modelId="{A18BBBD0-4DEA-4043-9F36-DB39C11397AB}" type="parTrans" cxnId="{7E74D2CB-C0D7-46C3-8B90-F8FB83F9480B}">
      <dgm:prSet/>
      <dgm:spPr/>
      <dgm:t>
        <a:bodyPr/>
        <a:lstStyle/>
        <a:p>
          <a:endParaRPr lang="en-US" sz="1800"/>
        </a:p>
      </dgm:t>
    </dgm:pt>
    <dgm:pt modelId="{A9511155-5A16-4EA0-8FE7-0184927DF1CC}" type="sibTrans" cxnId="{7E74D2CB-C0D7-46C3-8B90-F8FB83F9480B}">
      <dgm:prSet/>
      <dgm:spPr/>
      <dgm:t>
        <a:bodyPr/>
        <a:lstStyle/>
        <a:p>
          <a:endParaRPr lang="en-US" sz="1800"/>
        </a:p>
      </dgm:t>
    </dgm:pt>
    <dgm:pt modelId="{B7CF09EC-5C82-4804-A3CF-93F4F6930777}">
      <dgm:prSet phldrT="[Text]" custT="1"/>
      <dgm:spPr/>
      <dgm:t>
        <a:bodyPr/>
        <a:lstStyle/>
        <a:p>
          <a:endParaRPr lang="en-US" sz="900" dirty="0"/>
        </a:p>
      </dgm:t>
    </dgm:pt>
    <dgm:pt modelId="{D94898BC-6B28-408D-A25D-DA21B4315C0E}" type="parTrans" cxnId="{8686D9E3-6457-40C6-A48E-D180DE1FF572}">
      <dgm:prSet/>
      <dgm:spPr/>
      <dgm:t>
        <a:bodyPr/>
        <a:lstStyle/>
        <a:p>
          <a:endParaRPr lang="en-US" sz="1800"/>
        </a:p>
      </dgm:t>
    </dgm:pt>
    <dgm:pt modelId="{96B9C447-5D3B-425E-9947-276BE62B7C58}" type="sibTrans" cxnId="{8686D9E3-6457-40C6-A48E-D180DE1FF572}">
      <dgm:prSet/>
      <dgm:spPr/>
      <dgm:t>
        <a:bodyPr/>
        <a:lstStyle/>
        <a:p>
          <a:endParaRPr lang="en-US" sz="1800"/>
        </a:p>
      </dgm:t>
    </dgm:pt>
    <dgm:pt modelId="{A408CE0E-092A-411D-A3FF-EA06D8A9E09D}">
      <dgm:prSet phldrT="[Text]" custT="1"/>
      <dgm:spPr/>
      <dgm:t>
        <a:bodyPr/>
        <a:lstStyle/>
        <a:p>
          <a:r>
            <a:rPr lang="en-US" sz="1600" dirty="0" smtClean="0"/>
            <a:t>Train DL Model</a:t>
          </a:r>
          <a:endParaRPr lang="en-US" sz="1600" dirty="0"/>
        </a:p>
      </dgm:t>
    </dgm:pt>
    <dgm:pt modelId="{745F1306-29EB-4846-897F-4FFDC88D4C46}" type="parTrans" cxnId="{C1FB25DB-17E5-4FF4-98E4-A58515E1F851}">
      <dgm:prSet/>
      <dgm:spPr/>
      <dgm:t>
        <a:bodyPr/>
        <a:lstStyle/>
        <a:p>
          <a:endParaRPr lang="en-US" sz="1800"/>
        </a:p>
      </dgm:t>
    </dgm:pt>
    <dgm:pt modelId="{B26A6EF6-C70B-42DE-AD01-73628A657AD8}" type="sibTrans" cxnId="{C1FB25DB-17E5-4FF4-98E4-A58515E1F851}">
      <dgm:prSet/>
      <dgm:spPr/>
      <dgm:t>
        <a:bodyPr/>
        <a:lstStyle/>
        <a:p>
          <a:endParaRPr lang="en-US" sz="1800"/>
        </a:p>
      </dgm:t>
    </dgm:pt>
    <dgm:pt modelId="{A44C50E2-1735-49CC-9BDF-BE1739D2569B}">
      <dgm:prSet phldrT="[Text]" custT="1"/>
      <dgm:spPr/>
      <dgm:t>
        <a:bodyPr/>
        <a:lstStyle/>
        <a:p>
          <a:r>
            <a:rPr lang="en-US" sz="1600" dirty="0" smtClean="0"/>
            <a:t>Evaluate Model</a:t>
          </a:r>
          <a:endParaRPr lang="en-US" sz="1600" dirty="0"/>
        </a:p>
      </dgm:t>
    </dgm:pt>
    <dgm:pt modelId="{023B75BF-D0CF-4E99-960B-308E3BF2B3A5}" type="parTrans" cxnId="{877EC8ED-5F25-40D2-9195-EFA8B83CDA3E}">
      <dgm:prSet/>
      <dgm:spPr/>
      <dgm:t>
        <a:bodyPr/>
        <a:lstStyle/>
        <a:p>
          <a:endParaRPr lang="en-US" sz="1800"/>
        </a:p>
      </dgm:t>
    </dgm:pt>
    <dgm:pt modelId="{B5223323-B68C-471F-82BB-781A9DC38F62}" type="sibTrans" cxnId="{877EC8ED-5F25-40D2-9195-EFA8B83CDA3E}">
      <dgm:prSet/>
      <dgm:spPr/>
      <dgm:t>
        <a:bodyPr/>
        <a:lstStyle/>
        <a:p>
          <a:endParaRPr lang="en-US" sz="1800"/>
        </a:p>
      </dgm:t>
    </dgm:pt>
    <dgm:pt modelId="{DE64AE42-7A8A-425A-99D9-D019EAAF9045}">
      <dgm:prSet phldrT="[Text]" custT="1"/>
      <dgm:spPr/>
      <dgm:t>
        <a:bodyPr/>
        <a:lstStyle/>
        <a:p>
          <a:r>
            <a:rPr lang="en-US" sz="1600" dirty="0" smtClean="0"/>
            <a:t>Optimize Model</a:t>
          </a:r>
          <a:endParaRPr lang="en-US" sz="1600" dirty="0"/>
        </a:p>
      </dgm:t>
    </dgm:pt>
    <dgm:pt modelId="{FFCE83D4-41C2-49B2-A113-97CB305391EB}" type="parTrans" cxnId="{EC3C757F-7309-41D1-9F47-69E6BF8983FD}">
      <dgm:prSet/>
      <dgm:spPr/>
      <dgm:t>
        <a:bodyPr/>
        <a:lstStyle/>
        <a:p>
          <a:endParaRPr lang="en-US" sz="1800"/>
        </a:p>
      </dgm:t>
    </dgm:pt>
    <dgm:pt modelId="{1F86BDD7-4731-475D-8CED-2A0C89CC70C7}" type="sibTrans" cxnId="{EC3C757F-7309-41D1-9F47-69E6BF8983FD}">
      <dgm:prSet/>
      <dgm:spPr/>
      <dgm:t>
        <a:bodyPr/>
        <a:lstStyle/>
        <a:p>
          <a:endParaRPr lang="en-US" sz="1800"/>
        </a:p>
      </dgm:t>
    </dgm:pt>
    <dgm:pt modelId="{C8F897B1-E3EF-4D36-BB53-A853C95A14E9}">
      <dgm:prSet phldrT="[Text]" custT="1"/>
      <dgm:spPr/>
      <dgm:t>
        <a:bodyPr/>
        <a:lstStyle/>
        <a:p>
          <a:endParaRPr lang="en-US" sz="900" dirty="0"/>
        </a:p>
      </dgm:t>
    </dgm:pt>
    <dgm:pt modelId="{E52AE764-BF7F-4165-B1EA-7D44A5615698}" type="parTrans" cxnId="{61A2D258-6948-43A9-8F8D-60FDFD380AA3}">
      <dgm:prSet/>
      <dgm:spPr/>
      <dgm:t>
        <a:bodyPr/>
        <a:lstStyle/>
        <a:p>
          <a:endParaRPr lang="en-US" sz="1800"/>
        </a:p>
      </dgm:t>
    </dgm:pt>
    <dgm:pt modelId="{0E72EE18-5C09-497F-8C43-F8184A46E114}" type="sibTrans" cxnId="{61A2D258-6948-43A9-8F8D-60FDFD380AA3}">
      <dgm:prSet/>
      <dgm:spPr/>
      <dgm:t>
        <a:bodyPr/>
        <a:lstStyle/>
        <a:p>
          <a:endParaRPr lang="en-US" sz="1800"/>
        </a:p>
      </dgm:t>
    </dgm:pt>
    <dgm:pt modelId="{90BE260E-5C7F-4935-8C8F-52209538ECE5}">
      <dgm:prSet phldrT="[Text]" custT="1"/>
      <dgm:spPr/>
      <dgm:t>
        <a:bodyPr/>
        <a:lstStyle/>
        <a:p>
          <a:r>
            <a:rPr lang="en-US" sz="1600" dirty="0" smtClean="0"/>
            <a:t>Implement System</a:t>
          </a:r>
          <a:endParaRPr lang="en-US" sz="1600" dirty="0"/>
        </a:p>
      </dgm:t>
    </dgm:pt>
    <dgm:pt modelId="{6789C067-6CAC-4D07-B79C-C587677E651D}" type="parTrans" cxnId="{E5315CE0-E50D-4957-8743-0032A2EBCDBA}">
      <dgm:prSet/>
      <dgm:spPr/>
      <dgm:t>
        <a:bodyPr/>
        <a:lstStyle/>
        <a:p>
          <a:endParaRPr lang="en-US" sz="1800"/>
        </a:p>
      </dgm:t>
    </dgm:pt>
    <dgm:pt modelId="{31DAA7A7-4800-4C55-B983-75095F1EDCA6}" type="sibTrans" cxnId="{E5315CE0-E50D-4957-8743-0032A2EBCDBA}">
      <dgm:prSet/>
      <dgm:spPr/>
      <dgm:t>
        <a:bodyPr/>
        <a:lstStyle/>
        <a:p>
          <a:endParaRPr lang="en-US" sz="1800"/>
        </a:p>
      </dgm:t>
    </dgm:pt>
    <dgm:pt modelId="{4EF0D518-DDA1-4159-B8C7-6C02ABAA7A23}">
      <dgm:prSet phldrT="[Text]" custT="1"/>
      <dgm:spPr/>
      <dgm:t>
        <a:bodyPr/>
        <a:lstStyle/>
        <a:p>
          <a:endParaRPr lang="en-US" sz="900" dirty="0"/>
        </a:p>
      </dgm:t>
    </dgm:pt>
    <dgm:pt modelId="{FC480BCB-D349-46F8-91BB-B88601B4359D}" type="parTrans" cxnId="{E2D545A1-D72D-4E13-8012-661707924829}">
      <dgm:prSet/>
      <dgm:spPr/>
      <dgm:t>
        <a:bodyPr/>
        <a:lstStyle/>
        <a:p>
          <a:endParaRPr lang="en-US" sz="1800"/>
        </a:p>
      </dgm:t>
    </dgm:pt>
    <dgm:pt modelId="{54BEA1F8-AD94-4D54-AC64-94BDD0DAD61F}" type="sibTrans" cxnId="{E2D545A1-D72D-4E13-8012-661707924829}">
      <dgm:prSet/>
      <dgm:spPr/>
      <dgm:t>
        <a:bodyPr/>
        <a:lstStyle/>
        <a:p>
          <a:endParaRPr lang="en-US" sz="1800"/>
        </a:p>
      </dgm:t>
    </dgm:pt>
    <dgm:pt modelId="{14512F8F-F323-4F47-BAE4-D0B9B759523B}" type="pres">
      <dgm:prSet presAssocID="{CF1B7CBF-6262-4CF6-9426-6A190F72A906}" presName="rootnode" presStyleCnt="0">
        <dgm:presLayoutVars>
          <dgm:chMax/>
          <dgm:chPref/>
          <dgm:dir/>
          <dgm:animLvl val="lvl"/>
        </dgm:presLayoutVars>
      </dgm:prSet>
      <dgm:spPr/>
    </dgm:pt>
    <dgm:pt modelId="{61C32831-E16F-4FEA-B10B-E8FDF0524963}" type="pres">
      <dgm:prSet presAssocID="{6473FD94-11C9-434E-86A7-F742A5DDEDA3}" presName="composite" presStyleCnt="0"/>
      <dgm:spPr/>
    </dgm:pt>
    <dgm:pt modelId="{BA9D28D8-6AF4-467C-A0D5-03A57E26C376}" type="pres">
      <dgm:prSet presAssocID="{6473FD94-11C9-434E-86A7-F742A5DDEDA3}" presName="bentUpArrow1" presStyleLbl="alignImgPlace1" presStyleIdx="0" presStyleCnt="4"/>
      <dgm:spPr/>
    </dgm:pt>
    <dgm:pt modelId="{F08F7CC4-2BAF-4385-A3E9-F4C66BC1CD99}" type="pres">
      <dgm:prSet presAssocID="{6473FD94-11C9-434E-86A7-F742A5DDEDA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6559CDB1-7C8D-4202-9A51-D84BBD690AC6}" type="pres">
      <dgm:prSet presAssocID="{6473FD94-11C9-434E-86A7-F742A5DDEDA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0FAE2-1375-4565-9635-F0D7E730B0E4}" type="pres">
      <dgm:prSet presAssocID="{A9511155-5A16-4EA0-8FE7-0184927DF1CC}" presName="sibTrans" presStyleCnt="0"/>
      <dgm:spPr/>
    </dgm:pt>
    <dgm:pt modelId="{7BD565F0-E4A7-4619-B41A-C3080E72121E}" type="pres">
      <dgm:prSet presAssocID="{A408CE0E-092A-411D-A3FF-EA06D8A9E09D}" presName="composite" presStyleCnt="0"/>
      <dgm:spPr/>
    </dgm:pt>
    <dgm:pt modelId="{A249C7C9-4EF8-425A-A202-F65156D505C7}" type="pres">
      <dgm:prSet presAssocID="{A408CE0E-092A-411D-A3FF-EA06D8A9E09D}" presName="bentUpArrow1" presStyleLbl="alignImgPlace1" presStyleIdx="1" presStyleCnt="4"/>
      <dgm:spPr/>
    </dgm:pt>
    <dgm:pt modelId="{3E5B248D-990D-4F74-A0DE-3A9210F9BF5F}" type="pres">
      <dgm:prSet presAssocID="{A408CE0E-092A-411D-A3FF-EA06D8A9E09D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67B8E-6062-43E8-8641-242F3AE75BAD}" type="pres">
      <dgm:prSet presAssocID="{A408CE0E-092A-411D-A3FF-EA06D8A9E09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691C1-F0C5-4229-8155-500E2342CC6B}" type="pres">
      <dgm:prSet presAssocID="{B26A6EF6-C70B-42DE-AD01-73628A657AD8}" presName="sibTrans" presStyleCnt="0"/>
      <dgm:spPr/>
    </dgm:pt>
    <dgm:pt modelId="{39C45A38-F76A-4530-98BC-A6F1C281BBEF}" type="pres">
      <dgm:prSet presAssocID="{A44C50E2-1735-49CC-9BDF-BE1739D2569B}" presName="composite" presStyleCnt="0"/>
      <dgm:spPr/>
    </dgm:pt>
    <dgm:pt modelId="{63A3BA4E-59D7-402E-BCB8-14322ABF3823}" type="pres">
      <dgm:prSet presAssocID="{A44C50E2-1735-49CC-9BDF-BE1739D2569B}" presName="bentUpArrow1" presStyleLbl="alignImgPlace1" presStyleIdx="2" presStyleCnt="4"/>
      <dgm:spPr/>
    </dgm:pt>
    <dgm:pt modelId="{9CBD4A83-144E-4624-A3AE-DF103C712C8D}" type="pres">
      <dgm:prSet presAssocID="{A44C50E2-1735-49CC-9BDF-BE1739D2569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41CC421-3F0A-4EAB-A20D-78C254380068}" type="pres">
      <dgm:prSet presAssocID="{A44C50E2-1735-49CC-9BDF-BE1739D2569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CD3CB-B55D-4FBD-AC68-36FD937E494E}" type="pres">
      <dgm:prSet presAssocID="{B5223323-B68C-471F-82BB-781A9DC38F62}" presName="sibTrans" presStyleCnt="0"/>
      <dgm:spPr/>
    </dgm:pt>
    <dgm:pt modelId="{01FD5CC2-0A87-44CA-8EB1-D42201D75D07}" type="pres">
      <dgm:prSet presAssocID="{DE64AE42-7A8A-425A-99D9-D019EAAF9045}" presName="composite" presStyleCnt="0"/>
      <dgm:spPr/>
    </dgm:pt>
    <dgm:pt modelId="{16339277-5BF7-479B-910A-28671C695A9F}" type="pres">
      <dgm:prSet presAssocID="{DE64AE42-7A8A-425A-99D9-D019EAAF9045}" presName="bentUpArrow1" presStyleLbl="alignImgPlace1" presStyleIdx="3" presStyleCnt="4"/>
      <dgm:spPr/>
    </dgm:pt>
    <dgm:pt modelId="{7E93AD1A-8475-4532-AF6E-622E5995A98B}" type="pres">
      <dgm:prSet presAssocID="{DE64AE42-7A8A-425A-99D9-D019EAAF904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202A4D27-05DC-45CE-9EA2-7AC9797C143E}" type="pres">
      <dgm:prSet presAssocID="{DE64AE42-7A8A-425A-99D9-D019EAAF904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C867840-E52C-4351-BAE7-F07257E870BD}" type="pres">
      <dgm:prSet presAssocID="{1F86BDD7-4731-475D-8CED-2A0C89CC70C7}" presName="sibTrans" presStyleCnt="0"/>
      <dgm:spPr/>
    </dgm:pt>
    <dgm:pt modelId="{CECAC631-DDCF-4315-A482-C542AA65D37C}" type="pres">
      <dgm:prSet presAssocID="{90BE260E-5C7F-4935-8C8F-52209538ECE5}" presName="composite" presStyleCnt="0"/>
      <dgm:spPr/>
    </dgm:pt>
    <dgm:pt modelId="{37CD3D38-6A19-4176-8D0C-BA578CDDFC78}" type="pres">
      <dgm:prSet presAssocID="{90BE260E-5C7F-4935-8C8F-52209538ECE5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15CE0-E50D-4957-8743-0032A2EBCDBA}" srcId="{CF1B7CBF-6262-4CF6-9426-6A190F72A906}" destId="{90BE260E-5C7F-4935-8C8F-52209538ECE5}" srcOrd="4" destOrd="0" parTransId="{6789C067-6CAC-4D07-B79C-C587677E651D}" sibTransId="{31DAA7A7-4800-4C55-B983-75095F1EDCA6}"/>
    <dgm:cxn modelId="{877EC8ED-5F25-40D2-9195-EFA8B83CDA3E}" srcId="{CF1B7CBF-6262-4CF6-9426-6A190F72A906}" destId="{A44C50E2-1735-49CC-9BDF-BE1739D2569B}" srcOrd="2" destOrd="0" parTransId="{023B75BF-D0CF-4E99-960B-308E3BF2B3A5}" sibTransId="{B5223323-B68C-471F-82BB-781A9DC38F62}"/>
    <dgm:cxn modelId="{D90C362B-1F92-46FE-A3E3-AC1FB2D7D1FF}" type="presOf" srcId="{CF1B7CBF-6262-4CF6-9426-6A190F72A906}" destId="{14512F8F-F323-4F47-BAE4-D0B9B759523B}" srcOrd="0" destOrd="0" presId="urn:microsoft.com/office/officeart/2005/8/layout/StepDownProcess"/>
    <dgm:cxn modelId="{1025DFAB-39DA-4B6B-9B4B-7788EB5E9A96}" type="presOf" srcId="{DE64AE42-7A8A-425A-99D9-D019EAAF9045}" destId="{7E93AD1A-8475-4532-AF6E-622E5995A98B}" srcOrd="0" destOrd="0" presId="urn:microsoft.com/office/officeart/2005/8/layout/StepDownProcess"/>
    <dgm:cxn modelId="{A4080FC3-BBCC-473D-98E8-25BAC33DDEB0}" type="presOf" srcId="{A408CE0E-092A-411D-A3FF-EA06D8A9E09D}" destId="{3E5B248D-990D-4F74-A0DE-3A9210F9BF5F}" srcOrd="0" destOrd="0" presId="urn:microsoft.com/office/officeart/2005/8/layout/StepDownProcess"/>
    <dgm:cxn modelId="{A1816AE2-8E1E-4390-B037-C1FFE92372A0}" type="presOf" srcId="{90BE260E-5C7F-4935-8C8F-52209538ECE5}" destId="{37CD3D38-6A19-4176-8D0C-BA578CDDFC78}" srcOrd="0" destOrd="0" presId="urn:microsoft.com/office/officeart/2005/8/layout/StepDownProcess"/>
    <dgm:cxn modelId="{EE955863-7202-4615-BB83-5F2BAC8A6EAF}" type="presOf" srcId="{A44C50E2-1735-49CC-9BDF-BE1739D2569B}" destId="{9CBD4A83-144E-4624-A3AE-DF103C712C8D}" srcOrd="0" destOrd="0" presId="urn:microsoft.com/office/officeart/2005/8/layout/StepDownProcess"/>
    <dgm:cxn modelId="{0FCB4A82-2CF8-49D1-B436-42252E3F899B}" type="presOf" srcId="{4EF0D518-DDA1-4159-B8C7-6C02ABAA7A23}" destId="{21167B8E-6062-43E8-8641-242F3AE75BAD}" srcOrd="0" destOrd="0" presId="urn:microsoft.com/office/officeart/2005/8/layout/StepDownProcess"/>
    <dgm:cxn modelId="{61A2D258-6948-43A9-8F8D-60FDFD380AA3}" srcId="{DE64AE42-7A8A-425A-99D9-D019EAAF9045}" destId="{C8F897B1-E3EF-4D36-BB53-A853C95A14E9}" srcOrd="0" destOrd="0" parTransId="{E52AE764-BF7F-4165-B1EA-7D44A5615698}" sibTransId="{0E72EE18-5C09-497F-8C43-F8184A46E114}"/>
    <dgm:cxn modelId="{EAAB5C28-3E32-4D6C-9834-A7F39D4FBC7D}" type="presOf" srcId="{6473FD94-11C9-434E-86A7-F742A5DDEDA3}" destId="{F08F7CC4-2BAF-4385-A3E9-F4C66BC1CD99}" srcOrd="0" destOrd="0" presId="urn:microsoft.com/office/officeart/2005/8/layout/StepDownProcess"/>
    <dgm:cxn modelId="{E2D545A1-D72D-4E13-8012-661707924829}" srcId="{A408CE0E-092A-411D-A3FF-EA06D8A9E09D}" destId="{4EF0D518-DDA1-4159-B8C7-6C02ABAA7A23}" srcOrd="0" destOrd="0" parTransId="{FC480BCB-D349-46F8-91BB-B88601B4359D}" sibTransId="{54BEA1F8-AD94-4D54-AC64-94BDD0DAD61F}"/>
    <dgm:cxn modelId="{A972FC58-C0D4-4754-80F6-DA1CEFD1B2DE}" type="presOf" srcId="{C8F897B1-E3EF-4D36-BB53-A853C95A14E9}" destId="{202A4D27-05DC-45CE-9EA2-7AC9797C143E}" srcOrd="0" destOrd="0" presId="urn:microsoft.com/office/officeart/2005/8/layout/StepDownProcess"/>
    <dgm:cxn modelId="{8686D9E3-6457-40C6-A48E-D180DE1FF572}" srcId="{6473FD94-11C9-434E-86A7-F742A5DDEDA3}" destId="{B7CF09EC-5C82-4804-A3CF-93F4F6930777}" srcOrd="0" destOrd="0" parTransId="{D94898BC-6B28-408D-A25D-DA21B4315C0E}" sibTransId="{96B9C447-5D3B-425E-9947-276BE62B7C58}"/>
    <dgm:cxn modelId="{C1FB25DB-17E5-4FF4-98E4-A58515E1F851}" srcId="{CF1B7CBF-6262-4CF6-9426-6A190F72A906}" destId="{A408CE0E-092A-411D-A3FF-EA06D8A9E09D}" srcOrd="1" destOrd="0" parTransId="{745F1306-29EB-4846-897F-4FFDC88D4C46}" sibTransId="{B26A6EF6-C70B-42DE-AD01-73628A657AD8}"/>
    <dgm:cxn modelId="{47BEB864-75FC-451C-947C-C445815C0C35}" type="presOf" srcId="{B7CF09EC-5C82-4804-A3CF-93F4F6930777}" destId="{6559CDB1-7C8D-4202-9A51-D84BBD690AC6}" srcOrd="0" destOrd="0" presId="urn:microsoft.com/office/officeart/2005/8/layout/StepDownProcess"/>
    <dgm:cxn modelId="{7E74D2CB-C0D7-46C3-8B90-F8FB83F9480B}" srcId="{CF1B7CBF-6262-4CF6-9426-6A190F72A906}" destId="{6473FD94-11C9-434E-86A7-F742A5DDEDA3}" srcOrd="0" destOrd="0" parTransId="{A18BBBD0-4DEA-4043-9F36-DB39C11397AB}" sibTransId="{A9511155-5A16-4EA0-8FE7-0184927DF1CC}"/>
    <dgm:cxn modelId="{EC3C757F-7309-41D1-9F47-69E6BF8983FD}" srcId="{CF1B7CBF-6262-4CF6-9426-6A190F72A906}" destId="{DE64AE42-7A8A-425A-99D9-D019EAAF9045}" srcOrd="3" destOrd="0" parTransId="{FFCE83D4-41C2-49B2-A113-97CB305391EB}" sibTransId="{1F86BDD7-4731-475D-8CED-2A0C89CC70C7}"/>
    <dgm:cxn modelId="{0AD3404E-9FBC-4979-A3C7-EA3E7E62CAB9}" type="presParOf" srcId="{14512F8F-F323-4F47-BAE4-D0B9B759523B}" destId="{61C32831-E16F-4FEA-B10B-E8FDF0524963}" srcOrd="0" destOrd="0" presId="urn:microsoft.com/office/officeart/2005/8/layout/StepDownProcess"/>
    <dgm:cxn modelId="{7EF6E513-4230-4D78-BEDD-F8F3DD569D52}" type="presParOf" srcId="{61C32831-E16F-4FEA-B10B-E8FDF0524963}" destId="{BA9D28D8-6AF4-467C-A0D5-03A57E26C376}" srcOrd="0" destOrd="0" presId="urn:microsoft.com/office/officeart/2005/8/layout/StepDownProcess"/>
    <dgm:cxn modelId="{A129F2D3-1B63-468F-B6AF-DB2DC8C6B78E}" type="presParOf" srcId="{61C32831-E16F-4FEA-B10B-E8FDF0524963}" destId="{F08F7CC4-2BAF-4385-A3E9-F4C66BC1CD99}" srcOrd="1" destOrd="0" presId="urn:microsoft.com/office/officeart/2005/8/layout/StepDownProcess"/>
    <dgm:cxn modelId="{337CEC5D-CAB2-4505-B4DD-B27020F85253}" type="presParOf" srcId="{61C32831-E16F-4FEA-B10B-E8FDF0524963}" destId="{6559CDB1-7C8D-4202-9A51-D84BBD690AC6}" srcOrd="2" destOrd="0" presId="urn:microsoft.com/office/officeart/2005/8/layout/StepDownProcess"/>
    <dgm:cxn modelId="{5F951315-023E-4AE6-8A15-6F24C58C961F}" type="presParOf" srcId="{14512F8F-F323-4F47-BAE4-D0B9B759523B}" destId="{11C0FAE2-1375-4565-9635-F0D7E730B0E4}" srcOrd="1" destOrd="0" presId="urn:microsoft.com/office/officeart/2005/8/layout/StepDownProcess"/>
    <dgm:cxn modelId="{CFAC6D2D-DEBF-40C3-A759-BA19094FFB43}" type="presParOf" srcId="{14512F8F-F323-4F47-BAE4-D0B9B759523B}" destId="{7BD565F0-E4A7-4619-B41A-C3080E72121E}" srcOrd="2" destOrd="0" presId="urn:microsoft.com/office/officeart/2005/8/layout/StepDownProcess"/>
    <dgm:cxn modelId="{763765E1-1EB0-4789-B310-430E52457038}" type="presParOf" srcId="{7BD565F0-E4A7-4619-B41A-C3080E72121E}" destId="{A249C7C9-4EF8-425A-A202-F65156D505C7}" srcOrd="0" destOrd="0" presId="urn:microsoft.com/office/officeart/2005/8/layout/StepDownProcess"/>
    <dgm:cxn modelId="{BCD66512-EDAF-4151-8CBF-3F384F9185BD}" type="presParOf" srcId="{7BD565F0-E4A7-4619-B41A-C3080E72121E}" destId="{3E5B248D-990D-4F74-A0DE-3A9210F9BF5F}" srcOrd="1" destOrd="0" presId="urn:microsoft.com/office/officeart/2005/8/layout/StepDownProcess"/>
    <dgm:cxn modelId="{2C27892F-B683-4C6D-8052-F368B105080F}" type="presParOf" srcId="{7BD565F0-E4A7-4619-B41A-C3080E72121E}" destId="{21167B8E-6062-43E8-8641-242F3AE75BAD}" srcOrd="2" destOrd="0" presId="urn:microsoft.com/office/officeart/2005/8/layout/StepDownProcess"/>
    <dgm:cxn modelId="{97FFE071-C861-4CC1-96CA-53227A2BED50}" type="presParOf" srcId="{14512F8F-F323-4F47-BAE4-D0B9B759523B}" destId="{C24691C1-F0C5-4229-8155-500E2342CC6B}" srcOrd="3" destOrd="0" presId="urn:microsoft.com/office/officeart/2005/8/layout/StepDownProcess"/>
    <dgm:cxn modelId="{A53E0494-1C6F-46CB-9035-F64B3CAA95B0}" type="presParOf" srcId="{14512F8F-F323-4F47-BAE4-D0B9B759523B}" destId="{39C45A38-F76A-4530-98BC-A6F1C281BBEF}" srcOrd="4" destOrd="0" presId="urn:microsoft.com/office/officeart/2005/8/layout/StepDownProcess"/>
    <dgm:cxn modelId="{FDB233EC-F704-4ED9-BAF1-A97554869F76}" type="presParOf" srcId="{39C45A38-F76A-4530-98BC-A6F1C281BBEF}" destId="{63A3BA4E-59D7-402E-BCB8-14322ABF3823}" srcOrd="0" destOrd="0" presId="urn:microsoft.com/office/officeart/2005/8/layout/StepDownProcess"/>
    <dgm:cxn modelId="{E7257E43-E582-46F5-80CF-72E6C96EC0ED}" type="presParOf" srcId="{39C45A38-F76A-4530-98BC-A6F1C281BBEF}" destId="{9CBD4A83-144E-4624-A3AE-DF103C712C8D}" srcOrd="1" destOrd="0" presId="urn:microsoft.com/office/officeart/2005/8/layout/StepDownProcess"/>
    <dgm:cxn modelId="{100DF10F-9F4B-49F5-AECB-5128E646487F}" type="presParOf" srcId="{39C45A38-F76A-4530-98BC-A6F1C281BBEF}" destId="{F41CC421-3F0A-4EAB-A20D-78C254380068}" srcOrd="2" destOrd="0" presId="urn:microsoft.com/office/officeart/2005/8/layout/StepDownProcess"/>
    <dgm:cxn modelId="{C08C325F-DFE3-4627-B3EC-3B699FCBD6C4}" type="presParOf" srcId="{14512F8F-F323-4F47-BAE4-D0B9B759523B}" destId="{E26CD3CB-B55D-4FBD-AC68-36FD937E494E}" srcOrd="5" destOrd="0" presId="urn:microsoft.com/office/officeart/2005/8/layout/StepDownProcess"/>
    <dgm:cxn modelId="{C968914D-0B3E-44E6-A873-9AE86890E0C2}" type="presParOf" srcId="{14512F8F-F323-4F47-BAE4-D0B9B759523B}" destId="{01FD5CC2-0A87-44CA-8EB1-D42201D75D07}" srcOrd="6" destOrd="0" presId="urn:microsoft.com/office/officeart/2005/8/layout/StepDownProcess"/>
    <dgm:cxn modelId="{9A4BE8A7-B760-4556-8A74-600596143D60}" type="presParOf" srcId="{01FD5CC2-0A87-44CA-8EB1-D42201D75D07}" destId="{16339277-5BF7-479B-910A-28671C695A9F}" srcOrd="0" destOrd="0" presId="urn:microsoft.com/office/officeart/2005/8/layout/StepDownProcess"/>
    <dgm:cxn modelId="{6EB10E8F-E424-47E5-81D8-7E7FDA6F7F06}" type="presParOf" srcId="{01FD5CC2-0A87-44CA-8EB1-D42201D75D07}" destId="{7E93AD1A-8475-4532-AF6E-622E5995A98B}" srcOrd="1" destOrd="0" presId="urn:microsoft.com/office/officeart/2005/8/layout/StepDownProcess"/>
    <dgm:cxn modelId="{D5BB4D04-3B0B-40D7-BDE0-926F3DB2B702}" type="presParOf" srcId="{01FD5CC2-0A87-44CA-8EB1-D42201D75D07}" destId="{202A4D27-05DC-45CE-9EA2-7AC9797C143E}" srcOrd="2" destOrd="0" presId="urn:microsoft.com/office/officeart/2005/8/layout/StepDownProcess"/>
    <dgm:cxn modelId="{938CFFC8-CEDB-4E56-AAD3-8861BD614AFE}" type="presParOf" srcId="{14512F8F-F323-4F47-BAE4-D0B9B759523B}" destId="{5C867840-E52C-4351-BAE7-F07257E870BD}" srcOrd="7" destOrd="0" presId="urn:microsoft.com/office/officeart/2005/8/layout/StepDownProcess"/>
    <dgm:cxn modelId="{7533191B-C12C-437C-B99E-71CB0BE48996}" type="presParOf" srcId="{14512F8F-F323-4F47-BAE4-D0B9B759523B}" destId="{CECAC631-DDCF-4315-A482-C542AA65D37C}" srcOrd="8" destOrd="0" presId="urn:microsoft.com/office/officeart/2005/8/layout/StepDownProcess"/>
    <dgm:cxn modelId="{878D94A4-1AB9-4EB3-A7DD-51810AC882CD}" type="presParOf" srcId="{CECAC631-DDCF-4315-A482-C542AA65D37C}" destId="{37CD3D38-6A19-4176-8D0C-BA578CDDFC7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D28D8-6AF4-467C-A0D5-03A57E26C376}">
      <dsp:nvSpPr>
        <dsp:cNvPr id="0" name=""/>
        <dsp:cNvSpPr/>
      </dsp:nvSpPr>
      <dsp:spPr>
        <a:xfrm rot="5400000">
          <a:off x="3083284" y="861853"/>
          <a:ext cx="750058" cy="8539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7CC4-2BAF-4385-A3E9-F4C66BC1CD99}">
      <dsp:nvSpPr>
        <dsp:cNvPr id="0" name=""/>
        <dsp:cNvSpPr/>
      </dsp:nvSpPr>
      <dsp:spPr>
        <a:xfrm>
          <a:off x="2884565" y="30398"/>
          <a:ext cx="1262656" cy="8838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Pre-process Data</a:t>
          </a:r>
          <a:endParaRPr lang="en-US" sz="1600" kern="1200" dirty="0"/>
        </a:p>
      </dsp:txBody>
      <dsp:txXfrm>
        <a:off x="2927717" y="73550"/>
        <a:ext cx="1176352" cy="797514"/>
      </dsp:txXfrm>
    </dsp:sp>
    <dsp:sp modelId="{6559CDB1-7C8D-4202-9A51-D84BBD690AC6}">
      <dsp:nvSpPr>
        <dsp:cNvPr id="0" name=""/>
        <dsp:cNvSpPr/>
      </dsp:nvSpPr>
      <dsp:spPr>
        <a:xfrm>
          <a:off x="4147221" y="114691"/>
          <a:ext cx="918335" cy="71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4147221" y="114691"/>
        <a:ext cx="918335" cy="714340"/>
      </dsp:txXfrm>
    </dsp:sp>
    <dsp:sp modelId="{A249C7C9-4EF8-425A-A202-F65156D505C7}">
      <dsp:nvSpPr>
        <dsp:cNvPr id="0" name=""/>
        <dsp:cNvSpPr/>
      </dsp:nvSpPr>
      <dsp:spPr>
        <a:xfrm rot="5400000">
          <a:off x="4130161" y="1854672"/>
          <a:ext cx="750058" cy="8539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B248D-990D-4F74-A0DE-3A9210F9BF5F}">
      <dsp:nvSpPr>
        <dsp:cNvPr id="0" name=""/>
        <dsp:cNvSpPr/>
      </dsp:nvSpPr>
      <dsp:spPr>
        <a:xfrm>
          <a:off x="3931441" y="1023218"/>
          <a:ext cx="1262656" cy="8838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 DL Model</a:t>
          </a:r>
          <a:endParaRPr lang="en-US" sz="1600" kern="1200" dirty="0"/>
        </a:p>
      </dsp:txBody>
      <dsp:txXfrm>
        <a:off x="3974593" y="1066370"/>
        <a:ext cx="1176352" cy="797514"/>
      </dsp:txXfrm>
    </dsp:sp>
    <dsp:sp modelId="{21167B8E-6062-43E8-8641-242F3AE75BAD}">
      <dsp:nvSpPr>
        <dsp:cNvPr id="0" name=""/>
        <dsp:cNvSpPr/>
      </dsp:nvSpPr>
      <dsp:spPr>
        <a:xfrm>
          <a:off x="5194097" y="1107510"/>
          <a:ext cx="918335" cy="71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5194097" y="1107510"/>
        <a:ext cx="918335" cy="714340"/>
      </dsp:txXfrm>
    </dsp:sp>
    <dsp:sp modelId="{63A3BA4E-59D7-402E-BCB8-14322ABF3823}">
      <dsp:nvSpPr>
        <dsp:cNvPr id="0" name=""/>
        <dsp:cNvSpPr/>
      </dsp:nvSpPr>
      <dsp:spPr>
        <a:xfrm rot="5400000">
          <a:off x="5177037" y="2847492"/>
          <a:ext cx="750058" cy="8539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D4A83-144E-4624-A3AE-DF103C712C8D}">
      <dsp:nvSpPr>
        <dsp:cNvPr id="0" name=""/>
        <dsp:cNvSpPr/>
      </dsp:nvSpPr>
      <dsp:spPr>
        <a:xfrm>
          <a:off x="4978317" y="2016038"/>
          <a:ext cx="1262656" cy="8838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Evaluate Model</a:t>
          </a:r>
          <a:endParaRPr lang="en-US" sz="1600" kern="1200" dirty="0"/>
        </a:p>
      </dsp:txBody>
      <dsp:txXfrm>
        <a:off x="5021469" y="2059190"/>
        <a:ext cx="1176352" cy="797514"/>
      </dsp:txXfrm>
    </dsp:sp>
    <dsp:sp modelId="{F41CC421-3F0A-4EAB-A20D-78C254380068}">
      <dsp:nvSpPr>
        <dsp:cNvPr id="0" name=""/>
        <dsp:cNvSpPr/>
      </dsp:nvSpPr>
      <dsp:spPr>
        <a:xfrm>
          <a:off x="6240973" y="2100330"/>
          <a:ext cx="918335" cy="71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9277-5BF7-479B-910A-28671C695A9F}">
      <dsp:nvSpPr>
        <dsp:cNvPr id="0" name=""/>
        <dsp:cNvSpPr/>
      </dsp:nvSpPr>
      <dsp:spPr>
        <a:xfrm rot="5400000">
          <a:off x="6223913" y="3840312"/>
          <a:ext cx="750058" cy="8539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3AD1A-8475-4532-AF6E-622E5995A98B}">
      <dsp:nvSpPr>
        <dsp:cNvPr id="0" name=""/>
        <dsp:cNvSpPr/>
      </dsp:nvSpPr>
      <dsp:spPr>
        <a:xfrm>
          <a:off x="6025193" y="3008857"/>
          <a:ext cx="1262656" cy="8838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Optimize Model</a:t>
          </a:r>
          <a:endParaRPr lang="en-US" sz="1600" kern="1200" dirty="0"/>
        </a:p>
      </dsp:txBody>
      <dsp:txXfrm>
        <a:off x="6068345" y="3052009"/>
        <a:ext cx="1176352" cy="797514"/>
      </dsp:txXfrm>
    </dsp:sp>
    <dsp:sp modelId="{202A4D27-05DC-45CE-9EA2-7AC9797C143E}">
      <dsp:nvSpPr>
        <dsp:cNvPr id="0" name=""/>
        <dsp:cNvSpPr/>
      </dsp:nvSpPr>
      <dsp:spPr>
        <a:xfrm>
          <a:off x="7287849" y="3093150"/>
          <a:ext cx="918335" cy="71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7287849" y="3093150"/>
        <a:ext cx="918335" cy="714340"/>
      </dsp:txXfrm>
    </dsp:sp>
    <dsp:sp modelId="{37CD3D38-6A19-4176-8D0C-BA578CDDFC78}">
      <dsp:nvSpPr>
        <dsp:cNvPr id="0" name=""/>
        <dsp:cNvSpPr/>
      </dsp:nvSpPr>
      <dsp:spPr>
        <a:xfrm>
          <a:off x="7072069" y="4001677"/>
          <a:ext cx="1262656" cy="88381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Implement System</a:t>
          </a:r>
          <a:endParaRPr lang="en-US" sz="1600" kern="1200" dirty="0"/>
        </a:p>
      </dsp:txBody>
      <dsp:txXfrm>
        <a:off x="7115221" y="4044829"/>
        <a:ext cx="1176352" cy="79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9/18/2017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DIABETIC RETINOPATHY CLASSIFICATION </a:t>
            </a:r>
            <a:br>
              <a:rPr lang="en-US" sz="4800" dirty="0" smtClean="0"/>
            </a:br>
            <a:r>
              <a:rPr lang="en-US" sz="4800" dirty="0" smtClean="0"/>
              <a:t>USING DEEP LEARNING MODEL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5122405" cy="856648"/>
          </a:xfrm>
        </p:spPr>
        <p:txBody>
          <a:bodyPr/>
          <a:lstStyle/>
          <a:p>
            <a:r>
              <a:rPr lang="en-US" dirty="0" smtClean="0"/>
              <a:t>VU DUC HUY 		13520367</a:t>
            </a:r>
          </a:p>
          <a:p>
            <a:r>
              <a:rPr lang="en-US" dirty="0" smtClean="0"/>
              <a:t>LE NHAT HUY 	13521102</a:t>
            </a:r>
          </a:p>
        </p:txBody>
      </p:sp>
    </p:spTree>
    <p:extLst>
      <p:ext uri="{BB962C8B-B14F-4D97-AF65-F5344CB8AC3E}">
        <p14:creationId xmlns:p14="http://schemas.microsoft.com/office/powerpoint/2010/main" val="39123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INTRODUCTION</a:t>
            </a:r>
          </a:p>
          <a:p>
            <a:r>
              <a:rPr lang="en-US" sz="2600" dirty="0" smtClean="0"/>
              <a:t>MAIN GOAL</a:t>
            </a:r>
          </a:p>
          <a:p>
            <a:r>
              <a:rPr lang="en-US" sz="2600" dirty="0" smtClean="0"/>
              <a:t>RELATED WORK</a:t>
            </a:r>
          </a:p>
          <a:p>
            <a:r>
              <a:rPr lang="en-US" sz="2600" dirty="0" smtClean="0"/>
              <a:t>OUR APPROACH</a:t>
            </a:r>
          </a:p>
          <a:p>
            <a:r>
              <a:rPr lang="en-US" sz="2600" dirty="0" smtClean="0"/>
              <a:t>EVALUATION TARGET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71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Diabetic </a:t>
            </a:r>
            <a:r>
              <a:rPr lang="en-US" sz="2600" dirty="0" smtClean="0">
                <a:solidFill>
                  <a:srgbClr val="FF0000"/>
                </a:solidFill>
              </a:rPr>
              <a:t>retinopathy </a:t>
            </a:r>
            <a:r>
              <a:rPr lang="en-US" sz="2600" dirty="0" smtClean="0"/>
              <a:t>(DR) </a:t>
            </a:r>
            <a:r>
              <a:rPr lang="en-US" sz="2600" dirty="0"/>
              <a:t>is the leading cause of blindness in the working-age population of the developed world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Detecting </a:t>
            </a:r>
            <a:r>
              <a:rPr lang="en-US" sz="2600" dirty="0"/>
              <a:t>DR is a </a:t>
            </a:r>
            <a:r>
              <a:rPr lang="en-US" sz="2600" dirty="0">
                <a:solidFill>
                  <a:srgbClr val="FF0000"/>
                </a:solidFill>
              </a:rPr>
              <a:t>time-consuming</a:t>
            </a:r>
            <a:r>
              <a:rPr lang="en-US" sz="2600" dirty="0"/>
              <a:t> and manual process that requires a trained clinician to examine and evaluate digital color fundus photographs of the retina.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779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Build a Deep Learning system classifies Diabetic Retinopathy level based on Retina’s image.</a:t>
            </a:r>
          </a:p>
          <a:p>
            <a:pPr lvl="1"/>
            <a:r>
              <a:rPr lang="en-US" sz="2200" dirty="0" smtClean="0"/>
              <a:t>Input: Retina image</a:t>
            </a:r>
          </a:p>
          <a:p>
            <a:pPr lvl="1"/>
            <a:r>
              <a:rPr lang="en-US" sz="2200" dirty="0" smtClean="0"/>
              <a:t>Output: DR Level for that image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946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Diabetic </a:t>
            </a:r>
            <a:r>
              <a:rPr lang="en-US" sz="2600" dirty="0"/>
              <a:t>Retinopathy Detection Competition on </a:t>
            </a:r>
            <a:r>
              <a:rPr lang="en-US" sz="2600" dirty="0" err="1"/>
              <a:t>Kaggle</a:t>
            </a:r>
            <a:r>
              <a:rPr lang="en-US" sz="2600" dirty="0"/>
              <a:t> (2015</a:t>
            </a:r>
            <a:r>
              <a:rPr lang="en-US" sz="2600" dirty="0" smtClean="0"/>
              <a:t>):</a:t>
            </a:r>
          </a:p>
          <a:p>
            <a:pPr lvl="1"/>
            <a:r>
              <a:rPr lang="en-US" sz="2200" dirty="0"/>
              <a:t>All the top-performing </a:t>
            </a:r>
            <a:r>
              <a:rPr lang="en-US" sz="2200" dirty="0" err="1"/>
              <a:t>Kaggle</a:t>
            </a:r>
            <a:r>
              <a:rPr lang="en-US" sz="2200" dirty="0"/>
              <a:t> teams used </a:t>
            </a:r>
            <a:r>
              <a:rPr lang="en-US" sz="2200" dirty="0" smtClean="0">
                <a:solidFill>
                  <a:srgbClr val="FF0000"/>
                </a:solidFill>
              </a:rPr>
              <a:t>complicated and sophisticated </a:t>
            </a:r>
            <a:r>
              <a:rPr lang="en-US" sz="2200" dirty="0">
                <a:solidFill>
                  <a:srgbClr val="FF0000"/>
                </a:solidFill>
              </a:rPr>
              <a:t>neural </a:t>
            </a:r>
            <a:r>
              <a:rPr lang="en-US" sz="2200" dirty="0" smtClean="0">
                <a:solidFill>
                  <a:srgbClr val="FF0000"/>
                </a:solidFill>
              </a:rPr>
              <a:t>network models </a:t>
            </a:r>
            <a:r>
              <a:rPr lang="en-US" sz="2200" dirty="0"/>
              <a:t>that require many days of training on high-end </a:t>
            </a:r>
            <a:r>
              <a:rPr lang="en-US" sz="2200" dirty="0" smtClean="0"/>
              <a:t>GPUs</a:t>
            </a:r>
          </a:p>
          <a:p>
            <a:pPr marL="274320" lvl="1" indent="0">
              <a:buNone/>
            </a:pPr>
            <a:endParaRPr lang="en-US" sz="2200" dirty="0"/>
          </a:p>
          <a:p>
            <a:r>
              <a:rPr lang="en-US" sz="2600" dirty="0" smtClean="0"/>
              <a:t>Automatic </a:t>
            </a:r>
            <a:r>
              <a:rPr lang="en-US" sz="2600" dirty="0"/>
              <a:t>Diabetic Retinopathy Detection by M.K.H </a:t>
            </a:r>
            <a:r>
              <a:rPr lang="en-US" sz="2600" dirty="0" err="1"/>
              <a:t>Gunasekara</a:t>
            </a:r>
            <a:r>
              <a:rPr lang="en-US" sz="2600" dirty="0"/>
              <a:t> -  University of Sri </a:t>
            </a:r>
            <a:r>
              <a:rPr lang="en-US" sz="2600" dirty="0" smtClean="0"/>
              <a:t>Jayewardenepura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Hard coding </a:t>
            </a:r>
            <a:r>
              <a:rPr lang="en-US" sz="2200" dirty="0" smtClean="0"/>
              <a:t>if-else rules (fuzzy logic)</a:t>
            </a:r>
          </a:p>
          <a:p>
            <a:pPr lvl="1"/>
            <a:r>
              <a:rPr lang="en-US" sz="2200" dirty="0" smtClean="0"/>
              <a:t>Too </a:t>
            </a:r>
            <a:r>
              <a:rPr lang="en-US" sz="2200" dirty="0" smtClean="0">
                <a:solidFill>
                  <a:srgbClr val="FF0000"/>
                </a:solidFill>
              </a:rPr>
              <a:t>small</a:t>
            </a:r>
            <a:r>
              <a:rPr lang="en-US" sz="2200" dirty="0" smtClean="0"/>
              <a:t> dataset (38 images)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65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Applying </a:t>
            </a:r>
            <a:r>
              <a:rPr lang="en-US" sz="2600" dirty="0" smtClean="0">
                <a:solidFill>
                  <a:srgbClr val="FF0000"/>
                </a:solidFill>
              </a:rPr>
              <a:t>new, modern Deep Learning model</a:t>
            </a:r>
            <a:r>
              <a:rPr lang="en-US" sz="2600" dirty="0" smtClean="0"/>
              <a:t> to solve the problem → High accuracy with low training time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Large real-world </a:t>
            </a:r>
            <a:r>
              <a:rPr lang="en-US" sz="2600" dirty="0" smtClean="0"/>
              <a:t>dataset</a:t>
            </a:r>
          </a:p>
          <a:p>
            <a:pPr lvl="1"/>
            <a:r>
              <a:rPr lang="en-US" sz="2200" dirty="0" smtClean="0"/>
              <a:t>Over 36K high-res images</a:t>
            </a:r>
          </a:p>
          <a:p>
            <a:pPr lvl="1"/>
            <a:r>
              <a:rPr lang="en-US" sz="2200" dirty="0"/>
              <a:t>The images </a:t>
            </a:r>
            <a:r>
              <a:rPr lang="en-US" sz="2200" dirty="0" smtClean="0"/>
              <a:t>come </a:t>
            </a:r>
            <a:r>
              <a:rPr lang="en-US" sz="2200" dirty="0"/>
              <a:t>from different models and types of </a:t>
            </a:r>
            <a:r>
              <a:rPr lang="en-US" sz="2200" dirty="0" smtClean="0"/>
              <a:t>cameras </a:t>
            </a:r>
            <a:r>
              <a:rPr lang="en-US" sz="2400" dirty="0"/>
              <a:t>→</a:t>
            </a:r>
            <a:r>
              <a:rPr lang="en-US" sz="2200" dirty="0" smtClean="0"/>
              <a:t> Noise and many challenges </a:t>
            </a:r>
          </a:p>
          <a:p>
            <a:r>
              <a:rPr lang="en-US" sz="2400" dirty="0" smtClean="0"/>
              <a:t>System </a:t>
            </a:r>
            <a:r>
              <a:rPr lang="en-US" sz="2600" dirty="0" smtClean="0"/>
              <a:t>overview</a:t>
            </a:r>
            <a:r>
              <a:rPr lang="en-US" sz="2400" dirty="0" smtClean="0"/>
              <a:t>:</a:t>
            </a:r>
          </a:p>
          <a:p>
            <a:pPr lvl="1"/>
            <a:r>
              <a:rPr lang="en-US" sz="2200" dirty="0" smtClean="0"/>
              <a:t>Linux</a:t>
            </a:r>
          </a:p>
          <a:p>
            <a:pPr lvl="1"/>
            <a:r>
              <a:rPr lang="en-US" sz="2200" dirty="0" smtClean="0"/>
              <a:t>Python 3</a:t>
            </a:r>
          </a:p>
          <a:p>
            <a:pPr lvl="1"/>
            <a:r>
              <a:rPr lang="en-US" sz="2200" dirty="0" err="1" smtClean="0"/>
              <a:t>Tensorflow</a:t>
            </a:r>
            <a:r>
              <a:rPr lang="en-US" sz="2200" dirty="0" smtClean="0"/>
              <a:t> + </a:t>
            </a:r>
            <a:r>
              <a:rPr lang="en-US" sz="2200" dirty="0" err="1" smtClean="0"/>
              <a:t>Keras</a:t>
            </a:r>
            <a:r>
              <a:rPr lang="en-US" sz="2200" dirty="0" smtClean="0"/>
              <a:t> (Deep Learning framework)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98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(2/2)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6976" y="1693628"/>
            <a:ext cx="11219291" cy="4915895"/>
            <a:chOff x="166976" y="1693628"/>
            <a:chExt cx="11219291" cy="4915895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2757668576"/>
                </p:ext>
              </p:extLst>
            </p:nvPr>
          </p:nvGraphicFramePr>
          <p:xfrm>
            <a:off x="166976" y="1693628"/>
            <a:ext cx="11219291" cy="49158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305300" y="1770810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Noise Reduction</a:t>
              </a:r>
            </a:p>
            <a:p>
              <a:r>
                <a:rPr lang="en-US" dirty="0" smtClean="0"/>
                <a:t>Object Detection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1625" y="2933640"/>
              <a:ext cx="3018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Artificial Data Augmentation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1746" y="4953000"/>
              <a:ext cx="1531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Accuracy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0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Our system will:</a:t>
            </a:r>
          </a:p>
          <a:p>
            <a:pPr lvl="1"/>
            <a:r>
              <a:rPr lang="en-US" sz="2200" dirty="0" smtClean="0"/>
              <a:t>Have over </a:t>
            </a:r>
            <a:r>
              <a:rPr lang="en-US" sz="2200" dirty="0" smtClean="0">
                <a:solidFill>
                  <a:srgbClr val="FF0000"/>
                </a:solidFill>
              </a:rPr>
              <a:t>70% accuracy </a:t>
            </a:r>
            <a:r>
              <a:rPr lang="en-US" sz="2200" dirty="0" smtClean="0"/>
              <a:t>on test dataset</a:t>
            </a:r>
          </a:p>
          <a:p>
            <a:pPr lvl="1"/>
            <a:r>
              <a:rPr lang="en-US" sz="2200" dirty="0" smtClean="0"/>
              <a:t>Be built with new Deep learning model</a:t>
            </a:r>
          </a:p>
          <a:p>
            <a:pPr lvl="1"/>
            <a:r>
              <a:rPr lang="en-US" sz="2200" dirty="0" smtClean="0"/>
              <a:t>Work with multiple image conditions</a:t>
            </a:r>
          </a:p>
          <a:p>
            <a:pPr lvl="1"/>
            <a:endParaRPr lang="en-US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89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29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138</TotalTime>
  <Words>261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Wingdings</vt:lpstr>
      <vt:lpstr>Wood Type</vt:lpstr>
      <vt:lpstr>DIABETIC RETINOPATHY CLASSIFICATION  USING DEEP LEARNING MODEL</vt:lpstr>
      <vt:lpstr>AGENDA</vt:lpstr>
      <vt:lpstr>INTRODUCTION</vt:lpstr>
      <vt:lpstr>MAIN GOAL</vt:lpstr>
      <vt:lpstr>RELATED WORK</vt:lpstr>
      <vt:lpstr>OUR APPROACH (1/2)</vt:lpstr>
      <vt:lpstr>OUR APPROACH (2/2)</vt:lpstr>
      <vt:lpstr>EVALUATION TARGET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 CLASSIFICATION USING DEEP LEARNING MODEL</dc:title>
  <dc:creator>Huy Duc. Vu</dc:creator>
  <cp:lastModifiedBy>Huy Duc. Vu</cp:lastModifiedBy>
  <cp:revision>13</cp:revision>
  <dcterms:created xsi:type="dcterms:W3CDTF">2017-09-18T13:23:52Z</dcterms:created>
  <dcterms:modified xsi:type="dcterms:W3CDTF">2017-09-18T15:42:43Z</dcterms:modified>
</cp:coreProperties>
</file>