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62" r:id="rId2"/>
    <p:sldId id="300" r:id="rId3"/>
    <p:sldId id="299" r:id="rId4"/>
    <p:sldId id="304" r:id="rId5"/>
    <p:sldId id="296" r:id="rId6"/>
    <p:sldId id="305" r:id="rId7"/>
    <p:sldId id="301" r:id="rId8"/>
    <p:sldId id="307" r:id="rId9"/>
    <p:sldId id="306" r:id="rId10"/>
    <p:sldId id="308" r:id="rId11"/>
    <p:sldId id="288" r:id="rId12"/>
    <p:sldId id="297" r:id="rId13"/>
    <p:sldId id="291" r:id="rId14"/>
    <p:sldId id="309" r:id="rId15"/>
    <p:sldId id="292" r:id="rId16"/>
    <p:sldId id="303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1E33B1B-E197-463B-A531-467BFB591BCB}">
          <p14:sldIdLst>
            <p14:sldId id="262"/>
            <p14:sldId id="300"/>
            <p14:sldId id="299"/>
            <p14:sldId id="304"/>
            <p14:sldId id="296"/>
            <p14:sldId id="305"/>
            <p14:sldId id="301"/>
            <p14:sldId id="307"/>
            <p14:sldId id="306"/>
            <p14:sldId id="308"/>
            <p14:sldId id="288"/>
            <p14:sldId id="297"/>
            <p14:sldId id="291"/>
            <p14:sldId id="309"/>
            <p14:sldId id="29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99CC"/>
    <a:srgbClr val="FF99FF"/>
    <a:srgbClr val="9BD4FF"/>
    <a:srgbClr val="FF9933"/>
    <a:srgbClr val="FF6699"/>
    <a:srgbClr val="414B53"/>
    <a:srgbClr val="FFA3A3"/>
    <a:srgbClr val="FF8B8B"/>
    <a:srgbClr val="CD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70" autoAdjust="0"/>
  </p:normalViewPr>
  <p:slideViewPr>
    <p:cSldViewPr>
      <p:cViewPr varScale="1">
        <p:scale>
          <a:sx n="132" d="100"/>
          <a:sy n="132" d="100"/>
        </p:scale>
        <p:origin x="117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045" y="-10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1B7CBF-6262-4CF6-9426-6A190F72A90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73FD94-11C9-434E-86A7-F742A5DDEDA3}">
      <dgm:prSet phldrT="[Text]" custT="1"/>
      <dgm:spPr/>
      <dgm:t>
        <a:bodyPr/>
        <a:lstStyle/>
        <a:p>
          <a:r>
            <a:rPr lang="en-US" sz="1600" dirty="0" smtClean="0"/>
            <a:t>Pre-process Data</a:t>
          </a:r>
          <a:endParaRPr lang="en-US" sz="1600" dirty="0"/>
        </a:p>
      </dgm:t>
    </dgm:pt>
    <dgm:pt modelId="{A18BBBD0-4DEA-4043-9F36-DB39C11397AB}" type="parTrans" cxnId="{7E74D2CB-C0D7-46C3-8B90-F8FB83F9480B}">
      <dgm:prSet/>
      <dgm:spPr/>
      <dgm:t>
        <a:bodyPr/>
        <a:lstStyle/>
        <a:p>
          <a:endParaRPr lang="en-US" sz="1800"/>
        </a:p>
      </dgm:t>
    </dgm:pt>
    <dgm:pt modelId="{A9511155-5A16-4EA0-8FE7-0184927DF1CC}" type="sibTrans" cxnId="{7E74D2CB-C0D7-46C3-8B90-F8FB83F9480B}">
      <dgm:prSet/>
      <dgm:spPr/>
      <dgm:t>
        <a:bodyPr/>
        <a:lstStyle/>
        <a:p>
          <a:endParaRPr lang="en-US" sz="1800"/>
        </a:p>
      </dgm:t>
    </dgm:pt>
    <dgm:pt modelId="{B7CF09EC-5C82-4804-A3CF-93F4F6930777}">
      <dgm:prSet phldrT="[Text]" custT="1"/>
      <dgm:spPr/>
      <dgm:t>
        <a:bodyPr/>
        <a:lstStyle/>
        <a:p>
          <a:endParaRPr lang="en-US" sz="900" dirty="0"/>
        </a:p>
      </dgm:t>
    </dgm:pt>
    <dgm:pt modelId="{D94898BC-6B28-408D-A25D-DA21B4315C0E}" type="parTrans" cxnId="{8686D9E3-6457-40C6-A48E-D180DE1FF572}">
      <dgm:prSet/>
      <dgm:spPr/>
      <dgm:t>
        <a:bodyPr/>
        <a:lstStyle/>
        <a:p>
          <a:endParaRPr lang="en-US" sz="1800"/>
        </a:p>
      </dgm:t>
    </dgm:pt>
    <dgm:pt modelId="{96B9C447-5D3B-425E-9947-276BE62B7C58}" type="sibTrans" cxnId="{8686D9E3-6457-40C6-A48E-D180DE1FF572}">
      <dgm:prSet/>
      <dgm:spPr/>
      <dgm:t>
        <a:bodyPr/>
        <a:lstStyle/>
        <a:p>
          <a:endParaRPr lang="en-US" sz="1800"/>
        </a:p>
      </dgm:t>
    </dgm:pt>
    <dgm:pt modelId="{A408CE0E-092A-411D-A3FF-EA06D8A9E09D}">
      <dgm:prSet phldrT="[Text]" custT="1"/>
      <dgm:spPr/>
      <dgm:t>
        <a:bodyPr/>
        <a:lstStyle/>
        <a:p>
          <a:r>
            <a:rPr lang="en-US" sz="1600" dirty="0" smtClean="0"/>
            <a:t>Train DL Model</a:t>
          </a:r>
          <a:endParaRPr lang="en-US" sz="1600" dirty="0"/>
        </a:p>
      </dgm:t>
    </dgm:pt>
    <dgm:pt modelId="{745F1306-29EB-4846-897F-4FFDC88D4C46}" type="parTrans" cxnId="{C1FB25DB-17E5-4FF4-98E4-A58515E1F851}">
      <dgm:prSet/>
      <dgm:spPr/>
      <dgm:t>
        <a:bodyPr/>
        <a:lstStyle/>
        <a:p>
          <a:endParaRPr lang="en-US" sz="1800"/>
        </a:p>
      </dgm:t>
    </dgm:pt>
    <dgm:pt modelId="{B26A6EF6-C70B-42DE-AD01-73628A657AD8}" type="sibTrans" cxnId="{C1FB25DB-17E5-4FF4-98E4-A58515E1F851}">
      <dgm:prSet/>
      <dgm:spPr/>
      <dgm:t>
        <a:bodyPr/>
        <a:lstStyle/>
        <a:p>
          <a:endParaRPr lang="en-US" sz="1800"/>
        </a:p>
      </dgm:t>
    </dgm:pt>
    <dgm:pt modelId="{A44C50E2-1735-49CC-9BDF-BE1739D2569B}">
      <dgm:prSet phldrT="[Text]" custT="1"/>
      <dgm:spPr/>
      <dgm:t>
        <a:bodyPr/>
        <a:lstStyle/>
        <a:p>
          <a:r>
            <a:rPr lang="en-US" sz="1600" dirty="0" smtClean="0"/>
            <a:t>Evaluate Model</a:t>
          </a:r>
          <a:endParaRPr lang="en-US" sz="1600" dirty="0"/>
        </a:p>
      </dgm:t>
    </dgm:pt>
    <dgm:pt modelId="{023B75BF-D0CF-4E99-960B-308E3BF2B3A5}" type="parTrans" cxnId="{877EC8ED-5F25-40D2-9195-EFA8B83CDA3E}">
      <dgm:prSet/>
      <dgm:spPr/>
      <dgm:t>
        <a:bodyPr/>
        <a:lstStyle/>
        <a:p>
          <a:endParaRPr lang="en-US" sz="1800"/>
        </a:p>
      </dgm:t>
    </dgm:pt>
    <dgm:pt modelId="{B5223323-B68C-471F-82BB-781A9DC38F62}" type="sibTrans" cxnId="{877EC8ED-5F25-40D2-9195-EFA8B83CDA3E}">
      <dgm:prSet/>
      <dgm:spPr/>
      <dgm:t>
        <a:bodyPr/>
        <a:lstStyle/>
        <a:p>
          <a:endParaRPr lang="en-US" sz="1800"/>
        </a:p>
      </dgm:t>
    </dgm:pt>
    <dgm:pt modelId="{DE64AE42-7A8A-425A-99D9-D019EAAF9045}">
      <dgm:prSet phldrT="[Text]" custT="1"/>
      <dgm:spPr/>
      <dgm:t>
        <a:bodyPr/>
        <a:lstStyle/>
        <a:p>
          <a:r>
            <a:rPr lang="en-US" sz="1600" dirty="0" smtClean="0"/>
            <a:t>Optimize Model</a:t>
          </a:r>
          <a:endParaRPr lang="en-US" sz="1600" dirty="0"/>
        </a:p>
      </dgm:t>
    </dgm:pt>
    <dgm:pt modelId="{FFCE83D4-41C2-49B2-A113-97CB305391EB}" type="parTrans" cxnId="{EC3C757F-7309-41D1-9F47-69E6BF8983FD}">
      <dgm:prSet/>
      <dgm:spPr/>
      <dgm:t>
        <a:bodyPr/>
        <a:lstStyle/>
        <a:p>
          <a:endParaRPr lang="en-US" sz="1800"/>
        </a:p>
      </dgm:t>
    </dgm:pt>
    <dgm:pt modelId="{1F86BDD7-4731-475D-8CED-2A0C89CC70C7}" type="sibTrans" cxnId="{EC3C757F-7309-41D1-9F47-69E6BF8983FD}">
      <dgm:prSet/>
      <dgm:spPr/>
      <dgm:t>
        <a:bodyPr/>
        <a:lstStyle/>
        <a:p>
          <a:endParaRPr lang="en-US" sz="1800"/>
        </a:p>
      </dgm:t>
    </dgm:pt>
    <dgm:pt modelId="{C8F897B1-E3EF-4D36-BB53-A853C95A14E9}">
      <dgm:prSet phldrT="[Text]" custT="1"/>
      <dgm:spPr/>
      <dgm:t>
        <a:bodyPr/>
        <a:lstStyle/>
        <a:p>
          <a:endParaRPr lang="en-US" sz="900" dirty="0"/>
        </a:p>
      </dgm:t>
    </dgm:pt>
    <dgm:pt modelId="{E52AE764-BF7F-4165-B1EA-7D44A5615698}" type="parTrans" cxnId="{61A2D258-6948-43A9-8F8D-60FDFD380AA3}">
      <dgm:prSet/>
      <dgm:spPr/>
      <dgm:t>
        <a:bodyPr/>
        <a:lstStyle/>
        <a:p>
          <a:endParaRPr lang="en-US" sz="1800"/>
        </a:p>
      </dgm:t>
    </dgm:pt>
    <dgm:pt modelId="{0E72EE18-5C09-497F-8C43-F8184A46E114}" type="sibTrans" cxnId="{61A2D258-6948-43A9-8F8D-60FDFD380AA3}">
      <dgm:prSet/>
      <dgm:spPr/>
      <dgm:t>
        <a:bodyPr/>
        <a:lstStyle/>
        <a:p>
          <a:endParaRPr lang="en-US" sz="1800"/>
        </a:p>
      </dgm:t>
    </dgm:pt>
    <dgm:pt modelId="{90BE260E-5C7F-4935-8C8F-52209538ECE5}">
      <dgm:prSet phldrT="[Text]" custT="1"/>
      <dgm:spPr/>
      <dgm:t>
        <a:bodyPr/>
        <a:lstStyle/>
        <a:p>
          <a:r>
            <a:rPr lang="en-US" sz="1600" dirty="0" smtClean="0"/>
            <a:t>Implement System</a:t>
          </a:r>
          <a:endParaRPr lang="en-US" sz="1600" dirty="0"/>
        </a:p>
      </dgm:t>
    </dgm:pt>
    <dgm:pt modelId="{6789C067-6CAC-4D07-B79C-C587677E651D}" type="parTrans" cxnId="{E5315CE0-E50D-4957-8743-0032A2EBCDBA}">
      <dgm:prSet/>
      <dgm:spPr/>
      <dgm:t>
        <a:bodyPr/>
        <a:lstStyle/>
        <a:p>
          <a:endParaRPr lang="en-US" sz="1800"/>
        </a:p>
      </dgm:t>
    </dgm:pt>
    <dgm:pt modelId="{31DAA7A7-4800-4C55-B983-75095F1EDCA6}" type="sibTrans" cxnId="{E5315CE0-E50D-4957-8743-0032A2EBCDBA}">
      <dgm:prSet/>
      <dgm:spPr/>
      <dgm:t>
        <a:bodyPr/>
        <a:lstStyle/>
        <a:p>
          <a:endParaRPr lang="en-US" sz="1800"/>
        </a:p>
      </dgm:t>
    </dgm:pt>
    <dgm:pt modelId="{4EF0D518-DDA1-4159-B8C7-6C02ABAA7A23}">
      <dgm:prSet phldrT="[Text]" custT="1"/>
      <dgm:spPr/>
      <dgm:t>
        <a:bodyPr/>
        <a:lstStyle/>
        <a:p>
          <a:endParaRPr lang="en-US" sz="900" dirty="0"/>
        </a:p>
      </dgm:t>
    </dgm:pt>
    <dgm:pt modelId="{FC480BCB-D349-46F8-91BB-B88601B4359D}" type="parTrans" cxnId="{E2D545A1-D72D-4E13-8012-661707924829}">
      <dgm:prSet/>
      <dgm:spPr/>
      <dgm:t>
        <a:bodyPr/>
        <a:lstStyle/>
        <a:p>
          <a:endParaRPr lang="en-US" sz="1800"/>
        </a:p>
      </dgm:t>
    </dgm:pt>
    <dgm:pt modelId="{54BEA1F8-AD94-4D54-AC64-94BDD0DAD61F}" type="sibTrans" cxnId="{E2D545A1-D72D-4E13-8012-661707924829}">
      <dgm:prSet/>
      <dgm:spPr/>
      <dgm:t>
        <a:bodyPr/>
        <a:lstStyle/>
        <a:p>
          <a:endParaRPr lang="en-US" sz="1800"/>
        </a:p>
      </dgm:t>
    </dgm:pt>
    <dgm:pt modelId="{14512F8F-F323-4F47-BAE4-D0B9B759523B}" type="pres">
      <dgm:prSet presAssocID="{CF1B7CBF-6262-4CF6-9426-6A190F72A90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1C32831-E16F-4FEA-B10B-E8FDF0524963}" type="pres">
      <dgm:prSet presAssocID="{6473FD94-11C9-434E-86A7-F742A5DDEDA3}" presName="composite" presStyleCnt="0"/>
      <dgm:spPr/>
    </dgm:pt>
    <dgm:pt modelId="{BA9D28D8-6AF4-467C-A0D5-03A57E26C376}" type="pres">
      <dgm:prSet presAssocID="{6473FD94-11C9-434E-86A7-F742A5DDEDA3}" presName="bentUpArrow1" presStyleLbl="alignImgPlace1" presStyleIdx="0" presStyleCnt="4"/>
      <dgm:spPr/>
    </dgm:pt>
    <dgm:pt modelId="{F08F7CC4-2BAF-4385-A3E9-F4C66BC1CD99}" type="pres">
      <dgm:prSet presAssocID="{6473FD94-11C9-434E-86A7-F742A5DDEDA3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9CDB1-7C8D-4202-9A51-D84BBD690AC6}" type="pres">
      <dgm:prSet presAssocID="{6473FD94-11C9-434E-86A7-F742A5DDEDA3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C0FAE2-1375-4565-9635-F0D7E730B0E4}" type="pres">
      <dgm:prSet presAssocID="{A9511155-5A16-4EA0-8FE7-0184927DF1CC}" presName="sibTrans" presStyleCnt="0"/>
      <dgm:spPr/>
    </dgm:pt>
    <dgm:pt modelId="{7BD565F0-E4A7-4619-B41A-C3080E72121E}" type="pres">
      <dgm:prSet presAssocID="{A408CE0E-092A-411D-A3FF-EA06D8A9E09D}" presName="composite" presStyleCnt="0"/>
      <dgm:spPr/>
    </dgm:pt>
    <dgm:pt modelId="{A249C7C9-4EF8-425A-A202-F65156D505C7}" type="pres">
      <dgm:prSet presAssocID="{A408CE0E-092A-411D-A3FF-EA06D8A9E09D}" presName="bentUpArrow1" presStyleLbl="alignImgPlace1" presStyleIdx="1" presStyleCnt="4"/>
      <dgm:spPr/>
    </dgm:pt>
    <dgm:pt modelId="{3E5B248D-990D-4F74-A0DE-3A9210F9BF5F}" type="pres">
      <dgm:prSet presAssocID="{A408CE0E-092A-411D-A3FF-EA06D8A9E09D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67B8E-6062-43E8-8641-242F3AE75BAD}" type="pres">
      <dgm:prSet presAssocID="{A408CE0E-092A-411D-A3FF-EA06D8A9E09D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4691C1-F0C5-4229-8155-500E2342CC6B}" type="pres">
      <dgm:prSet presAssocID="{B26A6EF6-C70B-42DE-AD01-73628A657AD8}" presName="sibTrans" presStyleCnt="0"/>
      <dgm:spPr/>
    </dgm:pt>
    <dgm:pt modelId="{39C45A38-F76A-4530-98BC-A6F1C281BBEF}" type="pres">
      <dgm:prSet presAssocID="{A44C50E2-1735-49CC-9BDF-BE1739D2569B}" presName="composite" presStyleCnt="0"/>
      <dgm:spPr/>
    </dgm:pt>
    <dgm:pt modelId="{63A3BA4E-59D7-402E-BCB8-14322ABF3823}" type="pres">
      <dgm:prSet presAssocID="{A44C50E2-1735-49CC-9BDF-BE1739D2569B}" presName="bentUpArrow1" presStyleLbl="alignImgPlace1" presStyleIdx="2" presStyleCnt="4"/>
      <dgm:spPr/>
    </dgm:pt>
    <dgm:pt modelId="{9CBD4A83-144E-4624-A3AE-DF103C712C8D}" type="pres">
      <dgm:prSet presAssocID="{A44C50E2-1735-49CC-9BDF-BE1739D2569B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CC421-3F0A-4EAB-A20D-78C254380068}" type="pres">
      <dgm:prSet presAssocID="{A44C50E2-1735-49CC-9BDF-BE1739D2569B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CD3CB-B55D-4FBD-AC68-36FD937E494E}" type="pres">
      <dgm:prSet presAssocID="{B5223323-B68C-471F-82BB-781A9DC38F62}" presName="sibTrans" presStyleCnt="0"/>
      <dgm:spPr/>
    </dgm:pt>
    <dgm:pt modelId="{01FD5CC2-0A87-44CA-8EB1-D42201D75D07}" type="pres">
      <dgm:prSet presAssocID="{DE64AE42-7A8A-425A-99D9-D019EAAF9045}" presName="composite" presStyleCnt="0"/>
      <dgm:spPr/>
    </dgm:pt>
    <dgm:pt modelId="{16339277-5BF7-479B-910A-28671C695A9F}" type="pres">
      <dgm:prSet presAssocID="{DE64AE42-7A8A-425A-99D9-D019EAAF9045}" presName="bentUpArrow1" presStyleLbl="alignImgPlace1" presStyleIdx="3" presStyleCnt="4"/>
      <dgm:spPr/>
    </dgm:pt>
    <dgm:pt modelId="{7E93AD1A-8475-4532-AF6E-622E5995A98B}" type="pres">
      <dgm:prSet presAssocID="{DE64AE42-7A8A-425A-99D9-D019EAAF9045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A4D27-05DC-45CE-9EA2-7AC9797C143E}" type="pres">
      <dgm:prSet presAssocID="{DE64AE42-7A8A-425A-99D9-D019EAAF9045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867840-E52C-4351-BAE7-F07257E870BD}" type="pres">
      <dgm:prSet presAssocID="{1F86BDD7-4731-475D-8CED-2A0C89CC70C7}" presName="sibTrans" presStyleCnt="0"/>
      <dgm:spPr/>
    </dgm:pt>
    <dgm:pt modelId="{CECAC631-DDCF-4315-A482-C542AA65D37C}" type="pres">
      <dgm:prSet presAssocID="{90BE260E-5C7F-4935-8C8F-52209538ECE5}" presName="composite" presStyleCnt="0"/>
      <dgm:spPr/>
    </dgm:pt>
    <dgm:pt modelId="{37CD3D38-6A19-4176-8D0C-BA578CDDFC78}" type="pres">
      <dgm:prSet presAssocID="{90BE260E-5C7F-4935-8C8F-52209538ECE5}" presName="ParentText" presStyleLbl="node1" presStyleIdx="4" presStyleCnt="5" custScaleX="11662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955863-7202-4615-BB83-5F2BAC8A6EAF}" type="presOf" srcId="{A44C50E2-1735-49CC-9BDF-BE1739D2569B}" destId="{9CBD4A83-144E-4624-A3AE-DF103C712C8D}" srcOrd="0" destOrd="0" presId="urn:microsoft.com/office/officeart/2005/8/layout/StepDownProcess"/>
    <dgm:cxn modelId="{8686D9E3-6457-40C6-A48E-D180DE1FF572}" srcId="{6473FD94-11C9-434E-86A7-F742A5DDEDA3}" destId="{B7CF09EC-5C82-4804-A3CF-93F4F6930777}" srcOrd="0" destOrd="0" parTransId="{D94898BC-6B28-408D-A25D-DA21B4315C0E}" sibTransId="{96B9C447-5D3B-425E-9947-276BE62B7C58}"/>
    <dgm:cxn modelId="{EC3C757F-7309-41D1-9F47-69E6BF8983FD}" srcId="{CF1B7CBF-6262-4CF6-9426-6A190F72A906}" destId="{DE64AE42-7A8A-425A-99D9-D019EAAF9045}" srcOrd="3" destOrd="0" parTransId="{FFCE83D4-41C2-49B2-A113-97CB305391EB}" sibTransId="{1F86BDD7-4731-475D-8CED-2A0C89CC70C7}"/>
    <dgm:cxn modelId="{877EC8ED-5F25-40D2-9195-EFA8B83CDA3E}" srcId="{CF1B7CBF-6262-4CF6-9426-6A190F72A906}" destId="{A44C50E2-1735-49CC-9BDF-BE1739D2569B}" srcOrd="2" destOrd="0" parTransId="{023B75BF-D0CF-4E99-960B-308E3BF2B3A5}" sibTransId="{B5223323-B68C-471F-82BB-781A9DC38F62}"/>
    <dgm:cxn modelId="{D90C362B-1F92-46FE-A3E3-AC1FB2D7D1FF}" type="presOf" srcId="{CF1B7CBF-6262-4CF6-9426-6A190F72A906}" destId="{14512F8F-F323-4F47-BAE4-D0B9B759523B}" srcOrd="0" destOrd="0" presId="urn:microsoft.com/office/officeart/2005/8/layout/StepDownProcess"/>
    <dgm:cxn modelId="{E2D545A1-D72D-4E13-8012-661707924829}" srcId="{A408CE0E-092A-411D-A3FF-EA06D8A9E09D}" destId="{4EF0D518-DDA1-4159-B8C7-6C02ABAA7A23}" srcOrd="0" destOrd="0" parTransId="{FC480BCB-D349-46F8-91BB-B88601B4359D}" sibTransId="{54BEA1F8-AD94-4D54-AC64-94BDD0DAD61F}"/>
    <dgm:cxn modelId="{7E74D2CB-C0D7-46C3-8B90-F8FB83F9480B}" srcId="{CF1B7CBF-6262-4CF6-9426-6A190F72A906}" destId="{6473FD94-11C9-434E-86A7-F742A5DDEDA3}" srcOrd="0" destOrd="0" parTransId="{A18BBBD0-4DEA-4043-9F36-DB39C11397AB}" sibTransId="{A9511155-5A16-4EA0-8FE7-0184927DF1CC}"/>
    <dgm:cxn modelId="{61A2D258-6948-43A9-8F8D-60FDFD380AA3}" srcId="{DE64AE42-7A8A-425A-99D9-D019EAAF9045}" destId="{C8F897B1-E3EF-4D36-BB53-A853C95A14E9}" srcOrd="0" destOrd="0" parTransId="{E52AE764-BF7F-4165-B1EA-7D44A5615698}" sibTransId="{0E72EE18-5C09-497F-8C43-F8184A46E114}"/>
    <dgm:cxn modelId="{47BEB864-75FC-451C-947C-C445815C0C35}" type="presOf" srcId="{B7CF09EC-5C82-4804-A3CF-93F4F6930777}" destId="{6559CDB1-7C8D-4202-9A51-D84BBD690AC6}" srcOrd="0" destOrd="0" presId="urn:microsoft.com/office/officeart/2005/8/layout/StepDownProcess"/>
    <dgm:cxn modelId="{A972FC58-C0D4-4754-80F6-DA1CEFD1B2DE}" type="presOf" srcId="{C8F897B1-E3EF-4D36-BB53-A853C95A14E9}" destId="{202A4D27-05DC-45CE-9EA2-7AC9797C143E}" srcOrd="0" destOrd="0" presId="urn:microsoft.com/office/officeart/2005/8/layout/StepDownProcess"/>
    <dgm:cxn modelId="{A4080FC3-BBCC-473D-98E8-25BAC33DDEB0}" type="presOf" srcId="{A408CE0E-092A-411D-A3FF-EA06D8A9E09D}" destId="{3E5B248D-990D-4F74-A0DE-3A9210F9BF5F}" srcOrd="0" destOrd="0" presId="urn:microsoft.com/office/officeart/2005/8/layout/StepDownProcess"/>
    <dgm:cxn modelId="{E5315CE0-E50D-4957-8743-0032A2EBCDBA}" srcId="{CF1B7CBF-6262-4CF6-9426-6A190F72A906}" destId="{90BE260E-5C7F-4935-8C8F-52209538ECE5}" srcOrd="4" destOrd="0" parTransId="{6789C067-6CAC-4D07-B79C-C587677E651D}" sibTransId="{31DAA7A7-4800-4C55-B983-75095F1EDCA6}"/>
    <dgm:cxn modelId="{C1FB25DB-17E5-4FF4-98E4-A58515E1F851}" srcId="{CF1B7CBF-6262-4CF6-9426-6A190F72A906}" destId="{A408CE0E-092A-411D-A3FF-EA06D8A9E09D}" srcOrd="1" destOrd="0" parTransId="{745F1306-29EB-4846-897F-4FFDC88D4C46}" sibTransId="{B26A6EF6-C70B-42DE-AD01-73628A657AD8}"/>
    <dgm:cxn modelId="{0FCB4A82-2CF8-49D1-B436-42252E3F899B}" type="presOf" srcId="{4EF0D518-DDA1-4159-B8C7-6C02ABAA7A23}" destId="{21167B8E-6062-43E8-8641-242F3AE75BAD}" srcOrd="0" destOrd="0" presId="urn:microsoft.com/office/officeart/2005/8/layout/StepDownProcess"/>
    <dgm:cxn modelId="{1025DFAB-39DA-4B6B-9B4B-7788EB5E9A96}" type="presOf" srcId="{DE64AE42-7A8A-425A-99D9-D019EAAF9045}" destId="{7E93AD1A-8475-4532-AF6E-622E5995A98B}" srcOrd="0" destOrd="0" presId="urn:microsoft.com/office/officeart/2005/8/layout/StepDownProcess"/>
    <dgm:cxn modelId="{EAAB5C28-3E32-4D6C-9834-A7F39D4FBC7D}" type="presOf" srcId="{6473FD94-11C9-434E-86A7-F742A5DDEDA3}" destId="{F08F7CC4-2BAF-4385-A3E9-F4C66BC1CD99}" srcOrd="0" destOrd="0" presId="urn:microsoft.com/office/officeart/2005/8/layout/StepDownProcess"/>
    <dgm:cxn modelId="{A1816AE2-8E1E-4390-B037-C1FFE92372A0}" type="presOf" srcId="{90BE260E-5C7F-4935-8C8F-52209538ECE5}" destId="{37CD3D38-6A19-4176-8D0C-BA578CDDFC78}" srcOrd="0" destOrd="0" presId="urn:microsoft.com/office/officeart/2005/8/layout/StepDownProcess"/>
    <dgm:cxn modelId="{0AD3404E-9FBC-4979-A3C7-EA3E7E62CAB9}" type="presParOf" srcId="{14512F8F-F323-4F47-BAE4-D0B9B759523B}" destId="{61C32831-E16F-4FEA-B10B-E8FDF0524963}" srcOrd="0" destOrd="0" presId="urn:microsoft.com/office/officeart/2005/8/layout/StepDownProcess"/>
    <dgm:cxn modelId="{7EF6E513-4230-4D78-BEDD-F8F3DD569D52}" type="presParOf" srcId="{61C32831-E16F-4FEA-B10B-E8FDF0524963}" destId="{BA9D28D8-6AF4-467C-A0D5-03A57E26C376}" srcOrd="0" destOrd="0" presId="urn:microsoft.com/office/officeart/2005/8/layout/StepDownProcess"/>
    <dgm:cxn modelId="{A129F2D3-1B63-468F-B6AF-DB2DC8C6B78E}" type="presParOf" srcId="{61C32831-E16F-4FEA-B10B-E8FDF0524963}" destId="{F08F7CC4-2BAF-4385-A3E9-F4C66BC1CD99}" srcOrd="1" destOrd="0" presId="urn:microsoft.com/office/officeart/2005/8/layout/StepDownProcess"/>
    <dgm:cxn modelId="{337CEC5D-CAB2-4505-B4DD-B27020F85253}" type="presParOf" srcId="{61C32831-E16F-4FEA-B10B-E8FDF0524963}" destId="{6559CDB1-7C8D-4202-9A51-D84BBD690AC6}" srcOrd="2" destOrd="0" presId="urn:microsoft.com/office/officeart/2005/8/layout/StepDownProcess"/>
    <dgm:cxn modelId="{5F951315-023E-4AE6-8A15-6F24C58C961F}" type="presParOf" srcId="{14512F8F-F323-4F47-BAE4-D0B9B759523B}" destId="{11C0FAE2-1375-4565-9635-F0D7E730B0E4}" srcOrd="1" destOrd="0" presId="urn:microsoft.com/office/officeart/2005/8/layout/StepDownProcess"/>
    <dgm:cxn modelId="{CFAC6D2D-DEBF-40C3-A759-BA19094FFB43}" type="presParOf" srcId="{14512F8F-F323-4F47-BAE4-D0B9B759523B}" destId="{7BD565F0-E4A7-4619-B41A-C3080E72121E}" srcOrd="2" destOrd="0" presId="urn:microsoft.com/office/officeart/2005/8/layout/StepDownProcess"/>
    <dgm:cxn modelId="{763765E1-1EB0-4789-B310-430E52457038}" type="presParOf" srcId="{7BD565F0-E4A7-4619-B41A-C3080E72121E}" destId="{A249C7C9-4EF8-425A-A202-F65156D505C7}" srcOrd="0" destOrd="0" presId="urn:microsoft.com/office/officeart/2005/8/layout/StepDownProcess"/>
    <dgm:cxn modelId="{BCD66512-EDAF-4151-8CBF-3F384F9185BD}" type="presParOf" srcId="{7BD565F0-E4A7-4619-B41A-C3080E72121E}" destId="{3E5B248D-990D-4F74-A0DE-3A9210F9BF5F}" srcOrd="1" destOrd="0" presId="urn:microsoft.com/office/officeart/2005/8/layout/StepDownProcess"/>
    <dgm:cxn modelId="{2C27892F-B683-4C6D-8052-F368B105080F}" type="presParOf" srcId="{7BD565F0-E4A7-4619-B41A-C3080E72121E}" destId="{21167B8E-6062-43E8-8641-242F3AE75BAD}" srcOrd="2" destOrd="0" presId="urn:microsoft.com/office/officeart/2005/8/layout/StepDownProcess"/>
    <dgm:cxn modelId="{97FFE071-C861-4CC1-96CA-53227A2BED50}" type="presParOf" srcId="{14512F8F-F323-4F47-BAE4-D0B9B759523B}" destId="{C24691C1-F0C5-4229-8155-500E2342CC6B}" srcOrd="3" destOrd="0" presId="urn:microsoft.com/office/officeart/2005/8/layout/StepDownProcess"/>
    <dgm:cxn modelId="{A53E0494-1C6F-46CB-9035-F64B3CAA95B0}" type="presParOf" srcId="{14512F8F-F323-4F47-BAE4-D0B9B759523B}" destId="{39C45A38-F76A-4530-98BC-A6F1C281BBEF}" srcOrd="4" destOrd="0" presId="urn:microsoft.com/office/officeart/2005/8/layout/StepDownProcess"/>
    <dgm:cxn modelId="{FDB233EC-F704-4ED9-BAF1-A97554869F76}" type="presParOf" srcId="{39C45A38-F76A-4530-98BC-A6F1C281BBEF}" destId="{63A3BA4E-59D7-402E-BCB8-14322ABF3823}" srcOrd="0" destOrd="0" presId="urn:microsoft.com/office/officeart/2005/8/layout/StepDownProcess"/>
    <dgm:cxn modelId="{E7257E43-E582-46F5-80CF-72E6C96EC0ED}" type="presParOf" srcId="{39C45A38-F76A-4530-98BC-A6F1C281BBEF}" destId="{9CBD4A83-144E-4624-A3AE-DF103C712C8D}" srcOrd="1" destOrd="0" presId="urn:microsoft.com/office/officeart/2005/8/layout/StepDownProcess"/>
    <dgm:cxn modelId="{100DF10F-9F4B-49F5-AECB-5128E646487F}" type="presParOf" srcId="{39C45A38-F76A-4530-98BC-A6F1C281BBEF}" destId="{F41CC421-3F0A-4EAB-A20D-78C254380068}" srcOrd="2" destOrd="0" presId="urn:microsoft.com/office/officeart/2005/8/layout/StepDownProcess"/>
    <dgm:cxn modelId="{C08C325F-DFE3-4627-B3EC-3B699FCBD6C4}" type="presParOf" srcId="{14512F8F-F323-4F47-BAE4-D0B9B759523B}" destId="{E26CD3CB-B55D-4FBD-AC68-36FD937E494E}" srcOrd="5" destOrd="0" presId="urn:microsoft.com/office/officeart/2005/8/layout/StepDownProcess"/>
    <dgm:cxn modelId="{C968914D-0B3E-44E6-A873-9AE86890E0C2}" type="presParOf" srcId="{14512F8F-F323-4F47-BAE4-D0B9B759523B}" destId="{01FD5CC2-0A87-44CA-8EB1-D42201D75D07}" srcOrd="6" destOrd="0" presId="urn:microsoft.com/office/officeart/2005/8/layout/StepDownProcess"/>
    <dgm:cxn modelId="{9A4BE8A7-B760-4556-8A74-600596143D60}" type="presParOf" srcId="{01FD5CC2-0A87-44CA-8EB1-D42201D75D07}" destId="{16339277-5BF7-479B-910A-28671C695A9F}" srcOrd="0" destOrd="0" presId="urn:microsoft.com/office/officeart/2005/8/layout/StepDownProcess"/>
    <dgm:cxn modelId="{6EB10E8F-E424-47E5-81D8-7E7FDA6F7F06}" type="presParOf" srcId="{01FD5CC2-0A87-44CA-8EB1-D42201D75D07}" destId="{7E93AD1A-8475-4532-AF6E-622E5995A98B}" srcOrd="1" destOrd="0" presId="urn:microsoft.com/office/officeart/2005/8/layout/StepDownProcess"/>
    <dgm:cxn modelId="{D5BB4D04-3B0B-40D7-BDE0-926F3DB2B702}" type="presParOf" srcId="{01FD5CC2-0A87-44CA-8EB1-D42201D75D07}" destId="{202A4D27-05DC-45CE-9EA2-7AC9797C143E}" srcOrd="2" destOrd="0" presId="urn:microsoft.com/office/officeart/2005/8/layout/StepDownProcess"/>
    <dgm:cxn modelId="{938CFFC8-CEDB-4E56-AAD3-8861BD614AFE}" type="presParOf" srcId="{14512F8F-F323-4F47-BAE4-D0B9B759523B}" destId="{5C867840-E52C-4351-BAE7-F07257E870BD}" srcOrd="7" destOrd="0" presId="urn:microsoft.com/office/officeart/2005/8/layout/StepDownProcess"/>
    <dgm:cxn modelId="{7533191B-C12C-437C-B99E-71CB0BE48996}" type="presParOf" srcId="{14512F8F-F323-4F47-BAE4-D0B9B759523B}" destId="{CECAC631-DDCF-4315-A482-C542AA65D37C}" srcOrd="8" destOrd="0" presId="urn:microsoft.com/office/officeart/2005/8/layout/StepDownProcess"/>
    <dgm:cxn modelId="{878D94A4-1AB9-4EB3-A7DD-51810AC882CD}" type="presParOf" srcId="{CECAC631-DDCF-4315-A482-C542AA65D37C}" destId="{37CD3D38-6A19-4176-8D0C-BA578CDDFC7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D28D8-6AF4-467C-A0D5-03A57E26C376}">
      <dsp:nvSpPr>
        <dsp:cNvPr id="0" name=""/>
        <dsp:cNvSpPr/>
      </dsp:nvSpPr>
      <dsp:spPr>
        <a:xfrm rot="5400000">
          <a:off x="2029392" y="681718"/>
          <a:ext cx="593289" cy="6754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F7CC4-2BAF-4385-A3E9-F4C66BC1CD99}">
      <dsp:nvSpPr>
        <dsp:cNvPr id="0" name=""/>
        <dsp:cNvSpPr/>
      </dsp:nvSpPr>
      <dsp:spPr>
        <a:xfrm>
          <a:off x="1872206" y="24045"/>
          <a:ext cx="998750" cy="6990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Pre-process Data</a:t>
          </a:r>
          <a:endParaRPr lang="en-US" sz="1600" kern="1200" dirty="0"/>
        </a:p>
      </dsp:txBody>
      <dsp:txXfrm>
        <a:off x="1906339" y="58178"/>
        <a:ext cx="930484" cy="630826"/>
      </dsp:txXfrm>
    </dsp:sp>
    <dsp:sp modelId="{6559CDB1-7C8D-4202-9A51-D84BBD690AC6}">
      <dsp:nvSpPr>
        <dsp:cNvPr id="0" name=""/>
        <dsp:cNvSpPr/>
      </dsp:nvSpPr>
      <dsp:spPr>
        <a:xfrm>
          <a:off x="2870957" y="90719"/>
          <a:ext cx="726395" cy="565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/>
        </a:p>
      </dsp:txBody>
      <dsp:txXfrm>
        <a:off x="2870957" y="90719"/>
        <a:ext cx="726395" cy="565037"/>
      </dsp:txXfrm>
    </dsp:sp>
    <dsp:sp modelId="{A249C7C9-4EF8-425A-A202-F65156D505C7}">
      <dsp:nvSpPr>
        <dsp:cNvPr id="0" name=""/>
        <dsp:cNvSpPr/>
      </dsp:nvSpPr>
      <dsp:spPr>
        <a:xfrm rot="5400000">
          <a:off x="2857462" y="1467030"/>
          <a:ext cx="593289" cy="6754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B248D-990D-4F74-A0DE-3A9210F9BF5F}">
      <dsp:nvSpPr>
        <dsp:cNvPr id="0" name=""/>
        <dsp:cNvSpPr/>
      </dsp:nvSpPr>
      <dsp:spPr>
        <a:xfrm>
          <a:off x="2700277" y="809357"/>
          <a:ext cx="998750" cy="6990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Train DL Model</a:t>
          </a:r>
          <a:endParaRPr lang="en-US" sz="1600" kern="1200" dirty="0"/>
        </a:p>
      </dsp:txBody>
      <dsp:txXfrm>
        <a:off x="2734410" y="843490"/>
        <a:ext cx="930484" cy="630826"/>
      </dsp:txXfrm>
    </dsp:sp>
    <dsp:sp modelId="{21167B8E-6062-43E8-8641-242F3AE75BAD}">
      <dsp:nvSpPr>
        <dsp:cNvPr id="0" name=""/>
        <dsp:cNvSpPr/>
      </dsp:nvSpPr>
      <dsp:spPr>
        <a:xfrm>
          <a:off x="3699027" y="876031"/>
          <a:ext cx="726395" cy="565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/>
        </a:p>
      </dsp:txBody>
      <dsp:txXfrm>
        <a:off x="3699027" y="876031"/>
        <a:ext cx="726395" cy="565037"/>
      </dsp:txXfrm>
    </dsp:sp>
    <dsp:sp modelId="{63A3BA4E-59D7-402E-BCB8-14322ABF3823}">
      <dsp:nvSpPr>
        <dsp:cNvPr id="0" name=""/>
        <dsp:cNvSpPr/>
      </dsp:nvSpPr>
      <dsp:spPr>
        <a:xfrm rot="5400000">
          <a:off x="3685533" y="2252342"/>
          <a:ext cx="593289" cy="6754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D4A83-144E-4624-A3AE-DF103C712C8D}">
      <dsp:nvSpPr>
        <dsp:cNvPr id="0" name=""/>
        <dsp:cNvSpPr/>
      </dsp:nvSpPr>
      <dsp:spPr>
        <a:xfrm>
          <a:off x="3528347" y="1594669"/>
          <a:ext cx="998750" cy="6990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Evaluate Model</a:t>
          </a:r>
          <a:endParaRPr lang="en-US" sz="1600" kern="1200" dirty="0"/>
        </a:p>
      </dsp:txBody>
      <dsp:txXfrm>
        <a:off x="3562480" y="1628802"/>
        <a:ext cx="930484" cy="630826"/>
      </dsp:txXfrm>
    </dsp:sp>
    <dsp:sp modelId="{F41CC421-3F0A-4EAB-A20D-78C254380068}">
      <dsp:nvSpPr>
        <dsp:cNvPr id="0" name=""/>
        <dsp:cNvSpPr/>
      </dsp:nvSpPr>
      <dsp:spPr>
        <a:xfrm>
          <a:off x="4527098" y="1661343"/>
          <a:ext cx="726395" cy="565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39277-5BF7-479B-910A-28671C695A9F}">
      <dsp:nvSpPr>
        <dsp:cNvPr id="0" name=""/>
        <dsp:cNvSpPr/>
      </dsp:nvSpPr>
      <dsp:spPr>
        <a:xfrm rot="5400000">
          <a:off x="4513603" y="3037655"/>
          <a:ext cx="593289" cy="6754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3AD1A-8475-4532-AF6E-622E5995A98B}">
      <dsp:nvSpPr>
        <dsp:cNvPr id="0" name=""/>
        <dsp:cNvSpPr/>
      </dsp:nvSpPr>
      <dsp:spPr>
        <a:xfrm>
          <a:off x="4356417" y="2379981"/>
          <a:ext cx="998750" cy="6990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Optimize Model</a:t>
          </a:r>
          <a:endParaRPr lang="en-US" sz="1600" kern="1200" dirty="0"/>
        </a:p>
      </dsp:txBody>
      <dsp:txXfrm>
        <a:off x="4390550" y="2414114"/>
        <a:ext cx="930484" cy="630826"/>
      </dsp:txXfrm>
    </dsp:sp>
    <dsp:sp modelId="{202A4D27-05DC-45CE-9EA2-7AC9797C143E}">
      <dsp:nvSpPr>
        <dsp:cNvPr id="0" name=""/>
        <dsp:cNvSpPr/>
      </dsp:nvSpPr>
      <dsp:spPr>
        <a:xfrm>
          <a:off x="5355168" y="2446656"/>
          <a:ext cx="726395" cy="565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/>
        </a:p>
      </dsp:txBody>
      <dsp:txXfrm>
        <a:off x="5355168" y="2446656"/>
        <a:ext cx="726395" cy="565037"/>
      </dsp:txXfrm>
    </dsp:sp>
    <dsp:sp modelId="{37CD3D38-6A19-4176-8D0C-BA578CDDFC78}">
      <dsp:nvSpPr>
        <dsp:cNvPr id="0" name=""/>
        <dsp:cNvSpPr/>
      </dsp:nvSpPr>
      <dsp:spPr>
        <a:xfrm>
          <a:off x="5184488" y="3165293"/>
          <a:ext cx="1164752" cy="6990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Implement System</a:t>
          </a:r>
          <a:endParaRPr lang="en-US" sz="1600" kern="1200" dirty="0"/>
        </a:p>
      </dsp:txBody>
      <dsp:txXfrm>
        <a:off x="5218621" y="3199426"/>
        <a:ext cx="1096486" cy="6308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815E-765A-40A8-99C6-F127D7A12C4B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E1689-3E24-4715-81AA-F8F7237FC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25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C1322-60E5-4FB1-AE3F-C5810C4969C1}" type="datetimeFigureOut">
              <a:rPr kumimoji="1" lang="ja-JP" altLang="en-US" smtClean="0"/>
              <a:pPr/>
              <a:t>2017/11/23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D7235-7D46-4FEA-A007-68D1C591E2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7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928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11/23/2017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81EE8-9FE2-425D-8FB4-74C399BDEDA0}" type="datetime1">
              <a:rPr kumimoji="1" lang="en-US" altLang="ja-JP" smtClean="0"/>
              <a:t>11/23/2017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11/23/2017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7B8097-A83C-4868-B5B8-F5134B7BBCC6}" type="datetime1">
              <a:rPr kumimoji="1" lang="en-US" altLang="ja-JP" smtClean="0"/>
              <a:t>11/23/2017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136E8E-48A6-4CCA-8C49-35959C36CF6D}" type="datetime1">
              <a:rPr kumimoji="1" lang="en-US" altLang="ja-JP" smtClean="0"/>
              <a:t>11/23/2017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7C34CA-7153-4941-88F2-C5EB28E4F17F}" type="datetime1">
              <a:rPr kumimoji="1" lang="en-US" altLang="ja-JP" smtClean="0"/>
              <a:t>11/23/2017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4.0486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c/diabetic-retinopathy-detection/data" TargetMode="External"/><Relationship Id="rId5" Type="http://schemas.openxmlformats.org/officeDocument/2006/relationships/hyperlink" Target="https://arxiv.org/abs/1602.07261" TargetMode="External"/><Relationship Id="rId4" Type="http://schemas.openxmlformats.org/officeDocument/2006/relationships/hyperlink" Target="https://arxiv.org/abs/1512.00567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ational_Standard_Book_Numb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pecial:BookSources/3-89319-554-8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PHÂN LOẠI CÁC GIAI ĐOẠN CỦA BỆNH LÝ VÕNG MẠC ĐÁI THÁO ĐƯỜNG ỨNG DỤNG MÔ HÌNH HỌC SÂU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en-US" altLang="ja-JP" dirty="0" smtClean="0"/>
              <a:t>24/11/2017</a:t>
            </a:r>
            <a:endParaRPr lang="en-US" altLang="ja-JP" dirty="0"/>
          </a:p>
          <a:p>
            <a:r>
              <a:rPr lang="en-US" altLang="ja-JP" dirty="0" err="1" smtClean="0"/>
              <a:t>GVHD:Trần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Ngọc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Đức</a:t>
            </a:r>
            <a:endParaRPr lang="en-US" altLang="ja-JP" dirty="0"/>
          </a:p>
          <a:p>
            <a:r>
              <a:rPr lang="en-US" altLang="ja-JP" dirty="0" err="1"/>
              <a:t>Tên</a:t>
            </a:r>
            <a:r>
              <a:rPr lang="en-US" altLang="ja-JP" dirty="0"/>
              <a:t> SV1: </a:t>
            </a:r>
            <a:r>
              <a:rPr lang="en-US" altLang="ja-JP" dirty="0" err="1" smtClean="0"/>
              <a:t>Vũ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Đức</a:t>
            </a:r>
            <a:r>
              <a:rPr lang="en-US" altLang="ja-JP" dirty="0" smtClean="0"/>
              <a:t> Huy   </a:t>
            </a:r>
            <a:r>
              <a:rPr lang="en-US" altLang="ja-JP" dirty="0"/>
              <a:t>MSSV</a:t>
            </a:r>
            <a:r>
              <a:rPr lang="en-US" altLang="ja-JP" dirty="0" smtClean="0"/>
              <a:t>: 13520367</a:t>
            </a:r>
            <a:endParaRPr lang="en-US" altLang="ja-JP" dirty="0"/>
          </a:p>
          <a:p>
            <a:r>
              <a:rPr lang="en-US" altLang="ja-JP" dirty="0" err="1"/>
              <a:t>Tên</a:t>
            </a:r>
            <a:r>
              <a:rPr lang="en-US" altLang="ja-JP" dirty="0"/>
              <a:t> SV1: </a:t>
            </a:r>
            <a:r>
              <a:rPr lang="en-US" altLang="ja-JP" dirty="0" err="1" smtClean="0"/>
              <a:t>Lê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Nhật</a:t>
            </a:r>
            <a:r>
              <a:rPr lang="en-US" altLang="ja-JP" dirty="0" smtClean="0"/>
              <a:t> Huy   </a:t>
            </a:r>
            <a:r>
              <a:rPr lang="en-US" altLang="ja-JP" dirty="0"/>
              <a:t>MSSV</a:t>
            </a:r>
            <a:r>
              <a:rPr lang="en-US" altLang="ja-JP" dirty="0" smtClean="0"/>
              <a:t>: 13521102</a:t>
            </a:r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11/23/2017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11/23/2017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Phân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tích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thiết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kế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pháp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đề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xuất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Hệ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thống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dự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đoán</a:t>
            </a:r>
            <a:endParaRPr lang="en-US" altLang="ja-JP" dirty="0" smtClean="0"/>
          </a:p>
          <a:p>
            <a:pPr lvl="2"/>
            <a:r>
              <a:rPr lang="en-US" altLang="ja-JP" dirty="0" err="1"/>
              <a:t>Tập</a:t>
            </a:r>
            <a:r>
              <a:rPr lang="en-US" altLang="ja-JP" dirty="0"/>
              <a:t> </a:t>
            </a:r>
            <a:r>
              <a:rPr lang="en-US" altLang="ja-JP" dirty="0" err="1"/>
              <a:t>ảnh</a:t>
            </a:r>
            <a:r>
              <a:rPr lang="en-US" altLang="ja-JP" dirty="0"/>
              <a:t> </a:t>
            </a:r>
            <a:r>
              <a:rPr lang="en-US" altLang="ja-JP" dirty="0" err="1"/>
              <a:t>kiểm</a:t>
            </a:r>
            <a:r>
              <a:rPr lang="en-US" altLang="ja-JP" dirty="0"/>
              <a:t> </a:t>
            </a:r>
            <a:r>
              <a:rPr lang="en-US" altLang="ja-JP" dirty="0" err="1"/>
              <a:t>thử</a:t>
            </a:r>
            <a:r>
              <a:rPr lang="en-US" altLang="ja-JP" dirty="0"/>
              <a:t> </a:t>
            </a:r>
            <a:r>
              <a:rPr lang="en-US" altLang="ja-JP" dirty="0" err="1"/>
              <a:t>gồm</a:t>
            </a:r>
            <a:r>
              <a:rPr lang="en-US" altLang="ja-JP" dirty="0"/>
              <a:t> 50K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baseline="30000" dirty="0" smtClean="0"/>
              <a:t>[4]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khác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biệt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với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tập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huấn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luyện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lvl="2"/>
            <a:r>
              <a:rPr lang="en-US" altLang="ja-JP" dirty="0" err="1" smtClean="0"/>
              <a:t>Sử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dụng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thuật</a:t>
            </a:r>
            <a:r>
              <a:rPr lang="en-US" altLang="ja-JP" dirty="0" smtClean="0"/>
              <a:t> Lan </a:t>
            </a:r>
            <a:r>
              <a:rPr lang="en-US" altLang="ja-JP" dirty="0" err="1" smtClean="0"/>
              <a:t>truyền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tiến</a:t>
            </a:r>
            <a:r>
              <a:rPr lang="en-US" altLang="ja-JP" dirty="0" smtClean="0"/>
              <a:t> (Feedforward Propagation </a:t>
            </a:r>
            <a:r>
              <a:rPr lang="en-US" altLang="ja-JP" baseline="30000" dirty="0" smtClean="0"/>
              <a:t>[6]</a:t>
            </a:r>
            <a:r>
              <a:rPr lang="en-US" altLang="ja-JP" dirty="0" smtClean="0"/>
              <a:t>) </a:t>
            </a:r>
            <a:r>
              <a:rPr lang="en-US" altLang="ja-JP" dirty="0" err="1" smtClean="0"/>
              <a:t>để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dự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đoán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xác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suất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giai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đoạn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từng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võng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mạc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đã</a:t>
            </a:r>
            <a:r>
              <a:rPr lang="en-US" altLang="ja-JP" dirty="0" smtClean="0"/>
              <a:t> qua </a:t>
            </a:r>
            <a:r>
              <a:rPr lang="en-US" altLang="ja-JP" dirty="0" err="1" smtClean="0"/>
              <a:t>tiền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lý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en-US" altLang="ja-JP" dirty="0" err="1" smtClean="0"/>
              <a:t>Toàn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bộ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hệ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thống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được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xây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dựng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bằng</a:t>
            </a:r>
            <a:r>
              <a:rPr kumimoji="1" lang="en-US" altLang="ja-JP" dirty="0" smtClean="0"/>
              <a:t> Python 3.6 </a:t>
            </a:r>
            <a:r>
              <a:rPr kumimoji="1" lang="en-US" altLang="ja-JP" dirty="0" err="1" smtClean="0"/>
              <a:t>trên</a:t>
            </a:r>
            <a:r>
              <a:rPr kumimoji="1" lang="en-US" altLang="ja-JP" dirty="0" smtClean="0"/>
              <a:t> Linux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5331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quả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Kết</a:t>
            </a:r>
            <a:r>
              <a:rPr kumimoji="1" lang="en-US" altLang="ja-JP" dirty="0"/>
              <a:t> </a:t>
            </a:r>
            <a:r>
              <a:rPr kumimoji="1" lang="en-US" altLang="ja-JP" dirty="0" err="1" smtClean="0"/>
              <a:t>quả</a:t>
            </a:r>
            <a:r>
              <a:rPr kumimoji="1" lang="en-US" altLang="ja-JP" dirty="0" smtClean="0"/>
              <a:t>:</a:t>
            </a:r>
          </a:p>
          <a:p>
            <a:pPr lvl="1"/>
            <a:r>
              <a:rPr lang="en-US" altLang="ja-JP" dirty="0" err="1" smtClean="0"/>
              <a:t>Đánh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giá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dựa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trên</a:t>
            </a:r>
            <a:r>
              <a:rPr lang="en-US" altLang="ja-JP" dirty="0" smtClean="0"/>
              <a:t> 2500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(cross-validation set – </a:t>
            </a:r>
            <a:r>
              <a:rPr lang="en-US" altLang="ja-JP" dirty="0" err="1" smtClean="0"/>
              <a:t>không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nằm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trong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tập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huấn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luyện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err="1" smtClean="0"/>
              <a:t>Độ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chính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xác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đạt</a:t>
            </a:r>
            <a:r>
              <a:rPr lang="en-US" altLang="ja-JP" dirty="0" smtClean="0"/>
              <a:t> 68% (</a:t>
            </a:r>
            <a:r>
              <a:rPr lang="en-US" altLang="ja-JP" dirty="0" err="1" smtClean="0"/>
              <a:t>Mục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tiêu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70%</a:t>
            </a:r>
            <a:r>
              <a:rPr lang="en-US" altLang="ja-JP" dirty="0" smtClean="0"/>
              <a:t>)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17AE-C5B1-45BB-9249-90F7C348BD58}" type="datetime1">
              <a:rPr kumimoji="1" lang="en-US" altLang="ja-JP" smtClean="0"/>
              <a:t>11/23/2017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35" y="3039079"/>
            <a:ext cx="7813098" cy="1758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33" y="4869160"/>
            <a:ext cx="7813099" cy="168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8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luận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hướng</a:t>
            </a:r>
            <a:r>
              <a:rPr lang="en-US" altLang="ja-JP" dirty="0"/>
              <a:t> </a:t>
            </a:r>
            <a:r>
              <a:rPr lang="en-US" altLang="ja-JP" dirty="0" err="1"/>
              <a:t>phát</a:t>
            </a:r>
            <a:r>
              <a:rPr lang="en-US" altLang="ja-JP" dirty="0"/>
              <a:t> </a:t>
            </a:r>
            <a:r>
              <a:rPr lang="en-US" altLang="ja-JP" dirty="0" err="1"/>
              <a:t>triển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Kết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luận</a:t>
            </a:r>
            <a:endParaRPr kumimoji="1" lang="en-US" altLang="ja-JP" dirty="0"/>
          </a:p>
          <a:p>
            <a:pPr lvl="1"/>
            <a:r>
              <a:rPr lang="en-US" altLang="ja-JP" dirty="0" err="1" smtClean="0"/>
              <a:t>Hệ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thống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vẫn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còn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khả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năng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thiện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độ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chính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xác</a:t>
            </a:r>
            <a:endParaRPr lang="en-US" altLang="ja-JP" dirty="0"/>
          </a:p>
          <a:p>
            <a:r>
              <a:rPr kumimoji="1" lang="en-US" altLang="ja-JP" dirty="0" err="1"/>
              <a:t>Hướng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phát</a:t>
            </a:r>
            <a:r>
              <a:rPr kumimoji="1" lang="en-US" altLang="ja-JP" dirty="0"/>
              <a:t> </a:t>
            </a:r>
            <a:r>
              <a:rPr kumimoji="1" lang="en-US" altLang="ja-JP" dirty="0" err="1" smtClean="0"/>
              <a:t>triển</a:t>
            </a:r>
            <a:r>
              <a:rPr kumimoji="1" lang="en-US" altLang="ja-JP" dirty="0" smtClean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tiếp</a:t>
            </a:r>
            <a:r>
              <a:rPr kumimoji="1" lang="en-US" altLang="ja-JP" dirty="0"/>
              <a:t> </a:t>
            </a:r>
            <a:r>
              <a:rPr kumimoji="1" lang="en-US" altLang="ja-JP" dirty="0" err="1" smtClean="0"/>
              <a:t>theo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Phân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loại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giai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đoạn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bệnh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dựa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trên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từng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cặp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mắt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trái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phải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hiện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tại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đánh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giá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độc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lập</a:t>
            </a:r>
            <a:r>
              <a:rPr lang="en-US" altLang="ja-JP" dirty="0" smtClean="0"/>
              <a:t> 2 </a:t>
            </a:r>
            <a:r>
              <a:rPr lang="en-US" altLang="ja-JP" dirty="0" err="1" smtClean="0"/>
              <a:t>mắt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en-US" altLang="ja-JP" dirty="0" err="1" smtClean="0"/>
              <a:t>Loại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bỏ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những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ảnh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bị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hỏng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/>
              <a:t>hoàn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toàn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trắng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hoặc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đen</a:t>
            </a:r>
            <a:r>
              <a:rPr kumimoji="1" lang="en-US" altLang="ja-JP" dirty="0" smtClean="0"/>
              <a:t>…)</a:t>
            </a:r>
          </a:p>
          <a:p>
            <a:pPr lvl="1"/>
            <a:r>
              <a:rPr lang="en-US" altLang="ja-JP" dirty="0" err="1" smtClean="0"/>
              <a:t>Tăng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cường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thêm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số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lượng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huấn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luyện</a:t>
            </a:r>
            <a:endParaRPr lang="en-US" altLang="ja-JP" dirty="0" smtClean="0"/>
          </a:p>
          <a:p>
            <a:pPr lvl="1"/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  <a:p>
            <a:pPr marL="457200" lvl="1" indent="0">
              <a:buNone/>
            </a:pP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AC63-30EC-4F79-8593-B4A9E85D12C5}" type="datetime1">
              <a:rPr kumimoji="1" lang="en-US" altLang="ja-JP" smtClean="0"/>
              <a:t>11/23/2017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49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aseline="30000" dirty="0" smtClean="0"/>
              <a:t>[1]</a:t>
            </a:r>
            <a:r>
              <a:rPr lang="en-US" altLang="ja-JP" baseline="-25000" dirty="0" smtClean="0"/>
              <a:t> </a:t>
            </a:r>
            <a:r>
              <a:rPr lang="en-US" altLang="ja-JP" dirty="0" smtClean="0"/>
              <a:t>Andrew G. Howard, </a:t>
            </a:r>
            <a:r>
              <a:rPr lang="en-US" altLang="ja-JP" dirty="0" err="1" smtClean="0"/>
              <a:t>Menglong</a:t>
            </a:r>
            <a:r>
              <a:rPr lang="en-US" altLang="ja-JP" dirty="0" smtClean="0"/>
              <a:t> Zhu et al. </a:t>
            </a:r>
            <a:r>
              <a:rPr lang="en-US" altLang="ja-JP" dirty="0" err="1" smtClean="0"/>
              <a:t>MobileNets</a:t>
            </a:r>
            <a:r>
              <a:rPr lang="en-US" altLang="ja-JP" dirty="0" smtClean="0"/>
              <a:t>: Efficient Convolutional Neural Networks for Mobile Vision Applications, 2017, </a:t>
            </a:r>
            <a:r>
              <a:rPr lang="en-US" altLang="ja-JP" dirty="0" smtClean="0">
                <a:hlinkClick r:id="rId3"/>
              </a:rPr>
              <a:t>arXiv</a:t>
            </a:r>
            <a:endParaRPr lang="en-US" altLang="ja-JP" dirty="0" smtClean="0"/>
          </a:p>
          <a:p>
            <a:r>
              <a:rPr lang="en-US" altLang="ja-JP" baseline="30000" dirty="0" smtClean="0"/>
              <a:t>[2]</a:t>
            </a:r>
            <a:r>
              <a:rPr lang="en-US" dirty="0" smtClean="0"/>
              <a:t> </a:t>
            </a:r>
            <a:r>
              <a:rPr lang="en-US" dirty="0"/>
              <a:t>Christian </a:t>
            </a:r>
            <a:r>
              <a:rPr lang="en-US" dirty="0" err="1"/>
              <a:t>Szegedy</a:t>
            </a:r>
            <a:r>
              <a:rPr lang="en-US" dirty="0"/>
              <a:t>, Vincent </a:t>
            </a:r>
            <a:r>
              <a:rPr lang="en-US" dirty="0" err="1"/>
              <a:t>Vanhoucke</a:t>
            </a:r>
            <a:r>
              <a:rPr lang="en-US" dirty="0"/>
              <a:t> et al. Rethinking the Inception Architecture for Computer Vision, 2015, </a:t>
            </a:r>
            <a:r>
              <a:rPr lang="en-US" dirty="0" smtClean="0">
                <a:hlinkClick r:id="rId4"/>
              </a:rPr>
              <a:t>arXiv</a:t>
            </a:r>
            <a:endParaRPr lang="en-US" altLang="ja-JP" baseline="30000" dirty="0" smtClean="0"/>
          </a:p>
          <a:p>
            <a:r>
              <a:rPr lang="en-US" altLang="ja-JP" baseline="30000" dirty="0" smtClean="0"/>
              <a:t>[3]</a:t>
            </a:r>
            <a:r>
              <a:rPr lang="en-US" altLang="ja-JP" dirty="0" smtClean="0"/>
              <a:t> Christian </a:t>
            </a:r>
            <a:r>
              <a:rPr lang="en-US" altLang="ja-JP" dirty="0" err="1" smtClean="0"/>
              <a:t>Szegedy</a:t>
            </a:r>
            <a:r>
              <a:rPr lang="en-US" altLang="ja-JP" dirty="0" smtClean="0"/>
              <a:t>, Sergey </a:t>
            </a:r>
            <a:r>
              <a:rPr lang="en-US" altLang="ja-JP" dirty="0" err="1" smtClean="0"/>
              <a:t>Ioffe</a:t>
            </a:r>
            <a:r>
              <a:rPr lang="en-US" altLang="ja-JP" dirty="0" smtClean="0"/>
              <a:t> et al</a:t>
            </a:r>
            <a:r>
              <a:rPr lang="en-US" altLang="ja-JP" dirty="0"/>
              <a:t>. Inception-v4, Inception-</a:t>
            </a:r>
            <a:r>
              <a:rPr lang="en-US" altLang="ja-JP" dirty="0" err="1"/>
              <a:t>ResNet</a:t>
            </a:r>
            <a:r>
              <a:rPr lang="en-US" altLang="ja-JP" dirty="0"/>
              <a:t> and the Impact of Residual Connections on </a:t>
            </a:r>
            <a:r>
              <a:rPr lang="en-US" altLang="ja-JP" dirty="0" smtClean="0"/>
              <a:t>Learning, 2016, </a:t>
            </a:r>
            <a:r>
              <a:rPr lang="en-US" altLang="ja-JP" dirty="0" smtClean="0">
                <a:hlinkClick r:id="rId5"/>
              </a:rPr>
              <a:t>arXiv</a:t>
            </a:r>
            <a:endParaRPr lang="en-US" altLang="ja-JP" baseline="30000" dirty="0" smtClean="0"/>
          </a:p>
          <a:p>
            <a:r>
              <a:rPr kumimoji="1" lang="en-US" altLang="ja-JP" baseline="30000" dirty="0" smtClean="0"/>
              <a:t>[4]</a:t>
            </a:r>
            <a:r>
              <a:rPr lang="en-US" altLang="ja-JP" dirty="0"/>
              <a:t> </a:t>
            </a:r>
            <a:r>
              <a:rPr lang="en-US" altLang="ja-JP" dirty="0" smtClean="0"/>
              <a:t>Diabetic </a:t>
            </a:r>
            <a:r>
              <a:rPr lang="en-US" altLang="ja-JP" dirty="0"/>
              <a:t>Retinopathy </a:t>
            </a:r>
            <a:r>
              <a:rPr lang="en-US" altLang="ja-JP" dirty="0" smtClean="0"/>
              <a:t>Detection dataset, 2015, </a:t>
            </a:r>
            <a:r>
              <a:rPr kumimoji="1" lang="en-US" altLang="ja-JP" dirty="0" smtClean="0">
                <a:hlinkClick r:id="rId6"/>
              </a:rPr>
              <a:t>Kaggle</a:t>
            </a:r>
            <a:endParaRPr kumimoji="1" lang="en-US" altLang="ja-JP" baseline="30000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9387-C149-4A87-BF4F-B3D7615E794A}" type="datetime1">
              <a:rPr kumimoji="1" lang="en-US" altLang="ja-JP" smtClean="0"/>
              <a:t>11/23/2017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947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aseline="30000" dirty="0" smtClean="0"/>
              <a:t>[5]</a:t>
            </a:r>
            <a:r>
              <a:rPr lang="en-US" altLang="ja-JP" dirty="0" smtClean="0"/>
              <a:t> </a:t>
            </a:r>
            <a:r>
              <a:rPr lang="en-US" dirty="0"/>
              <a:t>Rosenblatt F. The perceptron: A probabilistic model for information storage and organization in the brain. Psychological review. 1958 Nov;65(6):386.</a:t>
            </a:r>
            <a:endParaRPr lang="en-US" altLang="ja-JP" baseline="30000" dirty="0" smtClean="0"/>
          </a:p>
          <a:p>
            <a:r>
              <a:rPr kumimoji="1" lang="en-US" altLang="ja-JP" baseline="30000" dirty="0" smtClean="0"/>
              <a:t>[6]</a:t>
            </a:r>
            <a:r>
              <a:rPr lang="en-US" dirty="0"/>
              <a:t> Zell, Andreas (1994). </a:t>
            </a:r>
            <a:r>
              <a:rPr lang="en-US" i="1" dirty="0"/>
              <a:t>Simulation </a:t>
            </a:r>
            <a:r>
              <a:rPr lang="en-US" i="1" dirty="0" err="1"/>
              <a:t>Neuronaler</a:t>
            </a:r>
            <a:r>
              <a:rPr lang="en-US" i="1" dirty="0"/>
              <a:t> </a:t>
            </a:r>
            <a:r>
              <a:rPr lang="en-US" i="1" dirty="0" err="1"/>
              <a:t>Netze</a:t>
            </a:r>
            <a:r>
              <a:rPr lang="en-US" dirty="0"/>
              <a:t> [</a:t>
            </a:r>
            <a:r>
              <a:rPr lang="en-US" i="1" dirty="0"/>
              <a:t>Simulation of Neural Networks</a:t>
            </a:r>
            <a:r>
              <a:rPr lang="en-US" dirty="0"/>
              <a:t>] (in German) (1st ed.). Addison-Wesley. p. 73. </a:t>
            </a:r>
            <a:r>
              <a:rPr lang="en-US" dirty="0">
                <a:hlinkClick r:id="rId3" tooltip="International Standard Book Number"/>
              </a:rPr>
              <a:t>ISBN</a:t>
            </a:r>
            <a:r>
              <a:rPr lang="en-US" dirty="0"/>
              <a:t> </a:t>
            </a:r>
            <a:r>
              <a:rPr lang="en-US" dirty="0">
                <a:hlinkClick r:id="rId4" tooltip="Special:BookSources/3-89319-554-8"/>
              </a:rPr>
              <a:t>3-89319-554-8</a:t>
            </a:r>
            <a:r>
              <a:rPr lang="en-US" dirty="0"/>
              <a:t>.</a:t>
            </a:r>
            <a:endParaRPr kumimoji="1" lang="en-US" altLang="ja-JP" baseline="30000" dirty="0" smtClean="0"/>
          </a:p>
          <a:p>
            <a:pPr marL="0" indent="0">
              <a:buNone/>
            </a:pPr>
            <a:endParaRPr lang="en-US" altLang="ja-JP" baseline="30000" dirty="0" smtClean="0"/>
          </a:p>
          <a:p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9387-C149-4A87-BF4F-B3D7615E794A}" type="datetime1">
              <a:rPr kumimoji="1" lang="en-US" altLang="ja-JP" smtClean="0"/>
              <a:t>11/23/2017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656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Hỏi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Trả</a:t>
            </a:r>
            <a:r>
              <a:rPr lang="en-US" altLang="ja-JP" dirty="0"/>
              <a:t> </a:t>
            </a:r>
            <a:r>
              <a:rPr lang="en-US" altLang="ja-JP" dirty="0" err="1"/>
              <a:t>lời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5D9D-62EF-4746-8D1B-B40A5A9BDCBD}" type="datetime1">
              <a:rPr kumimoji="1" lang="en-US" altLang="ja-JP" smtClean="0"/>
              <a:t>11/23/2017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425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Phụ</a:t>
            </a:r>
            <a:r>
              <a:rPr lang="en-US" altLang="ja-JP" dirty="0"/>
              <a:t> </a:t>
            </a:r>
            <a:r>
              <a:rPr lang="en-US" altLang="ja-JP" dirty="0" err="1"/>
              <a:t>lục</a:t>
            </a:r>
            <a:r>
              <a:rPr lang="en-US" altLang="ja-JP" dirty="0"/>
              <a:t> (</a:t>
            </a:r>
            <a:r>
              <a:rPr lang="en-US" altLang="ja-JP" dirty="0" err="1"/>
              <a:t>nếu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Phần</a:t>
            </a:r>
            <a:r>
              <a:rPr lang="en-US" altLang="ja-JP" dirty="0"/>
              <a:t> </a:t>
            </a:r>
            <a:r>
              <a:rPr lang="en-US" altLang="ja-JP" dirty="0" err="1"/>
              <a:t>phụ</a:t>
            </a:r>
            <a:r>
              <a:rPr lang="en-US" altLang="ja-JP" dirty="0"/>
              <a:t> </a:t>
            </a:r>
            <a:r>
              <a:rPr lang="en-US" altLang="ja-JP" dirty="0" err="1"/>
              <a:t>lục</a:t>
            </a:r>
            <a:r>
              <a:rPr lang="en-US" altLang="ja-JP" dirty="0"/>
              <a:t> </a:t>
            </a:r>
            <a:r>
              <a:rPr lang="en-US" altLang="ja-JP" dirty="0" err="1"/>
              <a:t>này</a:t>
            </a:r>
            <a:r>
              <a:rPr lang="en-US" altLang="ja-JP" dirty="0"/>
              <a:t> </a:t>
            </a:r>
            <a:r>
              <a:rPr lang="en-US" altLang="ja-JP" dirty="0" err="1"/>
              <a:t>đặt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</a:t>
            </a:r>
            <a:r>
              <a:rPr lang="en-US" altLang="ja-JP" dirty="0" err="1"/>
              <a:t>nội</a:t>
            </a:r>
            <a:r>
              <a:rPr lang="en-US" altLang="ja-JP" dirty="0"/>
              <a:t> dung </a:t>
            </a:r>
            <a:r>
              <a:rPr lang="en-US" altLang="ja-JP" dirty="0" err="1"/>
              <a:t>cần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thích</a:t>
            </a:r>
            <a:r>
              <a:rPr lang="en-US" altLang="ja-JP" dirty="0"/>
              <a:t> chi </a:t>
            </a:r>
            <a:r>
              <a:rPr lang="en-US" altLang="ja-JP" dirty="0" err="1"/>
              <a:t>tiết</a:t>
            </a:r>
            <a:r>
              <a:rPr lang="en-US" altLang="ja-JP" dirty="0"/>
              <a:t> </a:t>
            </a:r>
            <a:r>
              <a:rPr lang="en-US" altLang="ja-JP" dirty="0" err="1"/>
              <a:t>cho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Slide </a:t>
            </a:r>
            <a:r>
              <a:rPr lang="en-US" altLang="ja-JP" dirty="0" err="1"/>
              <a:t>trong</a:t>
            </a:r>
            <a:r>
              <a:rPr lang="en-US" altLang="ja-JP" dirty="0"/>
              <a:t> </a:t>
            </a:r>
            <a:r>
              <a:rPr lang="en-US" altLang="ja-JP" dirty="0" err="1"/>
              <a:t>phần</a:t>
            </a:r>
            <a:r>
              <a:rPr lang="en-US" altLang="ja-JP" dirty="0"/>
              <a:t> </a:t>
            </a:r>
            <a:r>
              <a:rPr lang="en-US" altLang="ja-JP" dirty="0" err="1"/>
              <a:t>báo</a:t>
            </a:r>
            <a:r>
              <a:rPr lang="en-US" altLang="ja-JP" dirty="0"/>
              <a:t> </a:t>
            </a:r>
            <a:r>
              <a:rPr lang="en-US" altLang="ja-JP" dirty="0" err="1"/>
              <a:t>cáo</a:t>
            </a:r>
            <a:r>
              <a:rPr lang="en-US" altLang="ja-JP" dirty="0"/>
              <a:t> </a:t>
            </a:r>
            <a:r>
              <a:rPr lang="en-US" altLang="ja-JP" dirty="0" err="1"/>
              <a:t>chính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</a:t>
            </a:r>
            <a:r>
              <a:rPr lang="en-US" altLang="ja-JP" dirty="0" err="1"/>
              <a:t>trường</a:t>
            </a:r>
            <a:r>
              <a:rPr lang="en-US" altLang="ja-JP" dirty="0"/>
              <a:t> </a:t>
            </a:r>
            <a:r>
              <a:rPr lang="en-US" altLang="ja-JP" dirty="0" err="1"/>
              <a:t>hợp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thích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câu</a:t>
            </a:r>
            <a:r>
              <a:rPr lang="en-US" altLang="ja-JP" dirty="0"/>
              <a:t> </a:t>
            </a:r>
            <a:r>
              <a:rPr lang="en-US" altLang="ja-JP" dirty="0" err="1"/>
              <a:t>hỏi</a:t>
            </a:r>
            <a:r>
              <a:rPr lang="en-US" altLang="ja-JP" dirty="0"/>
              <a:t> </a:t>
            </a:r>
            <a:r>
              <a:rPr lang="en-US" altLang="ja-JP" dirty="0" err="1"/>
              <a:t>từ</a:t>
            </a:r>
            <a:r>
              <a:rPr lang="en-US" altLang="ja-JP" dirty="0"/>
              <a:t> </a:t>
            </a:r>
            <a:r>
              <a:rPr lang="en-US" altLang="ja-JP" dirty="0" err="1"/>
              <a:t>người</a:t>
            </a:r>
            <a:r>
              <a:rPr lang="en-US" altLang="ja-JP" dirty="0"/>
              <a:t> </a:t>
            </a:r>
            <a:r>
              <a:rPr lang="en-US" altLang="ja-JP" dirty="0" err="1"/>
              <a:t>nghe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5D9D-62EF-4746-8D1B-B40A5A9BDCBD}" type="datetime1">
              <a:rPr kumimoji="1" lang="en-US" altLang="ja-JP" smtClean="0"/>
              <a:t>11/23/2017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40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Nội</a:t>
            </a:r>
            <a:r>
              <a:rPr lang="en-US" altLang="ja-JP" dirty="0"/>
              <a:t> dung </a:t>
            </a:r>
            <a:r>
              <a:rPr lang="en-US" altLang="ja-JP" dirty="0" err="1"/>
              <a:t>báo</a:t>
            </a:r>
            <a:r>
              <a:rPr lang="en-US" altLang="ja-JP" dirty="0"/>
              <a:t> </a:t>
            </a:r>
            <a:r>
              <a:rPr lang="en-US" altLang="ja-JP" dirty="0" err="1"/>
              <a:t>cáo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luận</a:t>
            </a:r>
            <a:r>
              <a:rPr lang="en-US" altLang="ja-JP" dirty="0"/>
              <a:t> </a:t>
            </a:r>
            <a:r>
              <a:rPr lang="en-US" altLang="ja-JP" dirty="0" err="1"/>
              <a:t>văn</a:t>
            </a:r>
            <a:endParaRPr kumimoji="1" lang="en-US" altLang="ja-JP" dirty="0"/>
          </a:p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endParaRPr lang="en-US" altLang="ja-JP" dirty="0"/>
          </a:p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quả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endParaRPr lang="en-US" altLang="ja-JP" dirty="0"/>
          </a:p>
          <a:p>
            <a:r>
              <a:rPr kumimoji="1" lang="en-US" altLang="ja-JP" dirty="0" err="1"/>
              <a:t>Kết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luận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hướng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phát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triển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11/23/2017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12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nghiên</a:t>
            </a:r>
            <a:r>
              <a:rPr lang="en-US" altLang="ja-JP" dirty="0"/>
              <a:t> </a:t>
            </a:r>
            <a:r>
              <a:rPr lang="en-US" altLang="ja-JP" dirty="0" err="1"/>
              <a:t>cứu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Giới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tổng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về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đề</a:t>
            </a:r>
            <a:r>
              <a:rPr kumimoji="1" lang="en-US" altLang="ja-JP" dirty="0"/>
              <a:t> </a:t>
            </a:r>
            <a:r>
              <a:rPr kumimoji="1" lang="en-US" altLang="ja-JP" dirty="0" err="1" smtClean="0"/>
              <a:t>tài</a:t>
            </a:r>
            <a:endParaRPr kumimoji="1" lang="en-US" altLang="ja-JP" dirty="0" smtClean="0"/>
          </a:p>
          <a:p>
            <a:pPr lvl="1"/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võng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đái</a:t>
            </a:r>
            <a:r>
              <a:rPr lang="en-US" dirty="0"/>
              <a:t> </a:t>
            </a:r>
            <a:r>
              <a:rPr lang="en-US" dirty="0" err="1"/>
              <a:t>tháo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đái</a:t>
            </a:r>
            <a:r>
              <a:rPr lang="en-US" dirty="0"/>
              <a:t> </a:t>
            </a:r>
            <a:r>
              <a:rPr lang="en-US" dirty="0" err="1"/>
              <a:t>tháo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.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bênh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võng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đái</a:t>
            </a:r>
            <a:r>
              <a:rPr lang="en-US" dirty="0"/>
              <a:t> </a:t>
            </a:r>
            <a:r>
              <a:rPr lang="en-US" dirty="0" err="1"/>
              <a:t>tháo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kịp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,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bênh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muộn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 </a:t>
            </a:r>
            <a:endParaRPr lang="en-US" altLang="ja-JP" dirty="0" smtClean="0"/>
          </a:p>
          <a:p>
            <a:pPr lvl="1"/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(image classification),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(pattern recognition)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(machine learning)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 smtClean="0"/>
              <a:t>.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DA5B-177A-4B3A-AA1F-6527474C0159}" type="datetime1">
              <a:rPr kumimoji="1" lang="en-US" altLang="ja-JP" smtClean="0"/>
              <a:t>11/23/2017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98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nghiên</a:t>
            </a:r>
            <a:r>
              <a:rPr lang="en-US" altLang="ja-JP" dirty="0"/>
              <a:t> </a:t>
            </a:r>
            <a:r>
              <a:rPr lang="en-US" altLang="ja-JP" dirty="0" err="1"/>
              <a:t>cứu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Mục</a:t>
            </a:r>
            <a:r>
              <a:rPr lang="en-US" altLang="ja-JP" dirty="0" smtClean="0"/>
              <a:t> </a:t>
            </a:r>
            <a:r>
              <a:rPr lang="en-US" altLang="ja-JP" dirty="0" err="1"/>
              <a:t>tiêu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lang="en-US" altLang="ja-JP" dirty="0"/>
          </a:p>
          <a:p>
            <a:pPr lvl="1"/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võng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đái</a:t>
            </a:r>
            <a:r>
              <a:rPr lang="en-US" dirty="0"/>
              <a:t> </a:t>
            </a:r>
            <a:r>
              <a:rPr lang="en-US" dirty="0" err="1"/>
              <a:t>tháo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.</a:t>
            </a:r>
            <a:endParaRPr lang="en-US" sz="2000" dirty="0"/>
          </a:p>
          <a:p>
            <a:pPr lvl="1"/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võng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đái</a:t>
            </a:r>
            <a:r>
              <a:rPr lang="en-US" dirty="0"/>
              <a:t> </a:t>
            </a:r>
            <a:r>
              <a:rPr lang="en-US" dirty="0" err="1"/>
              <a:t>tháo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70%,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50000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(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 smtClean="0"/>
              <a:t>)</a:t>
            </a:r>
            <a:endParaRPr lang="en-US" sz="2000" dirty="0" smtClean="0"/>
          </a:p>
          <a:p>
            <a:pPr lvl="1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: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cường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.</a:t>
            </a:r>
            <a:endParaRPr lang="en-US" sz="2000" dirty="0" smtClean="0"/>
          </a:p>
          <a:p>
            <a:pPr lvl="1"/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DA5B-177A-4B3A-AA1F-6527474C0159}" type="datetime1">
              <a:rPr kumimoji="1" lang="en-US" altLang="ja-JP" smtClean="0"/>
              <a:t>11/23/2017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08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</a:t>
            </a:r>
            <a:r>
              <a:rPr lang="en-US" altLang="ja-JP" dirty="0"/>
              <a:t> </a:t>
            </a:r>
            <a:r>
              <a:rPr lang="en-US" altLang="ja-JP" dirty="0" err="1"/>
              <a:t>hoạch</a:t>
            </a:r>
            <a:r>
              <a:rPr lang="en-US" altLang="ja-JP" dirty="0"/>
              <a:t> </a:t>
            </a:r>
            <a:r>
              <a:rPr lang="en-US" altLang="ja-JP" dirty="0" err="1"/>
              <a:t>thực</a:t>
            </a:r>
            <a:r>
              <a:rPr lang="en-US" altLang="ja-JP" dirty="0"/>
              <a:t> </a:t>
            </a:r>
            <a:r>
              <a:rPr lang="en-US" altLang="ja-JP" dirty="0" err="1"/>
              <a:t>hiện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Kế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hoạch</a:t>
            </a:r>
            <a:r>
              <a:rPr kumimoji="1" lang="en-US" altLang="ja-JP" dirty="0"/>
              <a:t> </a:t>
            </a:r>
            <a:r>
              <a:rPr lang="en-US" altLang="ja-JP" dirty="0" err="1"/>
              <a:t>thực</a:t>
            </a:r>
            <a:r>
              <a:rPr lang="en-US" altLang="ja-JP" dirty="0"/>
              <a:t> </a:t>
            </a:r>
            <a:r>
              <a:rPr lang="en-US" altLang="ja-JP" dirty="0" err="1"/>
              <a:t>hiện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B268-5139-4E23-9EFA-DCDBB496E24C}" type="datetime1">
              <a:rPr kumimoji="1" lang="en-US" altLang="ja-JP" smtClean="0"/>
              <a:t>11/23/2017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" y="2925373"/>
            <a:ext cx="9036496" cy="179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5646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Phân</a:t>
            </a:r>
            <a:r>
              <a:rPr lang="en-US" altLang="ja-JP" dirty="0"/>
              <a:t> </a:t>
            </a:r>
            <a:r>
              <a:rPr lang="en-US" altLang="ja-JP" dirty="0" err="1"/>
              <a:t>tích</a:t>
            </a:r>
            <a:r>
              <a:rPr lang="en-US" altLang="ja-JP" dirty="0"/>
              <a:t> </a:t>
            </a:r>
            <a:r>
              <a:rPr lang="en-US" altLang="ja-JP" dirty="0" err="1" smtClean="0"/>
              <a:t>lý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thuyết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 smtClean="0"/>
              <a:t>xuất</a:t>
            </a:r>
            <a:r>
              <a:rPr lang="en-US" altLang="ja-JP" dirty="0" smtClean="0"/>
              <a:t>:</a:t>
            </a:r>
            <a:endParaRPr lang="en-US" altLang="ja-JP" dirty="0"/>
          </a:p>
          <a:p>
            <a:pPr lvl="1"/>
            <a:r>
              <a:rPr lang="en-US" altLang="ja-JP" dirty="0" err="1" smtClean="0"/>
              <a:t>Áp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dụng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Mô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hình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Học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Sâu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mới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để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quyết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bài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toán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loại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với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độ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chính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xác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cao</a:t>
            </a:r>
            <a:endParaRPr lang="en-US" altLang="ja-JP" dirty="0"/>
          </a:p>
          <a:p>
            <a:pPr lvl="1"/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huấn</a:t>
            </a:r>
            <a:r>
              <a:rPr lang="en-US" sz="2200" dirty="0" smtClean="0"/>
              <a:t> </a:t>
            </a:r>
            <a:r>
              <a:rPr lang="en-US" sz="2200" dirty="0" err="1" smtClean="0"/>
              <a:t>luyện</a:t>
            </a:r>
            <a:r>
              <a:rPr lang="en-US" sz="2200" dirty="0" smtClean="0"/>
              <a:t> </a:t>
            </a:r>
            <a:r>
              <a:rPr lang="en-US" sz="2200" dirty="0" err="1" smtClean="0"/>
              <a:t>gồm</a:t>
            </a:r>
            <a:r>
              <a:rPr lang="en-US" sz="2200" dirty="0" smtClean="0"/>
              <a:t> 36K </a:t>
            </a:r>
            <a:r>
              <a:rPr lang="en-US" sz="2200" dirty="0" err="1" smtClean="0"/>
              <a:t>ảnh</a:t>
            </a:r>
            <a:r>
              <a:rPr lang="en-US" sz="2200" dirty="0" smtClean="0"/>
              <a:t> </a:t>
            </a:r>
            <a:r>
              <a:rPr lang="en-US" sz="2200" dirty="0" err="1" smtClean="0"/>
              <a:t>võng</a:t>
            </a:r>
            <a:r>
              <a:rPr lang="en-US" sz="2200" dirty="0" smtClean="0"/>
              <a:t> </a:t>
            </a:r>
            <a:r>
              <a:rPr lang="en-US" sz="2200" dirty="0" err="1" smtClean="0"/>
              <a:t>mạc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độ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lớn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chụp</a:t>
            </a:r>
            <a:r>
              <a:rPr lang="en-US" sz="2200" dirty="0" smtClean="0"/>
              <a:t> </a:t>
            </a:r>
            <a:r>
              <a:rPr lang="en-US" sz="2200" dirty="0" err="1" smtClean="0"/>
              <a:t>dưới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</a:t>
            </a:r>
            <a:r>
              <a:rPr lang="en-US" sz="2200" dirty="0" err="1" smtClean="0"/>
              <a:t>điều</a:t>
            </a:r>
            <a:r>
              <a:rPr lang="en-US" sz="2200" dirty="0" smtClean="0"/>
              <a:t> </a:t>
            </a:r>
            <a:r>
              <a:rPr lang="en-US" sz="2200" dirty="0" err="1" smtClean="0"/>
              <a:t>kiện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tế</a:t>
            </a:r>
            <a:r>
              <a:rPr lang="en-US" sz="2200" dirty="0" smtClean="0"/>
              <a:t> </a:t>
            </a:r>
            <a:r>
              <a:rPr lang="en-US" sz="2200" dirty="0" err="1" smtClean="0"/>
              <a:t>khác</a:t>
            </a:r>
            <a:r>
              <a:rPr lang="en-US" sz="2200" dirty="0" smtClean="0"/>
              <a:t> </a:t>
            </a:r>
            <a:r>
              <a:rPr lang="en-US" sz="2200" dirty="0" err="1" smtClean="0"/>
              <a:t>nhau</a:t>
            </a:r>
            <a:r>
              <a:rPr lang="en-US" sz="2200" dirty="0" smtClean="0"/>
              <a:t> (</a:t>
            </a:r>
            <a:r>
              <a:rPr lang="en-US" sz="2200" dirty="0" err="1" smtClean="0"/>
              <a:t>bao</a:t>
            </a:r>
            <a:r>
              <a:rPr lang="en-US" sz="2200" dirty="0" smtClean="0"/>
              <a:t> </a:t>
            </a:r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 err="1" smtClean="0"/>
              <a:t>nhiễu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</a:t>
            </a:r>
            <a:r>
              <a:rPr lang="en-US" sz="2200" dirty="0" err="1" smtClean="0"/>
              <a:t>vấn</a:t>
            </a:r>
            <a:r>
              <a:rPr lang="en-US" sz="2200" dirty="0" smtClean="0"/>
              <a:t> </a:t>
            </a:r>
            <a:r>
              <a:rPr lang="en-US" sz="2200" dirty="0" err="1" smtClean="0"/>
              <a:t>đề</a:t>
            </a:r>
            <a:r>
              <a:rPr lang="en-US" sz="2200" dirty="0" smtClean="0"/>
              <a:t> </a:t>
            </a:r>
            <a:r>
              <a:rPr lang="en-US" sz="2200" dirty="0" err="1" smtClean="0"/>
              <a:t>khác</a:t>
            </a:r>
            <a:r>
              <a:rPr lang="en-US" sz="2200" dirty="0" smtClean="0"/>
              <a:t>) </a:t>
            </a:r>
            <a:r>
              <a:rPr lang="en-US" sz="2000" baseline="30000" dirty="0"/>
              <a:t>[4</a:t>
            </a:r>
            <a:r>
              <a:rPr lang="en-US" sz="2000" baseline="30000" dirty="0" smtClean="0"/>
              <a:t>]</a:t>
            </a:r>
            <a:endParaRPr lang="en-US" sz="2200" dirty="0" smtClean="0"/>
          </a:p>
          <a:p>
            <a:pPr lvl="1"/>
            <a:r>
              <a:rPr lang="en-US" sz="2200" dirty="0" err="1" smtClean="0"/>
              <a:t>Độ</a:t>
            </a:r>
            <a:r>
              <a:rPr lang="en-US" sz="2200" dirty="0" smtClean="0"/>
              <a:t> </a:t>
            </a:r>
            <a:r>
              <a:rPr lang="en-US" sz="2200" dirty="0" err="1" smtClean="0"/>
              <a:t>chính</a:t>
            </a:r>
            <a:r>
              <a:rPr lang="en-US" sz="2200" dirty="0" smtClean="0"/>
              <a:t> </a:t>
            </a:r>
            <a:r>
              <a:rPr lang="en-US" sz="2200" dirty="0" err="1" smtClean="0"/>
              <a:t>xác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c</a:t>
            </a:r>
            <a:r>
              <a:rPr lang="en-US" sz="2000" dirty="0" err="1" smtClean="0"/>
              <a:t>ác</a:t>
            </a:r>
            <a:r>
              <a:rPr lang="en-US" sz="2000" dirty="0" smtClean="0"/>
              <a:t>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Sâu</a:t>
            </a:r>
            <a:r>
              <a:rPr lang="en-US" sz="2000" dirty="0" smtClean="0"/>
              <a:t> </a:t>
            </a:r>
            <a:r>
              <a:rPr lang="en-US" sz="2000" dirty="0" err="1" smtClean="0"/>
              <a:t>đáng</a:t>
            </a:r>
            <a:r>
              <a:rPr lang="en-US" sz="2000" dirty="0" smtClean="0"/>
              <a:t> </a:t>
            </a:r>
            <a:r>
              <a:rPr lang="en-US" sz="2000" dirty="0" err="1" smtClean="0"/>
              <a:t>chú</a:t>
            </a:r>
            <a:r>
              <a:rPr lang="en-US" sz="2000" dirty="0" smtClean="0"/>
              <a:t> ý (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bố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):</a:t>
            </a:r>
          </a:p>
          <a:p>
            <a:pPr lvl="1"/>
            <a:endParaRPr lang="en-US" sz="1800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11/23/2017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999852"/>
              </p:ext>
            </p:extLst>
          </p:nvPr>
        </p:nvGraphicFramePr>
        <p:xfrm>
          <a:off x="2084821" y="4628009"/>
          <a:ext cx="497277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977">
                  <a:extLst>
                    <a:ext uri="{9D8B030D-6E8A-4147-A177-3AD203B41FA5}">
                      <a16:colId xmlns:a16="http://schemas.microsoft.com/office/drawing/2014/main" val="1351257344"/>
                    </a:ext>
                  </a:extLst>
                </a:gridCol>
                <a:gridCol w="1273460">
                  <a:extLst>
                    <a:ext uri="{9D8B030D-6E8A-4147-A177-3AD203B41FA5}">
                      <a16:colId xmlns:a16="http://schemas.microsoft.com/office/drawing/2014/main" val="314166445"/>
                    </a:ext>
                  </a:extLst>
                </a:gridCol>
                <a:gridCol w="1304334">
                  <a:extLst>
                    <a:ext uri="{9D8B030D-6E8A-4147-A177-3AD203B41FA5}">
                      <a16:colId xmlns:a16="http://schemas.microsoft.com/office/drawing/2014/main" val="39993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Top-1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Top-5 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9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MobileNet</a:t>
                      </a:r>
                      <a:r>
                        <a:rPr lang="en-US" dirty="0" smtClean="0"/>
                        <a:t> V1 </a:t>
                      </a:r>
                      <a:r>
                        <a:rPr lang="en-US" baseline="30000" dirty="0" smtClean="0"/>
                        <a:t>[1]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23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Inception V3 </a:t>
                      </a:r>
                      <a:r>
                        <a:rPr lang="en-US" baseline="30000" dirty="0" smtClean="0"/>
                        <a:t>[2]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2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Inception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Resnet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V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n-US" baseline="30000" dirty="0" smtClean="0"/>
                        <a:t>[3]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17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12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Phân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tích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thiết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kế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pháp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đề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xuất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11/23/2017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66976" y="2060848"/>
            <a:ext cx="8221448" cy="3888432"/>
            <a:chOff x="166976" y="1693628"/>
            <a:chExt cx="11219291" cy="4915895"/>
          </a:xfrm>
        </p:grpSpPr>
        <p:graphicFrame>
          <p:nvGraphicFramePr>
            <p:cNvPr id="8" name="Diagram 7"/>
            <p:cNvGraphicFramePr/>
            <p:nvPr>
              <p:extLst>
                <p:ext uri="{D42A27DB-BD31-4B8C-83A1-F6EECF244321}">
                  <p14:modId xmlns:p14="http://schemas.microsoft.com/office/powerpoint/2010/main" val="1743921342"/>
                </p:ext>
              </p:extLst>
            </p:nvPr>
          </p:nvGraphicFramePr>
          <p:xfrm>
            <a:off x="166976" y="1693628"/>
            <a:ext cx="11219291" cy="49158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4305300" y="1770810"/>
              <a:ext cx="18774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Noise Reduction</a:t>
              </a:r>
            </a:p>
            <a:p>
              <a:r>
                <a:rPr lang="en-US" dirty="0" smtClean="0"/>
                <a:t>Object Detection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81625" y="2933640"/>
              <a:ext cx="3018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Artificial Data Augmentation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61746" y="4953000"/>
              <a:ext cx="1531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Accuracy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7455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Phân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tích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thiết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kế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pháp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đề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xuất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Hệ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thống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tiền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lý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đầu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vào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Resize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huấn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luyện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vuông</a:t>
            </a:r>
            <a:r>
              <a:rPr lang="en-US" altLang="ja-JP" dirty="0" smtClean="0"/>
              <a:t> 299-pixel)</a:t>
            </a:r>
          </a:p>
          <a:p>
            <a:pPr lvl="2"/>
            <a:r>
              <a:rPr lang="en-US" altLang="ja-JP" dirty="0" err="1" smtClean="0"/>
              <a:t>Nhận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diện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vị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võng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mạc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trong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(Object Detection)</a:t>
            </a:r>
          </a:p>
          <a:p>
            <a:pPr lvl="2"/>
            <a:r>
              <a:rPr lang="en-US" altLang="ja-JP" dirty="0" err="1" smtClean="0"/>
              <a:t>Cân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bằng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màu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sắc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sao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hàm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phối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tích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lũy</a:t>
            </a:r>
            <a:r>
              <a:rPr lang="en-US" altLang="ja-JP" dirty="0" smtClean="0"/>
              <a:t> (CDF)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từng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kênh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màu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trong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từng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trở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về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tuyến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tính</a:t>
            </a:r>
            <a:r>
              <a:rPr lang="en-US" altLang="ja-JP" dirty="0" smtClean="0"/>
              <a:t> (Histogram Equalization)</a:t>
            </a:r>
          </a:p>
          <a:p>
            <a:pPr lvl="2"/>
            <a:r>
              <a:rPr kumimoji="1" lang="en-US" altLang="ja-JP" dirty="0" err="1" smtClean="0"/>
              <a:t>Tăng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cường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số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lượng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ảnh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huấn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luyện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bằng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cách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xoay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dịch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(Image Augmentation)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11/23/2017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899592" y="5132878"/>
            <a:ext cx="3168352" cy="1248450"/>
            <a:chOff x="1619672" y="4941168"/>
            <a:chExt cx="3168352" cy="124845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4941168"/>
              <a:ext cx="1884915" cy="124845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561" y="4941168"/>
              <a:ext cx="1247463" cy="1247463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076056" y="5132878"/>
            <a:ext cx="3168352" cy="1247463"/>
            <a:chOff x="5076056" y="5132878"/>
            <a:chExt cx="3168352" cy="124746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6945" y="5132878"/>
              <a:ext cx="1247463" cy="124746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5132878"/>
              <a:ext cx="1871195" cy="12474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110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1417666"/>
            <a:ext cx="6192688" cy="4824536"/>
          </a:xfrm>
        </p:spPr>
        <p:txBody>
          <a:bodyPr/>
          <a:lstStyle/>
          <a:p>
            <a:r>
              <a:rPr lang="en-US" altLang="ja-JP" dirty="0" err="1" smtClean="0"/>
              <a:t>Phân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tích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thiết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kế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pháp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đề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xuất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Hệ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thống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huấn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luyện</a:t>
            </a:r>
            <a:r>
              <a:rPr lang="en-US" altLang="ja-JP" dirty="0" smtClean="0"/>
              <a:t>:</a:t>
            </a:r>
          </a:p>
          <a:p>
            <a:pPr lvl="2"/>
            <a:r>
              <a:rPr kumimoji="1" lang="en-US" altLang="ja-JP" dirty="0" err="1" smtClean="0"/>
              <a:t>Sử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dụng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kiến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trúc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dựa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trên</a:t>
            </a:r>
            <a:r>
              <a:rPr kumimoji="1" lang="en-US" altLang="ja-JP" dirty="0" smtClean="0"/>
              <a:t> model Inception V3 (</a:t>
            </a:r>
            <a:r>
              <a:rPr kumimoji="1" lang="en-US" altLang="ja-JP" dirty="0" err="1" smtClean="0"/>
              <a:t>chính</a:t>
            </a:r>
            <a:r>
              <a:rPr kumimoji="1" lang="en-US" altLang="ja-JP" dirty="0" smtClean="0"/>
              <a:t>) </a:t>
            </a:r>
            <a:r>
              <a:rPr kumimoji="1" lang="en-US" altLang="ja-JP" dirty="0" err="1" smtClean="0"/>
              <a:t>và</a:t>
            </a:r>
            <a:r>
              <a:rPr kumimoji="1" lang="en-US" altLang="ja-JP" dirty="0" smtClean="0"/>
              <a:t> Inception </a:t>
            </a:r>
            <a:r>
              <a:rPr kumimoji="1" lang="en-US" altLang="ja-JP" dirty="0" err="1" smtClean="0"/>
              <a:t>Resnet</a:t>
            </a:r>
            <a:r>
              <a:rPr kumimoji="1" lang="en-US" altLang="ja-JP" dirty="0" smtClean="0"/>
              <a:t> V2 (</a:t>
            </a:r>
            <a:r>
              <a:rPr kumimoji="1" lang="en-US" altLang="ja-JP" dirty="0" err="1" smtClean="0"/>
              <a:t>phụ</a:t>
            </a:r>
            <a:r>
              <a:rPr lang="en-US" altLang="ja-JP" dirty="0"/>
              <a:t> </a:t>
            </a:r>
            <a:r>
              <a:rPr lang="en-US" altLang="ja-JP" dirty="0" smtClean="0"/>
              <a:t>- </a:t>
            </a:r>
            <a:r>
              <a:rPr lang="en-US" altLang="ja-JP" dirty="0" err="1" smtClean="0"/>
              <a:t>dùng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để</a:t>
            </a:r>
            <a:r>
              <a:rPr lang="en-US" altLang="ja-JP" dirty="0" smtClean="0"/>
              <a:t> so </a:t>
            </a:r>
            <a:r>
              <a:rPr lang="en-US" altLang="ja-JP" dirty="0" err="1" smtClean="0"/>
              <a:t>sánh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độ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chính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xác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giữa</a:t>
            </a:r>
            <a:r>
              <a:rPr lang="en-US" altLang="ja-JP" dirty="0" smtClean="0"/>
              <a:t> 2 model </a:t>
            </a:r>
            <a:r>
              <a:rPr lang="en-US" altLang="ja-JP" dirty="0" err="1" smtClean="0"/>
              <a:t>khi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đủ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điều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kiện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về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thời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gian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err="1" smtClean="0"/>
              <a:t>Huấn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luyện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dụng</a:t>
            </a:r>
            <a:r>
              <a:rPr lang="en-US" altLang="ja-JP" dirty="0" smtClean="0"/>
              <a:t> 36K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đã</a:t>
            </a:r>
            <a:r>
              <a:rPr lang="en-US" altLang="ja-JP" dirty="0" smtClean="0"/>
              <a:t> qua </a:t>
            </a:r>
            <a:r>
              <a:rPr lang="en-US" altLang="ja-JP" dirty="0" err="1" smtClean="0"/>
              <a:t>bước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tiền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lý</a:t>
            </a:r>
            <a:r>
              <a:rPr lang="en-US" altLang="ja-JP" dirty="0" smtClean="0"/>
              <a:t> Model </a:t>
            </a:r>
            <a:r>
              <a:rPr lang="en-US" altLang="ja-JP" dirty="0" err="1" smtClean="0"/>
              <a:t>được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huấn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luyện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bằng</a:t>
            </a:r>
            <a:r>
              <a:rPr lang="en-US" altLang="ja-JP" dirty="0" smtClean="0"/>
              <a:t> Stochastic Gradient Descent Optimizer </a:t>
            </a:r>
            <a:r>
              <a:rPr lang="en-US" baseline="30000" dirty="0" smtClean="0"/>
              <a:t>[5]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với</a:t>
            </a:r>
            <a:r>
              <a:rPr lang="en-US" altLang="ja-JP" dirty="0" smtClean="0"/>
              <a:t> batch size 32 </a:t>
            </a:r>
            <a:r>
              <a:rPr lang="en-US" altLang="ja-JP" dirty="0" err="1" smtClean="0"/>
              <a:t>và</a:t>
            </a:r>
            <a:r>
              <a:rPr lang="en-US" altLang="ja-JP" dirty="0" smtClean="0"/>
              <a:t> 100 epoch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11/23/2017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467296"/>
              </p:ext>
            </p:extLst>
          </p:nvPr>
        </p:nvGraphicFramePr>
        <p:xfrm>
          <a:off x="6300192" y="1412776"/>
          <a:ext cx="272840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805">
                  <a:extLst>
                    <a:ext uri="{9D8B030D-6E8A-4147-A177-3AD203B41FA5}">
                      <a16:colId xmlns:a16="http://schemas.microsoft.com/office/drawing/2014/main" val="173700211"/>
                    </a:ext>
                  </a:extLst>
                </a:gridCol>
                <a:gridCol w="1330601">
                  <a:extLst>
                    <a:ext uri="{9D8B030D-6E8A-4147-A177-3AD203B41FA5}">
                      <a16:colId xmlns:a16="http://schemas.microsoft.com/office/drawing/2014/main" val="320898622"/>
                    </a:ext>
                  </a:extLst>
                </a:gridCol>
              </a:tblGrid>
              <a:tr h="353009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r>
                        <a:rPr lang="en-US" baseline="0" dirty="0" smtClean="0"/>
                        <a:t> 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52715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299x299x3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099633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149x149x32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862346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Conv</a:t>
                      </a:r>
                      <a:r>
                        <a:rPr lang="en-US" dirty="0" smtClean="0"/>
                        <a:t> padded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147x147x32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232472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smtClean="0"/>
                        <a:t>Pool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147x147x64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639514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73x73x64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105434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71x71x80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403336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smtClean="0"/>
                        <a:t>3xInception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35x35x288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09381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smtClean="0"/>
                        <a:t>5xInception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17x17x768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533619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smtClean="0"/>
                        <a:t>2xInception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8x8x1280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673241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smtClean="0"/>
                        <a:t>Pool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8x8x2048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726157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logits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1x1x2048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32838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Softmax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1x1x5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53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913010"/>
      </p:ext>
    </p:extLst>
  </p:cSld>
  <p:clrMapOvr>
    <a:masterClrMapping/>
  </p:clrMapOvr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dsp</Template>
  <TotalTime>3299</TotalTime>
  <Words>1246</Words>
  <Application>Microsoft Office PowerPoint</Application>
  <PresentationFormat>On-screen Show (4:3)</PresentationFormat>
  <Paragraphs>169</Paragraphs>
  <Slides>16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ＭＳ Ｐゴシック</vt:lpstr>
      <vt:lpstr>Calibri</vt:lpstr>
      <vt:lpstr>Times New Roman</vt:lpstr>
      <vt:lpstr>Wingdings</vt:lpstr>
      <vt:lpstr>dsp</vt:lpstr>
      <vt:lpstr>PHÂN LOẠI CÁC GIAI ĐOẠN CỦA BỆNH LÝ VÕNG MẠC ĐÁI THÁO ĐƯỜNG ỨNG DỤNG MÔ HÌNH HỌC SÂU</vt:lpstr>
      <vt:lpstr>Nội dung báo cáo</vt:lpstr>
      <vt:lpstr>Tổng quan đề tài nghiên cứu</vt:lpstr>
      <vt:lpstr>Tổng quan đề tài nghiên cứu</vt:lpstr>
      <vt:lpstr>Kế hoạch thực hiện đề tài</vt:lpstr>
      <vt:lpstr>Giải pháp đề xuất của đề tài</vt:lpstr>
      <vt:lpstr>Giải pháp đề xuất của đề tài</vt:lpstr>
      <vt:lpstr>Giải pháp đề xuất của đề tài</vt:lpstr>
      <vt:lpstr>Giải pháp đề xuất của đề tài</vt:lpstr>
      <vt:lpstr>Giải pháp đề xuất của đề tài</vt:lpstr>
      <vt:lpstr>Kết quả của giải pháp đề xuất</vt:lpstr>
      <vt:lpstr>Kết luận và hướng phát triển đề tài</vt:lpstr>
      <vt:lpstr>Tài liệu tham khảo</vt:lpstr>
      <vt:lpstr>Tài liệu tham khảo</vt:lpstr>
      <vt:lpstr>Hỏi và Trả lời</vt:lpstr>
      <vt:lpstr>Phụ lục (nếu có)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Reina</dc:creator>
  <cp:lastModifiedBy>Huy Duc. Vu</cp:lastModifiedBy>
  <cp:revision>195</cp:revision>
  <dcterms:created xsi:type="dcterms:W3CDTF">2015-03-02T05:45:06Z</dcterms:created>
  <dcterms:modified xsi:type="dcterms:W3CDTF">2017-11-23T03:20:13Z</dcterms:modified>
</cp:coreProperties>
</file>