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7A1A-3916-AD06-E321-12E973A9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A55CD-8F0E-79B1-8BD3-4AC0A3AF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2C35-1A05-0FFB-E636-9FB2BC9A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EBE6-5990-6634-C5F4-9603F8CA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8F56-0343-F01C-57F4-55DC4262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41A-41A5-E571-185C-4733339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0BF5-6F80-314A-F047-E649C4BE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A62B-C47E-0659-7334-0BD5B7F9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513C-927B-4656-64CF-2EB18592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DBEE-B942-1AEF-FD96-548FF68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D505C-F921-666D-B4E6-6FBB538CB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4E304-775E-026E-FB45-AA78815E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E6E6-E398-9963-98C3-C3D2F085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3574-AE60-BC2F-FB91-4208254F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1E9B-D548-321D-F14B-FBFB50C0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F0B9-58FF-F217-69D0-737AC97F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1F50-879E-0331-42D8-97E05BBD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A426-397C-47D3-59BD-33D948F1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9534-D1A5-7C36-0E15-AD6353C3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0CB8-BF17-8D60-7C64-6A34CE1C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AC7B-9685-B719-6BF4-4101572C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F795-3625-BD78-1930-63E5029E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C250-79E4-5A06-CFCC-E1F90CC1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968C-6433-C758-F0FA-D27B1673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4F9B-3379-FD9C-517C-C28E2BA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4617-D4FC-F5D4-132D-9DBA1569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D3EF-967E-B6DF-5E63-69BF88D1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4D14-4F28-2FCB-77F4-7F0986AE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07093-798F-B2C7-77D2-509E7CF6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53A66-D54A-16AF-3489-0F7DB1A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99D2-6D60-6A26-06E9-A7E41F06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0B8E-78F9-23FA-FA32-A8F5617A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1B05-6829-3777-BAB6-3558C307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5376-18D3-007B-D09A-542372B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68F0-5C75-D5C9-8172-88878D9CB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59570-8357-A13A-192F-C74FA2BD9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0F796-E19D-023D-9202-DA1114C9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7FFD7-0FFD-411E-7B3B-CE2C4134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C0247-1037-2ED3-11E5-5BCCDA77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BEE-1B37-2786-D3A9-6292037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0B156-AF96-B158-B5B5-A7B79A4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F5853-A4EF-0650-F22B-4DDFF17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C92EF-8DBE-8244-837E-7B4CCCDA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9D004-9327-214B-A7FB-B731B0B1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B024A-D5B7-F2F5-1E6B-EFF31A2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064B2-13AB-722D-46F7-1AB58114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1B83-3562-195B-3780-8269B55C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6430-FEF9-7175-3C3C-5216FCF8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752A-137C-D7AE-83CD-7F5488C07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E622-5A00-1110-FCBE-E2A431D0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76E09-E1DB-1C5E-274A-1C0A7E8C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C046-A9B9-53AA-3F38-B86132FA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782-DBA8-C557-9C4D-4594971B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CC112-3AF0-A2CB-F7D0-0BD4B380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D8A4-7CBD-AF01-9EBC-F2EF13EC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6AEA-8654-80F6-EE42-05CE34B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FFAD-6AEE-5D7D-9280-6C5F65D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AC0C-05AF-A42D-51A4-054B13A5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AFD5A-68CA-B1F3-906B-EB07CB05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0664-CAFD-2B63-4A4C-D760D81A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BF0C-404D-E046-A6CF-8D3D27C48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3827-50C9-47E4-B799-74DF6603EC2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C826-6C3D-3D67-189D-D4FFAFE97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B1E4-165C-6FC9-5939-C3889EA6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28AD-A9D4-48F0-A055-69277278B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E386-8AA5-07AC-716D-994700FD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1390876"/>
            <a:ext cx="10267367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Trung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điều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4142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4CBF-8573-62EA-277B-4AFEB989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572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1.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hợp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C61B4-6909-2E1E-1848-C6B191069960}"/>
              </a:ext>
            </a:extLst>
          </p:cNvPr>
          <p:cNvSpPr txBox="1">
            <a:spLocks/>
          </p:cNvSpPr>
          <p:nvPr/>
        </p:nvSpPr>
        <p:spPr>
          <a:xfrm>
            <a:off x="1205204" y="2195628"/>
            <a:ext cx="10515600" cy="57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D6136C7C-A3ED-7D75-0B5E-41AC3AD892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1946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Nhiệm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vụ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của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trung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tâm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điều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hành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Robot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8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4CBF-8573-62EA-277B-4AFEB989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572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2.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C61B4-6909-2E1E-1848-C6B191069960}"/>
              </a:ext>
            </a:extLst>
          </p:cNvPr>
          <p:cNvSpPr txBox="1">
            <a:spLocks/>
          </p:cNvSpPr>
          <p:nvPr/>
        </p:nvSpPr>
        <p:spPr>
          <a:xfrm>
            <a:off x="1205204" y="2195628"/>
            <a:ext cx="10515600" cy="57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D6136C7C-A3ED-7D75-0B5E-41AC3AD892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1946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Nhiệm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vụ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của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trung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tâm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điều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hành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Robot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69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4CBF-8573-62EA-277B-4AFEB989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572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3.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đột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quá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vận</a:t>
            </a:r>
            <a:r>
              <a:rPr lang="en-US" dirty="0"/>
              <a:t> </a:t>
            </a:r>
            <a:r>
              <a:rPr lang="en-US" dirty="0" err="1"/>
              <a:t>hành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Robot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C61B4-6909-2E1E-1848-C6B191069960}"/>
              </a:ext>
            </a:extLst>
          </p:cNvPr>
          <p:cNvSpPr txBox="1">
            <a:spLocks/>
          </p:cNvSpPr>
          <p:nvPr/>
        </p:nvSpPr>
        <p:spPr>
          <a:xfrm>
            <a:off x="1205204" y="2195628"/>
            <a:ext cx="10515600" cy="57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D6136C7C-A3ED-7D75-0B5E-41AC3AD892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1946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Nhiệm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vụ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của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trung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tâm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điều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hành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đa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Robot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08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1C223D71-AA73-0F3A-2B28-7AEA9FF1E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219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II.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Kiến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trúc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hê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̣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thống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E95F8-1A25-4C93-15DA-24B735F5E6A4}"/>
              </a:ext>
            </a:extLst>
          </p:cNvPr>
          <p:cNvSpPr/>
          <p:nvPr/>
        </p:nvSpPr>
        <p:spPr>
          <a:xfrm>
            <a:off x="838200" y="1117016"/>
            <a:ext cx="11038066" cy="32183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0B45D-2D2C-1B99-025D-F8890C893712}"/>
              </a:ext>
            </a:extLst>
          </p:cNvPr>
          <p:cNvSpPr/>
          <p:nvPr/>
        </p:nvSpPr>
        <p:spPr>
          <a:xfrm>
            <a:off x="1006295" y="1704108"/>
            <a:ext cx="5078963" cy="24726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E6891-6AB5-86C4-59CD-980FEEE6FB44}"/>
              </a:ext>
            </a:extLst>
          </p:cNvPr>
          <p:cNvSpPr/>
          <p:nvPr/>
        </p:nvSpPr>
        <p:spPr>
          <a:xfrm>
            <a:off x="1114177" y="3153714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 Solver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598BC-C604-82AC-4D6A-CA524AE1D1B4}"/>
              </a:ext>
            </a:extLst>
          </p:cNvPr>
          <p:cNvSpPr/>
          <p:nvPr/>
        </p:nvSpPr>
        <p:spPr>
          <a:xfrm>
            <a:off x="2789705" y="3153714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Conflict Solver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945F7-AEB6-6A67-4406-9E4D177A25B7}"/>
              </a:ext>
            </a:extLst>
          </p:cNvPr>
          <p:cNvSpPr/>
          <p:nvPr/>
        </p:nvSpPr>
        <p:spPr>
          <a:xfrm>
            <a:off x="4446715" y="3153714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RobotCommandHandler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C5A27-9F51-EAF5-A144-1C13390693D3}"/>
              </a:ext>
            </a:extLst>
          </p:cNvPr>
          <p:cNvSpPr/>
          <p:nvPr/>
        </p:nvSpPr>
        <p:spPr>
          <a:xfrm>
            <a:off x="1230036" y="1920632"/>
            <a:ext cx="1231641" cy="315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5FE8D-03E0-709C-E2EF-1BBB7BBB9761}"/>
              </a:ext>
            </a:extLst>
          </p:cNvPr>
          <p:cNvSpPr/>
          <p:nvPr/>
        </p:nvSpPr>
        <p:spPr>
          <a:xfrm>
            <a:off x="6532157" y="1722842"/>
            <a:ext cx="5078963" cy="24726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06CA4-E74B-35AD-7C49-8C24898F20F7}"/>
              </a:ext>
            </a:extLst>
          </p:cNvPr>
          <p:cNvSpPr/>
          <p:nvPr/>
        </p:nvSpPr>
        <p:spPr>
          <a:xfrm>
            <a:off x="6693109" y="1920632"/>
            <a:ext cx="1478903" cy="315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AADF51-2ECA-933F-B288-812F4A154C4B}"/>
              </a:ext>
            </a:extLst>
          </p:cNvPr>
          <p:cNvSpPr/>
          <p:nvPr/>
        </p:nvSpPr>
        <p:spPr>
          <a:xfrm>
            <a:off x="3489649" y="4778412"/>
            <a:ext cx="5586459" cy="19302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02586-3B95-239E-73E2-F036694C142A}"/>
              </a:ext>
            </a:extLst>
          </p:cNvPr>
          <p:cNvSpPr/>
          <p:nvPr/>
        </p:nvSpPr>
        <p:spPr>
          <a:xfrm>
            <a:off x="6604466" y="3154837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 Planner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2985B6-E949-911A-B0AA-C966C757EE6E}"/>
              </a:ext>
            </a:extLst>
          </p:cNvPr>
          <p:cNvSpPr/>
          <p:nvPr/>
        </p:nvSpPr>
        <p:spPr>
          <a:xfrm>
            <a:off x="8292334" y="3154837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Path Converter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1235D9-77D7-B901-EE8A-36EC298BE177}"/>
              </a:ext>
            </a:extLst>
          </p:cNvPr>
          <p:cNvSpPr/>
          <p:nvPr/>
        </p:nvSpPr>
        <p:spPr>
          <a:xfrm>
            <a:off x="9980202" y="3154837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Goal Intent Extractor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3ACFE4-1804-5880-D743-4D1A4B1EE0B9}"/>
              </a:ext>
            </a:extLst>
          </p:cNvPr>
          <p:cNvSpPr/>
          <p:nvPr/>
        </p:nvSpPr>
        <p:spPr>
          <a:xfrm>
            <a:off x="2789705" y="2292656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Robot Data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2DE62E-7AD5-172E-A1DF-8134EF472A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7869" y="2174578"/>
            <a:ext cx="12700" cy="33325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75CE7CB-A84F-378D-F899-065802CD76DF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4286541" y="3061137"/>
            <a:ext cx="12700" cy="1426126"/>
          </a:xfrm>
          <a:prstGeom prst="bentConnector4">
            <a:avLst>
              <a:gd name="adj1" fmla="val 1873472"/>
              <a:gd name="adj2" fmla="val 100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05B834-F7C2-5728-A2C2-BA813C2F9743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5350674" y="3767850"/>
            <a:ext cx="0" cy="1846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E937F-528C-39D7-CCA1-240EF060D22D}"/>
              </a:ext>
            </a:extLst>
          </p:cNvPr>
          <p:cNvCxnSpPr>
            <a:cxnSpLocks/>
            <a:stCxn id="34" idx="1"/>
            <a:endCxn id="14" idx="0"/>
          </p:cNvCxnSpPr>
          <p:nvPr/>
        </p:nvCxnSpPr>
        <p:spPr>
          <a:xfrm rot="10800000" flipV="1">
            <a:off x="1897951" y="2602898"/>
            <a:ext cx="891755" cy="55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44AA42-F063-0E97-8ED6-E6753AE82E92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573478" y="2913142"/>
            <a:ext cx="0" cy="24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19AB090-3922-ECFF-9269-5098FC44E3F9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595323" y="2518548"/>
            <a:ext cx="376513" cy="893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FD612EB-888B-58E0-79BC-AB84BA4E2458}"/>
              </a:ext>
            </a:extLst>
          </p:cNvPr>
          <p:cNvCxnSpPr>
            <a:cxnSpLocks/>
          </p:cNvCxnSpPr>
          <p:nvPr/>
        </p:nvCxnSpPr>
        <p:spPr>
          <a:xfrm>
            <a:off x="4336670" y="2459960"/>
            <a:ext cx="2741087" cy="702063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C735F91-3C7C-EBC4-C92D-B289464C2F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1798" y="3898230"/>
            <a:ext cx="1846336" cy="1585577"/>
          </a:xfrm>
          <a:prstGeom prst="bentConnector3">
            <a:avLst>
              <a:gd name="adj1" fmla="val 66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81F4753-12BD-EECD-FFCA-86CE7BCA5F1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172012" y="3465080"/>
            <a:ext cx="120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D95765-9B32-C257-8D1D-70732336ACA2}"/>
              </a:ext>
            </a:extLst>
          </p:cNvPr>
          <p:cNvSpPr/>
          <p:nvPr/>
        </p:nvSpPr>
        <p:spPr>
          <a:xfrm>
            <a:off x="7895980" y="2338661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Graph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E9B70AF-82ED-BFD4-8629-1B9DE5984E41}"/>
              </a:ext>
            </a:extLst>
          </p:cNvPr>
          <p:cNvSpPr/>
          <p:nvPr/>
        </p:nvSpPr>
        <p:spPr>
          <a:xfrm>
            <a:off x="9672252" y="2338661"/>
            <a:ext cx="1567546" cy="620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Scorer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C0ABA1D-782E-5BE2-C74A-6E333FC3CF6C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9463526" y="2648904"/>
            <a:ext cx="2087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BA55092-0516-2043-B277-8B21EBC5B6BF}"/>
              </a:ext>
            </a:extLst>
          </p:cNvPr>
          <p:cNvCxnSpPr>
            <a:cxnSpLocks/>
            <a:stCxn id="122" idx="1"/>
            <a:endCxn id="31" idx="0"/>
          </p:cNvCxnSpPr>
          <p:nvPr/>
        </p:nvCxnSpPr>
        <p:spPr>
          <a:xfrm rot="10800000" flipV="1">
            <a:off x="7388240" y="2648903"/>
            <a:ext cx="507741" cy="505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5899F76-C3E8-0B4E-3E98-6DBB3566368D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H="1" flipV="1">
            <a:off x="9204797" y="1602844"/>
            <a:ext cx="7186" cy="3111171"/>
          </a:xfrm>
          <a:prstGeom prst="bentConnector4">
            <a:avLst>
              <a:gd name="adj1" fmla="val -1623045"/>
              <a:gd name="adj2" fmla="val 1000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225BA59-38DA-3F42-F7C3-F96DD19F7D5C}"/>
              </a:ext>
            </a:extLst>
          </p:cNvPr>
          <p:cNvSpPr/>
          <p:nvPr/>
        </p:nvSpPr>
        <p:spPr>
          <a:xfrm>
            <a:off x="1006295" y="1200328"/>
            <a:ext cx="1455382" cy="280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0D31DD4-3C71-C1BA-F7D5-06CFC095016B}"/>
              </a:ext>
            </a:extLst>
          </p:cNvPr>
          <p:cNvSpPr/>
          <p:nvPr/>
        </p:nvSpPr>
        <p:spPr>
          <a:xfrm>
            <a:off x="4566901" y="5614186"/>
            <a:ext cx="1567546" cy="62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Robot </a:t>
            </a:r>
            <a:r>
              <a:rPr lang="en-US" sz="1600" dirty="0" err="1">
                <a:solidFill>
                  <a:schemeClr val="tx1"/>
                </a:solidFill>
              </a:rPr>
              <a:t>Apdater</a:t>
            </a:r>
            <a:r>
              <a:rPr lang="en-US" sz="1600" dirty="0">
                <a:solidFill>
                  <a:schemeClr val="tx1"/>
                </a:solidFill>
              </a:rPr>
              <a:t> Interface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AE69286-AF9A-B26C-3B2A-2CFE4CCDCCFC}"/>
              </a:ext>
            </a:extLst>
          </p:cNvPr>
          <p:cNvSpPr/>
          <p:nvPr/>
        </p:nvSpPr>
        <p:spPr>
          <a:xfrm>
            <a:off x="6581626" y="5614186"/>
            <a:ext cx="1567546" cy="62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Navigation Stack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12BEFDD-0323-6EC3-A07F-FFC1FE8CE994}"/>
              </a:ext>
            </a:extLst>
          </p:cNvPr>
          <p:cNvSpPr/>
          <p:nvPr/>
        </p:nvSpPr>
        <p:spPr>
          <a:xfrm>
            <a:off x="3629560" y="4889156"/>
            <a:ext cx="1455382" cy="280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FBAB20-64FF-632B-354D-FBC71C356CFD}"/>
              </a:ext>
            </a:extLst>
          </p:cNvPr>
          <p:cNvCxnSpPr>
            <a:cxnSpLocks/>
            <a:stCxn id="166" idx="3"/>
            <a:endCxn id="167" idx="1"/>
          </p:cNvCxnSpPr>
          <p:nvPr/>
        </p:nvCxnSpPr>
        <p:spPr>
          <a:xfrm>
            <a:off x="6134447" y="5924429"/>
            <a:ext cx="447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C9279B4B-F88A-9CC3-038F-7828C77058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7213" y="4601422"/>
            <a:ext cx="3438656" cy="1012764"/>
          </a:xfrm>
          <a:prstGeom prst="bentConnector3">
            <a:avLst>
              <a:gd name="adj1" fmla="val 99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D20011E-1C8E-43BA-3F91-CE9A55112E78}"/>
              </a:ext>
            </a:extLst>
          </p:cNvPr>
          <p:cNvCxnSpPr>
            <a:cxnSpLocks/>
          </p:cNvCxnSpPr>
          <p:nvPr/>
        </p:nvCxnSpPr>
        <p:spPr>
          <a:xfrm flipV="1">
            <a:off x="9145869" y="3780550"/>
            <a:ext cx="0" cy="82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7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Trung tâm điều hành đa Robot</vt:lpstr>
      <vt:lpstr>PowerPoint Presentation</vt:lpstr>
      <vt:lpstr>PowerPoint Presentation</vt:lpstr>
      <vt:lpstr>PowerPoint Presentation</vt:lpstr>
      <vt:lpstr>II. Kiến trúc hệ thống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 tâm điều hành đa Robot</dc:title>
  <dc:creator>Trần Phạm Quang Huy</dc:creator>
  <cp:lastModifiedBy>Trần Phạm Quang Huy</cp:lastModifiedBy>
  <cp:revision>5</cp:revision>
  <dcterms:created xsi:type="dcterms:W3CDTF">2023-09-20T23:32:19Z</dcterms:created>
  <dcterms:modified xsi:type="dcterms:W3CDTF">2023-09-21T00:41:39Z</dcterms:modified>
</cp:coreProperties>
</file>