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FBF5A4-7777-4E9A-930F-DF3C052F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A15A12-70EE-72A5-DED8-931C1B099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52C788-590A-0F74-E391-A71A8FCF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59635D-2CA2-6045-D49F-0C422248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A95DF4-C566-359E-4466-7F1277ED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7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4AD402-C2D7-7514-6825-E3F611B0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734EA6C-BAEC-014B-807B-5EE436D4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E47554-75E4-749A-1C16-9B16E0EF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91731B-FCFF-BACD-49F4-46425ADC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4B068B-5DEB-43E3-4D21-81B67467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00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8EC3333-FB3C-D821-9444-8DD52BD75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32AE8C2-FCCA-6632-88CE-32261B7D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899338-426A-32A7-B727-93907EB3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06A24A-E033-0496-396B-FDF9A0A1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7AE67A-E0FA-96D5-8FC2-1E5F1C85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5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9E353-65C0-4FBF-CF0D-058CB79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EBBE3-5225-4305-5C98-A4515B7D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95B8B9-7B8C-BBAF-B743-0007AF00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FD16B2-9A7A-62E6-B8A1-33B56D11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5F16AB-AC73-CFAD-F0A0-11C8949E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97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6E1390-FFE1-993A-912B-1A1A2A1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AB0A0C-D4B4-290A-FD67-C1D2412C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2264C7-0D43-1D9A-0DE2-CAD15DB7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82F9BB-0267-043A-C069-A3FE98AC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7AA111-0C1B-CE63-B62D-11B2ABFC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3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DDAA5-4A3A-8885-1E48-A700195B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E248C4-EBA9-B865-ED02-350FF9DF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F0A053A-3527-5142-A952-7EAE5222C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57CDDC-708A-C346-0729-CB9629FC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11B2574-3489-3E9F-07D9-60E8F93A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C77D85-E313-F2C0-AC1E-D3430E9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91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3155C9-2CFB-23F0-1D6D-BA67CEC3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E38E39-80E1-19F5-BEB4-745B8CD53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0B77842-8F52-DCED-DED1-22AA6A88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DB0CA4B-99EC-6577-BC5D-9C909AEAB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1DCE144-260D-6962-239B-9890B8A3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208F3EB-F5BD-87E2-EDC9-BA210D94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1A57748-C15A-305B-289D-7DF80E55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6226329-5391-FBF7-5816-70B8C786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342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7A490B-AACE-991C-9EFA-AE5B7B1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8F1537F-CD77-CDF3-24B2-621913FA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36FF828-E93F-1BDF-25B5-D7F094F0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B01F77E-A4C1-7780-6C23-6FA4B35D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8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52F33AF-67DB-B46C-3D63-41CDEAD0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6F9A22A-EB83-2BAD-BED2-1194E88B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3551EF-0C6F-5992-A107-E5D7EA1F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10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EDDA8-52BA-8226-A11F-1FCE1F83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545866-0F54-D354-4192-F304F1C3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15D3DE5-1A7E-1D29-7EA3-F7BE07CD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73B22A8-1C7F-F7B3-A9FC-7E1CFC1E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26DDB4-50E8-0F07-BF0E-9A51B651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9D03D54-7262-7A4C-6C86-20C969A5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6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86AEE-3370-D1F5-A760-18CE4044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13404D2-5884-003C-AA2F-F015B658D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B2429A-9232-C21A-6376-66C0140CC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25F378-0A78-F4BB-5EEA-7F8C29CF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74DEE48-4696-C8AB-C816-8471E4E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090F34-3638-0341-F62D-43CFB58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8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6400A68-E62F-B132-A003-CDDE6EF1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B368C9-3B96-968B-C5DB-96CA381DA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EEF7A5-CF34-1311-699F-15A751E54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B477-325D-4292-A226-2E1BD5CC2476}" type="datetimeFigureOut">
              <a:rPr lang="pl-PL" smtClean="0"/>
              <a:t>03.03.2023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AB604F-1EDD-FE52-735F-4E95037A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0A3A75-8811-6829-5BE3-BE03F3CD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45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35F0ECA-7ACA-0D9F-3046-8DEB7239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72" y="0"/>
            <a:ext cx="6852855" cy="68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5CD3A7B-547A-4D98-7504-F7232FEA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65" y="0"/>
            <a:ext cx="6869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6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F9FED0-2EE1-0655-83F1-454A4A31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57" y="0"/>
            <a:ext cx="686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46CF276-8815-42EF-AC36-C4BDE3D6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57" y="0"/>
            <a:ext cx="686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3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786826A-A74B-62D0-4F95-78C2637F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42" y="0"/>
            <a:ext cx="6887115" cy="68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12E5189-D0ED-1D5F-CEE2-535D053C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5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0C4D62A-9055-345F-50B2-BF57ADFD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67" y="0"/>
            <a:ext cx="6869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6ECFCEC-64FA-5DDA-E2F2-BBA185FB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94" y="0"/>
            <a:ext cx="6881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05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Panoramiczny</PresentationFormat>
  <Paragraphs>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</dc:creator>
  <cp:lastModifiedBy>Michał</cp:lastModifiedBy>
  <cp:revision>2</cp:revision>
  <dcterms:created xsi:type="dcterms:W3CDTF">2023-02-23T16:03:06Z</dcterms:created>
  <dcterms:modified xsi:type="dcterms:W3CDTF">2023-03-03T17:22:36Z</dcterms:modified>
</cp:coreProperties>
</file>