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A6C1BE-538C-4F49-B289-4D7F52F7C1F0}">
          <p14:sldIdLst>
            <p14:sldId id="256"/>
          </p14:sldIdLst>
        </p14:section>
        <p14:section name="Untitled Section" id="{70EAABC6-55F0-4307-81FA-23196B8FFBD1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SELF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HUZAIF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73018"/>
            <a:ext cx="8596668" cy="757382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432356"/>
          </a:xfrm>
        </p:spPr>
        <p:txBody>
          <a:bodyPr/>
          <a:lstStyle/>
          <a:p>
            <a:r>
              <a:rPr lang="en-US" dirty="0" smtClean="0"/>
              <a:t>MY NAME IS HUZAIF</a:t>
            </a:r>
          </a:p>
          <a:p>
            <a:r>
              <a:rPr lang="en-US" dirty="0" smtClean="0"/>
              <a:t>I AM FROM LIYARI KARACHI</a:t>
            </a:r>
          </a:p>
          <a:p>
            <a:r>
              <a:rPr lang="en-US" dirty="0" smtClean="0"/>
              <a:t>I AM CURRENTLY STUDYING IN 10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582" y="3509818"/>
            <a:ext cx="3731491" cy="5541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B0F0"/>
                </a:solidFill>
              </a:rPr>
              <a:t>FAVORITE TOPIC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837" y="4147128"/>
            <a:ext cx="6105236" cy="1570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  <a:r>
              <a:rPr lang="en-US" dirty="0" smtClean="0"/>
              <a:t>MY FAVORITE TOPIC IS </a:t>
            </a:r>
            <a:r>
              <a:rPr lang="en-US" dirty="0" smtClean="0"/>
              <a:t>LEARNING ABOUT </a:t>
            </a: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272" y="63256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27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PERSONALITY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3856"/>
            <a:ext cx="8596668" cy="1727200"/>
          </a:xfrm>
        </p:spPr>
        <p:txBody>
          <a:bodyPr/>
          <a:lstStyle/>
          <a:p>
            <a:r>
              <a:rPr lang="en-US" dirty="0"/>
              <a:t>• Hardworking</a:t>
            </a:r>
            <a:br>
              <a:rPr lang="en-US" dirty="0"/>
            </a:br>
            <a:r>
              <a:rPr lang="en-US" dirty="0"/>
              <a:t>• Honest</a:t>
            </a:r>
            <a:br>
              <a:rPr lang="en-US" dirty="0"/>
            </a:br>
            <a:r>
              <a:rPr lang="en-US" dirty="0"/>
              <a:t>• Quick learner</a:t>
            </a:r>
            <a:br>
              <a:rPr lang="en-US" dirty="0"/>
            </a:br>
            <a:r>
              <a:rPr lang="en-US" dirty="0"/>
              <a:t>• Punctual</a:t>
            </a:r>
            <a:br>
              <a:rPr lang="en-US" dirty="0"/>
            </a:br>
            <a:r>
              <a:rPr lang="en-US" dirty="0"/>
              <a:t>• Respectful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036" y="3574473"/>
            <a:ext cx="8211128" cy="1108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00B0F0"/>
                </a:solidFill>
              </a:rPr>
              <a:t>STRENGHT AND WEEKNES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035" y="4110182"/>
            <a:ext cx="7832437" cy="10067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STRENGHT : HARDWORKING,QUICK LEARNER</a:t>
            </a:r>
          </a:p>
          <a:p>
            <a:r>
              <a:rPr lang="en-US" dirty="0" smtClean="0"/>
              <a:t>WEAKNESS : PUBLIC SPEAKING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HOBBIES AND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Reading books  </a:t>
            </a:r>
          </a:p>
          <a:p>
            <a:r>
              <a:rPr lang="en-US" dirty="0"/>
              <a:t>• Learning about </a:t>
            </a:r>
            <a:r>
              <a:rPr lang="en-US" dirty="0" smtClean="0"/>
              <a:t>computer</a:t>
            </a:r>
            <a:endParaRPr lang="en-US" dirty="0"/>
          </a:p>
          <a:p>
            <a:r>
              <a:rPr lang="en-US" dirty="0"/>
              <a:t>• Watching educational videos  </a:t>
            </a:r>
          </a:p>
          <a:p>
            <a:r>
              <a:rPr lang="en-US" dirty="0"/>
              <a:t>• Drawing or sketching  </a:t>
            </a:r>
          </a:p>
          <a:p>
            <a:r>
              <a:rPr lang="en-US" dirty="0"/>
              <a:t>• Solving puzzles or brain games  </a:t>
            </a:r>
          </a:p>
          <a:p>
            <a:r>
              <a:rPr lang="en-US" dirty="0"/>
              <a:t>• Using computer or learning new apps</a:t>
            </a:r>
          </a:p>
        </p:txBody>
      </p:sp>
    </p:spTree>
    <p:extLst>
      <p:ext uri="{BB962C8B-B14F-4D97-AF65-F5344CB8AC3E}">
        <p14:creationId xmlns:p14="http://schemas.microsoft.com/office/powerpoint/2010/main" val="35242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89" y="489527"/>
            <a:ext cx="8596668" cy="1320800"/>
          </a:xfrm>
        </p:spPr>
        <p:txBody>
          <a:bodyPr/>
          <a:lstStyle/>
          <a:p>
            <a:r>
              <a:rPr lang="en-US" dirty="0" smtClean="0"/>
              <a:t>PERSONAL ACHIVMENT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582"/>
            <a:ext cx="8596668" cy="1638480"/>
          </a:xfrm>
        </p:spPr>
        <p:txBody>
          <a:bodyPr/>
          <a:lstStyle/>
          <a:p>
            <a:r>
              <a:rPr lang="en-US" dirty="0"/>
              <a:t>• Scored good marks in exams</a:t>
            </a:r>
            <a:br>
              <a:rPr lang="en-US" dirty="0"/>
            </a:br>
            <a:r>
              <a:rPr lang="en-US" dirty="0"/>
              <a:t>• Learned basic computer skills</a:t>
            </a:r>
            <a:br>
              <a:rPr lang="en-US" dirty="0"/>
            </a:br>
            <a:r>
              <a:rPr lang="en-US" dirty="0"/>
              <a:t>• Won school competition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3260436"/>
            <a:ext cx="8867602" cy="3417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GOAL 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334" y="3755557"/>
            <a:ext cx="7967902" cy="7108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TO CONNTINUE MY STUDIES AND BUILD A SUCCESFULL CAREER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LEARNED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081375"/>
          </a:xfrm>
        </p:spPr>
        <p:txBody>
          <a:bodyPr/>
          <a:lstStyle/>
          <a:p>
            <a:r>
              <a:rPr lang="en-US" dirty="0"/>
              <a:t>• MS Word – Typing, formatting, tables, and page setup</a:t>
            </a:r>
            <a:br>
              <a:rPr lang="en-US" dirty="0"/>
            </a:br>
            <a:r>
              <a:rPr lang="en-US" dirty="0"/>
              <a:t>• MS PowerPoint – Making presentations with text, images, and transitions</a:t>
            </a:r>
            <a:br>
              <a:rPr lang="en-US" dirty="0"/>
            </a:br>
            <a:r>
              <a:rPr lang="en-US" dirty="0"/>
              <a:t>• MS Excel – Basic formulas, formatting, and data entry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327" y="3149600"/>
            <a:ext cx="8358909" cy="849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00B0F0"/>
                </a:solidFill>
              </a:rPr>
              <a:t>INSPIRATION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4327" y="3999346"/>
            <a:ext cx="7850909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MY PARENTS : BECAUSE OF THEIR HARD WORK AND SUPPORT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77334" y="-2105891"/>
            <a:ext cx="8596668" cy="822036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98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119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SELF INTRODUCTION</vt:lpstr>
      <vt:lpstr>INTRODUCTION </vt:lpstr>
      <vt:lpstr>PERSONALITY TRAITS</vt:lpstr>
      <vt:lpstr>HOBBIES AND INTEREST</vt:lpstr>
      <vt:lpstr>PERSONAL ACHIVMENT</vt:lpstr>
      <vt:lpstr>SKILL LEARNED IN THIS COURSE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INTRODUCTION</dc:title>
  <dc:creator>Noman Traders</dc:creator>
  <cp:lastModifiedBy>Noman Traders</cp:lastModifiedBy>
  <cp:revision>7</cp:revision>
  <dcterms:created xsi:type="dcterms:W3CDTF">2025-09-28T07:59:30Z</dcterms:created>
  <dcterms:modified xsi:type="dcterms:W3CDTF">2025-09-28T09:51:52Z</dcterms:modified>
</cp:coreProperties>
</file>