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>
        <p:scale>
          <a:sx n="70" d="100"/>
          <a:sy n="70" d="100"/>
        </p:scale>
        <p:origin x="536" y="-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821B4-CA68-46F0-8EBA-9F79C15B17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F3D6D7-67D9-4A9C-860B-0D5DFF4D8785}">
      <dgm:prSet/>
      <dgm:spPr>
        <a:solidFill>
          <a:schemeClr val="tx1"/>
        </a:solidFill>
      </dgm:spPr>
      <dgm:t>
        <a:bodyPr/>
        <a:lstStyle/>
        <a:p>
          <a:r>
            <a:rPr lang="en-US"/>
            <a:t>1.	Sameer (SP23-BSE-003) </a:t>
          </a:r>
        </a:p>
      </dgm:t>
    </dgm:pt>
    <dgm:pt modelId="{968DAAE6-5412-4EE1-A8E3-AE421B5F71CB}" type="parTrans" cxnId="{C6899704-A2A8-4B9F-AF0C-1D4CD7A0607D}">
      <dgm:prSet/>
      <dgm:spPr/>
      <dgm:t>
        <a:bodyPr/>
        <a:lstStyle/>
        <a:p>
          <a:endParaRPr lang="en-US"/>
        </a:p>
      </dgm:t>
    </dgm:pt>
    <dgm:pt modelId="{32225260-3F31-43CF-AD4A-A818E8E391F2}" type="sibTrans" cxnId="{C6899704-A2A8-4B9F-AF0C-1D4CD7A0607D}">
      <dgm:prSet/>
      <dgm:spPr/>
      <dgm:t>
        <a:bodyPr/>
        <a:lstStyle/>
        <a:p>
          <a:endParaRPr lang="en-US"/>
        </a:p>
      </dgm:t>
    </dgm:pt>
    <dgm:pt modelId="{D68EE4EA-FAF0-4518-99C7-E2ABD755BFB9}">
      <dgm:prSet/>
      <dgm:spPr>
        <a:solidFill>
          <a:schemeClr val="tx1"/>
        </a:solidFill>
      </dgm:spPr>
      <dgm:t>
        <a:bodyPr/>
        <a:lstStyle/>
        <a:p>
          <a:r>
            <a:rPr lang="en-US"/>
            <a:t>2.	Huzaifa Farooq (SP23-BSE-005) </a:t>
          </a:r>
        </a:p>
      </dgm:t>
    </dgm:pt>
    <dgm:pt modelId="{3692F704-C9C5-49C5-9A72-4D4845459643}" type="parTrans" cxnId="{9DDCED86-40D5-436C-A1E1-7583468FC3D5}">
      <dgm:prSet/>
      <dgm:spPr/>
      <dgm:t>
        <a:bodyPr/>
        <a:lstStyle/>
        <a:p>
          <a:endParaRPr lang="en-US"/>
        </a:p>
      </dgm:t>
    </dgm:pt>
    <dgm:pt modelId="{320B30E0-E942-4C0F-BC65-903106E3FFC3}" type="sibTrans" cxnId="{9DDCED86-40D5-436C-A1E1-7583468FC3D5}">
      <dgm:prSet/>
      <dgm:spPr/>
      <dgm:t>
        <a:bodyPr/>
        <a:lstStyle/>
        <a:p>
          <a:endParaRPr lang="en-US"/>
        </a:p>
      </dgm:t>
    </dgm:pt>
    <dgm:pt modelId="{EFE02324-0783-4582-8B24-E5B451961138}">
      <dgm:prSet/>
      <dgm:spPr>
        <a:solidFill>
          <a:schemeClr val="tx1"/>
        </a:solidFill>
      </dgm:spPr>
      <dgm:t>
        <a:bodyPr/>
        <a:lstStyle/>
        <a:p>
          <a:r>
            <a:rPr lang="en-US"/>
            <a:t>3.	Huzaifa Murtaza (SP23-BSE-007)</a:t>
          </a:r>
        </a:p>
      </dgm:t>
    </dgm:pt>
    <dgm:pt modelId="{FCF00E17-35BB-418C-9E6D-FA67B03E28C1}" type="parTrans" cxnId="{CD3F2628-2051-406A-A41E-5983722B1D66}">
      <dgm:prSet/>
      <dgm:spPr/>
      <dgm:t>
        <a:bodyPr/>
        <a:lstStyle/>
        <a:p>
          <a:endParaRPr lang="en-US"/>
        </a:p>
      </dgm:t>
    </dgm:pt>
    <dgm:pt modelId="{D5DB19AB-E6F4-40C7-BAC2-68515B7DEDF2}" type="sibTrans" cxnId="{CD3F2628-2051-406A-A41E-5983722B1D66}">
      <dgm:prSet/>
      <dgm:spPr/>
      <dgm:t>
        <a:bodyPr/>
        <a:lstStyle/>
        <a:p>
          <a:endParaRPr lang="en-US"/>
        </a:p>
      </dgm:t>
    </dgm:pt>
    <dgm:pt modelId="{28D62F40-E6AE-432C-9C2B-AC2000A578EC}">
      <dgm:prSet/>
      <dgm:spPr>
        <a:solidFill>
          <a:schemeClr val="tx1"/>
        </a:solidFill>
      </dgm:spPr>
      <dgm:t>
        <a:bodyPr/>
        <a:lstStyle/>
        <a:p>
          <a:r>
            <a:rPr lang="en-US"/>
            <a:t>4.	Hamza (SP23-BSE-015) </a:t>
          </a:r>
        </a:p>
      </dgm:t>
    </dgm:pt>
    <dgm:pt modelId="{DF0EA634-908E-47AE-9A1F-6FC88324460F}" type="parTrans" cxnId="{AD2CB2C8-A8E0-4777-A86F-74AC03D62078}">
      <dgm:prSet/>
      <dgm:spPr/>
      <dgm:t>
        <a:bodyPr/>
        <a:lstStyle/>
        <a:p>
          <a:endParaRPr lang="en-US"/>
        </a:p>
      </dgm:t>
    </dgm:pt>
    <dgm:pt modelId="{463ADDCB-97C8-4E77-8A48-25C15D7ADC29}" type="sibTrans" cxnId="{AD2CB2C8-A8E0-4777-A86F-74AC03D62078}">
      <dgm:prSet/>
      <dgm:spPr/>
      <dgm:t>
        <a:bodyPr/>
        <a:lstStyle/>
        <a:p>
          <a:endParaRPr lang="en-US"/>
        </a:p>
      </dgm:t>
    </dgm:pt>
    <dgm:pt modelId="{B1B4DBD2-AD77-4287-9624-9C016C4E0717}">
      <dgm:prSet/>
      <dgm:spPr>
        <a:solidFill>
          <a:schemeClr val="tx1"/>
        </a:solidFill>
      </dgm:spPr>
      <dgm:t>
        <a:bodyPr/>
        <a:lstStyle/>
        <a:p>
          <a:r>
            <a:rPr lang="en-US"/>
            <a:t>5.	Azlan (SP23-BSE-023)</a:t>
          </a:r>
        </a:p>
      </dgm:t>
    </dgm:pt>
    <dgm:pt modelId="{B2727C5C-BE2B-49BF-A015-BDACC10CEBB0}" type="parTrans" cxnId="{2887DE35-4C08-4A8A-B658-2A0F5E05F9D2}">
      <dgm:prSet/>
      <dgm:spPr/>
      <dgm:t>
        <a:bodyPr/>
        <a:lstStyle/>
        <a:p>
          <a:endParaRPr lang="en-US"/>
        </a:p>
      </dgm:t>
    </dgm:pt>
    <dgm:pt modelId="{8330FE45-EA71-47B2-AB14-02616020F570}" type="sibTrans" cxnId="{2887DE35-4C08-4A8A-B658-2A0F5E05F9D2}">
      <dgm:prSet/>
      <dgm:spPr/>
      <dgm:t>
        <a:bodyPr/>
        <a:lstStyle/>
        <a:p>
          <a:endParaRPr lang="en-US"/>
        </a:p>
      </dgm:t>
    </dgm:pt>
    <dgm:pt modelId="{5359C6DC-B47D-4192-BDDC-8474B6786582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6.	Talha (SP23-BSE-028) </a:t>
          </a:r>
        </a:p>
      </dgm:t>
    </dgm:pt>
    <dgm:pt modelId="{86C5869F-B0D1-4EB5-BF68-FEA45D5562BE}" type="parTrans" cxnId="{4F0DC63E-66BF-4BF9-A4F4-7007FAF0EBAF}">
      <dgm:prSet/>
      <dgm:spPr/>
      <dgm:t>
        <a:bodyPr/>
        <a:lstStyle/>
        <a:p>
          <a:endParaRPr lang="en-US"/>
        </a:p>
      </dgm:t>
    </dgm:pt>
    <dgm:pt modelId="{DCFC6822-E5DF-411C-9A2B-6519492DDF55}" type="sibTrans" cxnId="{4F0DC63E-66BF-4BF9-A4F4-7007FAF0EBAF}">
      <dgm:prSet/>
      <dgm:spPr/>
      <dgm:t>
        <a:bodyPr/>
        <a:lstStyle/>
        <a:p>
          <a:endParaRPr lang="en-US"/>
        </a:p>
      </dgm:t>
    </dgm:pt>
    <dgm:pt modelId="{51D399D0-F36B-4290-9EAA-F474173B1E8F}" type="pres">
      <dgm:prSet presAssocID="{DCE821B4-CA68-46F0-8EBA-9F79C15B1701}" presName="linear" presStyleCnt="0">
        <dgm:presLayoutVars>
          <dgm:animLvl val="lvl"/>
          <dgm:resizeHandles val="exact"/>
        </dgm:presLayoutVars>
      </dgm:prSet>
      <dgm:spPr/>
    </dgm:pt>
    <dgm:pt modelId="{6C59C875-6880-4B91-BC65-6454953C5C73}" type="pres">
      <dgm:prSet presAssocID="{B5F3D6D7-67D9-4A9C-860B-0D5DFF4D87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FF3FC4F-9CFB-48A1-A005-B538A4470B4C}" type="pres">
      <dgm:prSet presAssocID="{32225260-3F31-43CF-AD4A-A818E8E391F2}" presName="spacer" presStyleCnt="0"/>
      <dgm:spPr/>
    </dgm:pt>
    <dgm:pt modelId="{64B1C7AF-A204-4EFF-9D7B-F0F801001F3D}" type="pres">
      <dgm:prSet presAssocID="{D68EE4EA-FAF0-4518-99C7-E2ABD755BFB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B6393A5-AF2F-4BCB-A8ED-4A87EBC3B3ED}" type="pres">
      <dgm:prSet presAssocID="{320B30E0-E942-4C0F-BC65-903106E3FFC3}" presName="spacer" presStyleCnt="0"/>
      <dgm:spPr/>
    </dgm:pt>
    <dgm:pt modelId="{882850DB-1AF5-4B04-AAB2-F88A8FCBF3AF}" type="pres">
      <dgm:prSet presAssocID="{EFE02324-0783-4582-8B24-E5B45196113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5EA394-F897-42B9-B433-D990C7572B5A}" type="pres">
      <dgm:prSet presAssocID="{D5DB19AB-E6F4-40C7-BAC2-68515B7DEDF2}" presName="spacer" presStyleCnt="0"/>
      <dgm:spPr/>
    </dgm:pt>
    <dgm:pt modelId="{EE895E98-AF20-4322-83F3-FBFF6574EE3D}" type="pres">
      <dgm:prSet presAssocID="{28D62F40-E6AE-432C-9C2B-AC2000A578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BD8515-8459-4127-86C7-DCC36FEBDA8E}" type="pres">
      <dgm:prSet presAssocID="{463ADDCB-97C8-4E77-8A48-25C15D7ADC29}" presName="spacer" presStyleCnt="0"/>
      <dgm:spPr/>
    </dgm:pt>
    <dgm:pt modelId="{E3B8735F-BEA4-4DF2-962D-AEE9A3F8FE6B}" type="pres">
      <dgm:prSet presAssocID="{B1B4DBD2-AD77-4287-9624-9C016C4E07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CCE017-5E61-495D-B8A2-ACAD848F1956}" type="pres">
      <dgm:prSet presAssocID="{8330FE45-EA71-47B2-AB14-02616020F570}" presName="spacer" presStyleCnt="0"/>
      <dgm:spPr/>
    </dgm:pt>
    <dgm:pt modelId="{4B9F94B9-E901-4E11-B480-6EC64BC21743}" type="pres">
      <dgm:prSet presAssocID="{5359C6DC-B47D-4192-BDDC-8474B67865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6899704-A2A8-4B9F-AF0C-1D4CD7A0607D}" srcId="{DCE821B4-CA68-46F0-8EBA-9F79C15B1701}" destId="{B5F3D6D7-67D9-4A9C-860B-0D5DFF4D8785}" srcOrd="0" destOrd="0" parTransId="{968DAAE6-5412-4EE1-A8E3-AE421B5F71CB}" sibTransId="{32225260-3F31-43CF-AD4A-A818E8E391F2}"/>
    <dgm:cxn modelId="{F530AB08-E793-4170-872D-11725985E83C}" type="presOf" srcId="{B1B4DBD2-AD77-4287-9624-9C016C4E0717}" destId="{E3B8735F-BEA4-4DF2-962D-AEE9A3F8FE6B}" srcOrd="0" destOrd="0" presId="urn:microsoft.com/office/officeart/2005/8/layout/vList2"/>
    <dgm:cxn modelId="{B9E6F90B-1051-4ECD-AB41-D2ECE801F12D}" type="presOf" srcId="{EFE02324-0783-4582-8B24-E5B451961138}" destId="{882850DB-1AF5-4B04-AAB2-F88A8FCBF3AF}" srcOrd="0" destOrd="0" presId="urn:microsoft.com/office/officeart/2005/8/layout/vList2"/>
    <dgm:cxn modelId="{4E4B2E0E-7CD8-491F-AF54-AFE389E1B42D}" type="presOf" srcId="{28D62F40-E6AE-432C-9C2B-AC2000A578EC}" destId="{EE895E98-AF20-4322-83F3-FBFF6574EE3D}" srcOrd="0" destOrd="0" presId="urn:microsoft.com/office/officeart/2005/8/layout/vList2"/>
    <dgm:cxn modelId="{91E9A912-C3D5-4F48-9B89-B9B2F69A95EA}" type="presOf" srcId="{B5F3D6D7-67D9-4A9C-860B-0D5DFF4D8785}" destId="{6C59C875-6880-4B91-BC65-6454953C5C73}" srcOrd="0" destOrd="0" presId="urn:microsoft.com/office/officeart/2005/8/layout/vList2"/>
    <dgm:cxn modelId="{15A9EC15-367E-48A9-8180-6702220BC0B8}" type="presOf" srcId="{D68EE4EA-FAF0-4518-99C7-E2ABD755BFB9}" destId="{64B1C7AF-A204-4EFF-9D7B-F0F801001F3D}" srcOrd="0" destOrd="0" presId="urn:microsoft.com/office/officeart/2005/8/layout/vList2"/>
    <dgm:cxn modelId="{AAC86F23-3031-430E-B83E-487498C72E72}" type="presOf" srcId="{DCE821B4-CA68-46F0-8EBA-9F79C15B1701}" destId="{51D399D0-F36B-4290-9EAA-F474173B1E8F}" srcOrd="0" destOrd="0" presId="urn:microsoft.com/office/officeart/2005/8/layout/vList2"/>
    <dgm:cxn modelId="{CD3F2628-2051-406A-A41E-5983722B1D66}" srcId="{DCE821B4-CA68-46F0-8EBA-9F79C15B1701}" destId="{EFE02324-0783-4582-8B24-E5B451961138}" srcOrd="2" destOrd="0" parTransId="{FCF00E17-35BB-418C-9E6D-FA67B03E28C1}" sibTransId="{D5DB19AB-E6F4-40C7-BAC2-68515B7DEDF2}"/>
    <dgm:cxn modelId="{2887DE35-4C08-4A8A-B658-2A0F5E05F9D2}" srcId="{DCE821B4-CA68-46F0-8EBA-9F79C15B1701}" destId="{B1B4DBD2-AD77-4287-9624-9C016C4E0717}" srcOrd="4" destOrd="0" parTransId="{B2727C5C-BE2B-49BF-A015-BDACC10CEBB0}" sibTransId="{8330FE45-EA71-47B2-AB14-02616020F570}"/>
    <dgm:cxn modelId="{4F0DC63E-66BF-4BF9-A4F4-7007FAF0EBAF}" srcId="{DCE821B4-CA68-46F0-8EBA-9F79C15B1701}" destId="{5359C6DC-B47D-4192-BDDC-8474B6786582}" srcOrd="5" destOrd="0" parTransId="{86C5869F-B0D1-4EB5-BF68-FEA45D5562BE}" sibTransId="{DCFC6822-E5DF-411C-9A2B-6519492DDF55}"/>
    <dgm:cxn modelId="{40A8437F-70FA-4568-A827-DC2AB3711702}" type="presOf" srcId="{5359C6DC-B47D-4192-BDDC-8474B6786582}" destId="{4B9F94B9-E901-4E11-B480-6EC64BC21743}" srcOrd="0" destOrd="0" presId="urn:microsoft.com/office/officeart/2005/8/layout/vList2"/>
    <dgm:cxn modelId="{9DDCED86-40D5-436C-A1E1-7583468FC3D5}" srcId="{DCE821B4-CA68-46F0-8EBA-9F79C15B1701}" destId="{D68EE4EA-FAF0-4518-99C7-E2ABD755BFB9}" srcOrd="1" destOrd="0" parTransId="{3692F704-C9C5-49C5-9A72-4D4845459643}" sibTransId="{320B30E0-E942-4C0F-BC65-903106E3FFC3}"/>
    <dgm:cxn modelId="{AD2CB2C8-A8E0-4777-A86F-74AC03D62078}" srcId="{DCE821B4-CA68-46F0-8EBA-9F79C15B1701}" destId="{28D62F40-E6AE-432C-9C2B-AC2000A578EC}" srcOrd="3" destOrd="0" parTransId="{DF0EA634-908E-47AE-9A1F-6FC88324460F}" sibTransId="{463ADDCB-97C8-4E77-8A48-25C15D7ADC29}"/>
    <dgm:cxn modelId="{2DBE8958-E5DA-4EB0-9CC4-CB1D74EBFF71}" type="presParOf" srcId="{51D399D0-F36B-4290-9EAA-F474173B1E8F}" destId="{6C59C875-6880-4B91-BC65-6454953C5C73}" srcOrd="0" destOrd="0" presId="urn:microsoft.com/office/officeart/2005/8/layout/vList2"/>
    <dgm:cxn modelId="{1E2A0DEE-53DC-45FC-BD2B-5CBE2F4795A6}" type="presParOf" srcId="{51D399D0-F36B-4290-9EAA-F474173B1E8F}" destId="{7FF3FC4F-9CFB-48A1-A005-B538A4470B4C}" srcOrd="1" destOrd="0" presId="urn:microsoft.com/office/officeart/2005/8/layout/vList2"/>
    <dgm:cxn modelId="{A9BB6EF9-769C-4718-AB09-0AEED8AA1689}" type="presParOf" srcId="{51D399D0-F36B-4290-9EAA-F474173B1E8F}" destId="{64B1C7AF-A204-4EFF-9D7B-F0F801001F3D}" srcOrd="2" destOrd="0" presId="urn:microsoft.com/office/officeart/2005/8/layout/vList2"/>
    <dgm:cxn modelId="{FCCFB23D-2206-4896-822B-D618B48F8761}" type="presParOf" srcId="{51D399D0-F36B-4290-9EAA-F474173B1E8F}" destId="{2B6393A5-AF2F-4BCB-A8ED-4A87EBC3B3ED}" srcOrd="3" destOrd="0" presId="urn:microsoft.com/office/officeart/2005/8/layout/vList2"/>
    <dgm:cxn modelId="{3CC0D968-3124-44D3-B139-2EB48E530E5E}" type="presParOf" srcId="{51D399D0-F36B-4290-9EAA-F474173B1E8F}" destId="{882850DB-1AF5-4B04-AAB2-F88A8FCBF3AF}" srcOrd="4" destOrd="0" presId="urn:microsoft.com/office/officeart/2005/8/layout/vList2"/>
    <dgm:cxn modelId="{EBE592EB-A474-408A-B60C-54A8098F3006}" type="presParOf" srcId="{51D399D0-F36B-4290-9EAA-F474173B1E8F}" destId="{615EA394-F897-42B9-B433-D990C7572B5A}" srcOrd="5" destOrd="0" presId="urn:microsoft.com/office/officeart/2005/8/layout/vList2"/>
    <dgm:cxn modelId="{30A003C7-0189-4203-B6BA-7D337F6D4688}" type="presParOf" srcId="{51D399D0-F36B-4290-9EAA-F474173B1E8F}" destId="{EE895E98-AF20-4322-83F3-FBFF6574EE3D}" srcOrd="6" destOrd="0" presId="urn:microsoft.com/office/officeart/2005/8/layout/vList2"/>
    <dgm:cxn modelId="{951F2DE7-3C96-40E0-A430-81B0FFCA23D1}" type="presParOf" srcId="{51D399D0-F36B-4290-9EAA-F474173B1E8F}" destId="{11BD8515-8459-4127-86C7-DCC36FEBDA8E}" srcOrd="7" destOrd="0" presId="urn:microsoft.com/office/officeart/2005/8/layout/vList2"/>
    <dgm:cxn modelId="{FB005849-623C-494F-9361-A12B50CBCEC7}" type="presParOf" srcId="{51D399D0-F36B-4290-9EAA-F474173B1E8F}" destId="{E3B8735F-BEA4-4DF2-962D-AEE9A3F8FE6B}" srcOrd="8" destOrd="0" presId="urn:microsoft.com/office/officeart/2005/8/layout/vList2"/>
    <dgm:cxn modelId="{53119116-862A-4175-B1FE-29F6A266ACE2}" type="presParOf" srcId="{51D399D0-F36B-4290-9EAA-F474173B1E8F}" destId="{04CCE017-5E61-495D-B8A2-ACAD848F1956}" srcOrd="9" destOrd="0" presId="urn:microsoft.com/office/officeart/2005/8/layout/vList2"/>
    <dgm:cxn modelId="{F1B583BB-A635-4212-9187-C83979630641}" type="presParOf" srcId="{51D399D0-F36B-4290-9EAA-F474173B1E8F}" destId="{4B9F94B9-E901-4E11-B480-6EC64BC217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7E16D-8089-4782-80DD-D2161B74DDF3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9EEB2F-597B-4782-AC3F-01719AD7709C}">
      <dgm:prSet/>
      <dgm:spPr/>
      <dgm:t>
        <a:bodyPr/>
        <a:lstStyle/>
        <a:p>
          <a:r>
            <a:rPr lang="en-US" b="1"/>
            <a:t>User Management:</a:t>
          </a:r>
          <a:endParaRPr lang="en-US"/>
        </a:p>
      </dgm:t>
    </dgm:pt>
    <dgm:pt modelId="{03834A45-66D6-4389-A722-36B89906A2F3}" type="parTrans" cxnId="{BC8BE031-AB28-4561-B019-D143F0C9FB66}">
      <dgm:prSet/>
      <dgm:spPr/>
      <dgm:t>
        <a:bodyPr/>
        <a:lstStyle/>
        <a:p>
          <a:endParaRPr lang="en-US"/>
        </a:p>
      </dgm:t>
    </dgm:pt>
    <dgm:pt modelId="{11ABA025-0DE1-4226-99BA-40C56663D67B}" type="sibTrans" cxnId="{BC8BE031-AB28-4561-B019-D143F0C9FB66}">
      <dgm:prSet/>
      <dgm:spPr/>
      <dgm:t>
        <a:bodyPr/>
        <a:lstStyle/>
        <a:p>
          <a:endParaRPr lang="en-US"/>
        </a:p>
      </dgm:t>
    </dgm:pt>
    <dgm:pt modelId="{9BF73568-74BC-4F79-A8CC-A831079F3AD0}">
      <dgm:prSet/>
      <dgm:spPr/>
      <dgm:t>
        <a:bodyPr/>
        <a:lstStyle/>
        <a:p>
          <a:r>
            <a:rPr lang="en-US" dirty="0"/>
            <a:t>Users should be able to log in and log out of the system.</a:t>
          </a:r>
        </a:p>
      </dgm:t>
    </dgm:pt>
    <dgm:pt modelId="{A3ADD9C8-EA0D-4686-A950-B75AC57CA638}" type="parTrans" cxnId="{CD7A169A-BCFE-4874-8C89-C2031BA7E711}">
      <dgm:prSet/>
      <dgm:spPr/>
      <dgm:t>
        <a:bodyPr/>
        <a:lstStyle/>
        <a:p>
          <a:endParaRPr lang="en-US"/>
        </a:p>
      </dgm:t>
    </dgm:pt>
    <dgm:pt modelId="{47C6773F-649A-48B0-AB29-E425028C017F}" type="sibTrans" cxnId="{CD7A169A-BCFE-4874-8C89-C2031BA7E711}">
      <dgm:prSet/>
      <dgm:spPr/>
      <dgm:t>
        <a:bodyPr/>
        <a:lstStyle/>
        <a:p>
          <a:endParaRPr lang="en-US"/>
        </a:p>
      </dgm:t>
    </dgm:pt>
    <dgm:pt modelId="{52BD485A-8739-42DE-A7C4-44B20D70F15A}">
      <dgm:prSet/>
      <dgm:spPr/>
      <dgm:t>
        <a:bodyPr/>
        <a:lstStyle/>
        <a:p>
          <a:r>
            <a:rPr lang="en-US" dirty="0"/>
            <a:t>Administrators should be able to create new user accounts with specified roles.</a:t>
          </a:r>
        </a:p>
      </dgm:t>
    </dgm:pt>
    <dgm:pt modelId="{2F70E2C2-B7A0-4F58-9F86-A743989950A6}" type="parTrans" cxnId="{1DDFC357-A363-4FD0-B21E-9ADCC438F737}">
      <dgm:prSet/>
      <dgm:spPr/>
      <dgm:t>
        <a:bodyPr/>
        <a:lstStyle/>
        <a:p>
          <a:endParaRPr lang="en-US"/>
        </a:p>
      </dgm:t>
    </dgm:pt>
    <dgm:pt modelId="{B5598AB8-85AC-4833-BACA-7227AB2CB740}" type="sibTrans" cxnId="{1DDFC357-A363-4FD0-B21E-9ADCC438F737}">
      <dgm:prSet/>
      <dgm:spPr/>
      <dgm:t>
        <a:bodyPr/>
        <a:lstStyle/>
        <a:p>
          <a:endParaRPr lang="en-US"/>
        </a:p>
      </dgm:t>
    </dgm:pt>
    <dgm:pt modelId="{B375F403-AF97-4469-B50E-AFC7CC1E41E8}">
      <dgm:prSet/>
      <dgm:spPr/>
      <dgm:t>
        <a:bodyPr/>
        <a:lstStyle/>
        <a:p>
          <a:r>
            <a:rPr lang="en-US" dirty="0"/>
            <a:t>Administrators should be able to delete user accounts.</a:t>
          </a:r>
        </a:p>
      </dgm:t>
    </dgm:pt>
    <dgm:pt modelId="{217F3F9F-FAF0-4622-9686-E944BAFFD35D}" type="parTrans" cxnId="{91D603FA-2C7A-4A89-8D14-D30201618CCF}">
      <dgm:prSet/>
      <dgm:spPr/>
      <dgm:t>
        <a:bodyPr/>
        <a:lstStyle/>
        <a:p>
          <a:endParaRPr lang="en-US"/>
        </a:p>
      </dgm:t>
    </dgm:pt>
    <dgm:pt modelId="{89C5DE70-F1E4-46BF-B199-08F4DBF67A81}" type="sibTrans" cxnId="{91D603FA-2C7A-4A89-8D14-D30201618CCF}">
      <dgm:prSet/>
      <dgm:spPr/>
      <dgm:t>
        <a:bodyPr/>
        <a:lstStyle/>
        <a:p>
          <a:endParaRPr lang="en-US"/>
        </a:p>
      </dgm:t>
    </dgm:pt>
    <dgm:pt modelId="{75DD2128-9770-4C2F-A7BA-A494F7E91A7E}">
      <dgm:prSet/>
      <dgm:spPr/>
      <dgm:t>
        <a:bodyPr/>
        <a:lstStyle/>
        <a:p>
          <a:r>
            <a:rPr lang="en-US" dirty="0"/>
            <a:t>A user can only delete their own account or other accounts if they are an administrator.</a:t>
          </a:r>
        </a:p>
      </dgm:t>
    </dgm:pt>
    <dgm:pt modelId="{80932D61-DF24-401D-B278-08F3E2CD7806}" type="parTrans" cxnId="{51C6A440-FD46-4182-ACD5-8F6A63C928CB}">
      <dgm:prSet/>
      <dgm:spPr/>
      <dgm:t>
        <a:bodyPr/>
        <a:lstStyle/>
        <a:p>
          <a:endParaRPr lang="en-US"/>
        </a:p>
      </dgm:t>
    </dgm:pt>
    <dgm:pt modelId="{4E455038-A1FB-417D-9D32-BD16D5D5F01E}" type="sibTrans" cxnId="{51C6A440-FD46-4182-ACD5-8F6A63C928CB}">
      <dgm:prSet/>
      <dgm:spPr/>
      <dgm:t>
        <a:bodyPr/>
        <a:lstStyle/>
        <a:p>
          <a:endParaRPr lang="en-US"/>
        </a:p>
      </dgm:t>
    </dgm:pt>
    <dgm:pt modelId="{3AE57D25-1474-4876-96C8-4A4C11980ADE}" type="pres">
      <dgm:prSet presAssocID="{FEC7E16D-8089-4782-80DD-D2161B74DDF3}" presName="linear" presStyleCnt="0">
        <dgm:presLayoutVars>
          <dgm:animLvl val="lvl"/>
          <dgm:resizeHandles val="exact"/>
        </dgm:presLayoutVars>
      </dgm:prSet>
      <dgm:spPr/>
    </dgm:pt>
    <dgm:pt modelId="{60AB11CA-E66B-4B89-B308-C5824E8A4939}" type="pres">
      <dgm:prSet presAssocID="{FA9EEB2F-597B-4782-AC3F-01719AD770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CD30D8-4C6D-4976-A1DA-AC6360D4BD5F}" type="pres">
      <dgm:prSet presAssocID="{FA9EEB2F-597B-4782-AC3F-01719AD770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A04E01C-E91A-499A-9A1B-A918AEC84E8D}" type="presOf" srcId="{75DD2128-9770-4C2F-A7BA-A494F7E91A7E}" destId="{8DCD30D8-4C6D-4976-A1DA-AC6360D4BD5F}" srcOrd="0" destOrd="3" presId="urn:microsoft.com/office/officeart/2005/8/layout/vList2"/>
    <dgm:cxn modelId="{2D1A4A2E-5E4F-495B-9A29-D4E3B0B3A2B1}" type="presOf" srcId="{9BF73568-74BC-4F79-A8CC-A831079F3AD0}" destId="{8DCD30D8-4C6D-4976-A1DA-AC6360D4BD5F}" srcOrd="0" destOrd="0" presId="urn:microsoft.com/office/officeart/2005/8/layout/vList2"/>
    <dgm:cxn modelId="{BC8BE031-AB28-4561-B019-D143F0C9FB66}" srcId="{FEC7E16D-8089-4782-80DD-D2161B74DDF3}" destId="{FA9EEB2F-597B-4782-AC3F-01719AD7709C}" srcOrd="0" destOrd="0" parTransId="{03834A45-66D6-4389-A722-36B89906A2F3}" sibTransId="{11ABA025-0DE1-4226-99BA-40C56663D67B}"/>
    <dgm:cxn modelId="{64DB8138-AFB3-4B4B-BADB-55CD546BE153}" type="presOf" srcId="{FA9EEB2F-597B-4782-AC3F-01719AD7709C}" destId="{60AB11CA-E66B-4B89-B308-C5824E8A4939}" srcOrd="0" destOrd="0" presId="urn:microsoft.com/office/officeart/2005/8/layout/vList2"/>
    <dgm:cxn modelId="{51C6A440-FD46-4182-ACD5-8F6A63C928CB}" srcId="{FA9EEB2F-597B-4782-AC3F-01719AD7709C}" destId="{75DD2128-9770-4C2F-A7BA-A494F7E91A7E}" srcOrd="3" destOrd="0" parTransId="{80932D61-DF24-401D-B278-08F3E2CD7806}" sibTransId="{4E455038-A1FB-417D-9D32-BD16D5D5F01E}"/>
    <dgm:cxn modelId="{D4758D42-F29D-48AF-90DD-5A3795313B63}" type="presOf" srcId="{B375F403-AF97-4469-B50E-AFC7CC1E41E8}" destId="{8DCD30D8-4C6D-4976-A1DA-AC6360D4BD5F}" srcOrd="0" destOrd="2" presId="urn:microsoft.com/office/officeart/2005/8/layout/vList2"/>
    <dgm:cxn modelId="{1DDFC357-A363-4FD0-B21E-9ADCC438F737}" srcId="{FA9EEB2F-597B-4782-AC3F-01719AD7709C}" destId="{52BD485A-8739-42DE-A7C4-44B20D70F15A}" srcOrd="1" destOrd="0" parTransId="{2F70E2C2-B7A0-4F58-9F86-A743989950A6}" sibTransId="{B5598AB8-85AC-4833-BACA-7227AB2CB740}"/>
    <dgm:cxn modelId="{4A002199-204D-4893-8CEE-614B5FF117AD}" type="presOf" srcId="{FEC7E16D-8089-4782-80DD-D2161B74DDF3}" destId="{3AE57D25-1474-4876-96C8-4A4C11980ADE}" srcOrd="0" destOrd="0" presId="urn:microsoft.com/office/officeart/2005/8/layout/vList2"/>
    <dgm:cxn modelId="{CD7A169A-BCFE-4874-8C89-C2031BA7E711}" srcId="{FA9EEB2F-597B-4782-AC3F-01719AD7709C}" destId="{9BF73568-74BC-4F79-A8CC-A831079F3AD0}" srcOrd="0" destOrd="0" parTransId="{A3ADD9C8-EA0D-4686-A950-B75AC57CA638}" sibTransId="{47C6773F-649A-48B0-AB29-E425028C017F}"/>
    <dgm:cxn modelId="{57CFB8A2-5C20-4DF2-817B-01FF9A00BDD8}" type="presOf" srcId="{52BD485A-8739-42DE-A7C4-44B20D70F15A}" destId="{8DCD30D8-4C6D-4976-A1DA-AC6360D4BD5F}" srcOrd="0" destOrd="1" presId="urn:microsoft.com/office/officeart/2005/8/layout/vList2"/>
    <dgm:cxn modelId="{91D603FA-2C7A-4A89-8D14-D30201618CCF}" srcId="{FA9EEB2F-597B-4782-AC3F-01719AD7709C}" destId="{B375F403-AF97-4469-B50E-AFC7CC1E41E8}" srcOrd="2" destOrd="0" parTransId="{217F3F9F-FAF0-4622-9686-E944BAFFD35D}" sibTransId="{89C5DE70-F1E4-46BF-B199-08F4DBF67A81}"/>
    <dgm:cxn modelId="{A017B12D-C31E-4149-BD41-B5472377E6D8}" type="presParOf" srcId="{3AE57D25-1474-4876-96C8-4A4C11980ADE}" destId="{60AB11CA-E66B-4B89-B308-C5824E8A4939}" srcOrd="0" destOrd="0" presId="urn:microsoft.com/office/officeart/2005/8/layout/vList2"/>
    <dgm:cxn modelId="{D47937B4-D987-4E5A-8063-5955C64E5D6E}" type="presParOf" srcId="{3AE57D25-1474-4876-96C8-4A4C11980ADE}" destId="{8DCD30D8-4C6D-4976-A1DA-AC6360D4BD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C7E16D-8089-4782-80DD-D2161B74DDF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F73568-74BC-4F79-A8CC-A831079F3AD0}">
      <dgm:prSet custT="1"/>
      <dgm:spPr/>
      <dgm:t>
        <a:bodyPr/>
        <a:lstStyle/>
        <a:p>
          <a:r>
            <a:rPr lang="en-US" sz="2400" b="1" dirty="0"/>
            <a:t>Item Management:</a:t>
          </a:r>
          <a:endParaRPr lang="en-US" sz="2400" dirty="0"/>
        </a:p>
      </dgm:t>
    </dgm:pt>
    <dgm:pt modelId="{A3ADD9C8-EA0D-4686-A950-B75AC57CA638}" type="parTrans" cxnId="{CD7A169A-BCFE-4874-8C89-C2031BA7E711}">
      <dgm:prSet/>
      <dgm:spPr/>
      <dgm:t>
        <a:bodyPr/>
        <a:lstStyle/>
        <a:p>
          <a:endParaRPr lang="en-US"/>
        </a:p>
      </dgm:t>
    </dgm:pt>
    <dgm:pt modelId="{47C6773F-649A-48B0-AB29-E425028C017F}" type="sibTrans" cxnId="{CD7A169A-BCFE-4874-8C89-C2031BA7E711}">
      <dgm:prSet/>
      <dgm:spPr/>
      <dgm:t>
        <a:bodyPr/>
        <a:lstStyle/>
        <a:p>
          <a:endParaRPr lang="en-US"/>
        </a:p>
      </dgm:t>
    </dgm:pt>
    <dgm:pt modelId="{44BCF3B2-08F6-4120-A318-32761E6C9DBE}">
      <dgm:prSet custT="1"/>
      <dgm:spPr/>
      <dgm:t>
        <a:bodyPr/>
        <a:lstStyle/>
        <a:p>
          <a:r>
            <a:rPr lang="en-US" sz="1800" dirty="0"/>
            <a:t>Users with appropriate permissions (e.g., administrators, cashiers) should be able to add new items to the inventory.</a:t>
          </a:r>
        </a:p>
      </dgm:t>
    </dgm:pt>
    <dgm:pt modelId="{A7C0DDAE-77C9-43D9-995E-1DFE1E33599F}" type="parTrans" cxnId="{0EC23D3E-F7EF-43C6-9EB3-679162AD9988}">
      <dgm:prSet/>
      <dgm:spPr/>
      <dgm:t>
        <a:bodyPr/>
        <a:lstStyle/>
        <a:p>
          <a:endParaRPr lang="en-US"/>
        </a:p>
      </dgm:t>
    </dgm:pt>
    <dgm:pt modelId="{47A51E85-BD06-4C12-A2BC-0ED8175FAF18}" type="sibTrans" cxnId="{0EC23D3E-F7EF-43C6-9EB3-679162AD9988}">
      <dgm:prSet/>
      <dgm:spPr/>
      <dgm:t>
        <a:bodyPr/>
        <a:lstStyle/>
        <a:p>
          <a:endParaRPr lang="en-US"/>
        </a:p>
      </dgm:t>
    </dgm:pt>
    <dgm:pt modelId="{51A148F4-A5B3-4F96-BFEA-F2B303D525C8}">
      <dgm:prSet custT="1"/>
      <dgm:spPr/>
      <dgm:t>
        <a:bodyPr/>
        <a:lstStyle/>
        <a:p>
          <a:r>
            <a:rPr lang="en-US" sz="1800" dirty="0"/>
            <a:t>Users with appropriate permissions should be able to view a list of all items in the inventory.</a:t>
          </a:r>
        </a:p>
      </dgm:t>
    </dgm:pt>
    <dgm:pt modelId="{20264352-545F-4DE7-AA0C-D1676B7FB4CD}" type="parTrans" cxnId="{002BF291-6DD5-4C03-92A1-F0BAB6A30892}">
      <dgm:prSet/>
      <dgm:spPr/>
      <dgm:t>
        <a:bodyPr/>
        <a:lstStyle/>
        <a:p>
          <a:endParaRPr lang="en-US"/>
        </a:p>
      </dgm:t>
    </dgm:pt>
    <dgm:pt modelId="{D0809846-6490-49B6-91B4-8CDAB95D9916}" type="sibTrans" cxnId="{002BF291-6DD5-4C03-92A1-F0BAB6A30892}">
      <dgm:prSet/>
      <dgm:spPr/>
      <dgm:t>
        <a:bodyPr/>
        <a:lstStyle/>
        <a:p>
          <a:endParaRPr lang="en-US"/>
        </a:p>
      </dgm:t>
    </dgm:pt>
    <dgm:pt modelId="{ECE2FE18-4D95-42D5-880B-1DB55CAD14ED}">
      <dgm:prSet custT="1"/>
      <dgm:spPr/>
      <dgm:t>
        <a:bodyPr/>
        <a:lstStyle/>
        <a:p>
          <a:r>
            <a:rPr lang="en-US" sz="1800"/>
            <a:t>Users with appropriate permissions should be able to remove items from the inventory.</a:t>
          </a:r>
        </a:p>
      </dgm:t>
    </dgm:pt>
    <dgm:pt modelId="{01E25698-2F4A-42B8-867C-84F614011D47}" type="parTrans" cxnId="{9411B8AA-D4EA-4D90-B836-02C1094CAF8D}">
      <dgm:prSet/>
      <dgm:spPr/>
      <dgm:t>
        <a:bodyPr/>
        <a:lstStyle/>
        <a:p>
          <a:endParaRPr lang="en-US"/>
        </a:p>
      </dgm:t>
    </dgm:pt>
    <dgm:pt modelId="{A8F0BB70-AE4E-4C2F-89EC-CC3E305EFAAC}" type="sibTrans" cxnId="{9411B8AA-D4EA-4D90-B836-02C1094CAF8D}">
      <dgm:prSet/>
      <dgm:spPr/>
      <dgm:t>
        <a:bodyPr/>
        <a:lstStyle/>
        <a:p>
          <a:endParaRPr lang="en-US"/>
        </a:p>
      </dgm:t>
    </dgm:pt>
    <dgm:pt modelId="{448662F3-7386-4C59-8558-64BD8074924A}">
      <dgm:prSet custT="1"/>
      <dgm:spPr/>
      <dgm:t>
        <a:bodyPr/>
        <a:lstStyle/>
        <a:p>
          <a:r>
            <a:rPr lang="en-US" sz="1800" dirty="0"/>
            <a:t>The system should track the quantity of each item in stock.</a:t>
          </a:r>
        </a:p>
      </dgm:t>
    </dgm:pt>
    <dgm:pt modelId="{1B7AEF86-7D2A-42B4-B170-79BBD5F33FF5}" type="parTrans" cxnId="{A9BFD4D4-E975-4703-A48D-62D12867700B}">
      <dgm:prSet/>
      <dgm:spPr/>
      <dgm:t>
        <a:bodyPr/>
        <a:lstStyle/>
        <a:p>
          <a:endParaRPr lang="en-US"/>
        </a:p>
      </dgm:t>
    </dgm:pt>
    <dgm:pt modelId="{5744D5FC-D9AE-4B7E-8ED7-3CFE0F915B65}" type="sibTrans" cxnId="{A9BFD4D4-E975-4703-A48D-62D12867700B}">
      <dgm:prSet/>
      <dgm:spPr/>
      <dgm:t>
        <a:bodyPr/>
        <a:lstStyle/>
        <a:p>
          <a:endParaRPr lang="en-US"/>
        </a:p>
      </dgm:t>
    </dgm:pt>
    <dgm:pt modelId="{80FCF67F-3341-4565-90FE-7D92DE8BE09B}" type="pres">
      <dgm:prSet presAssocID="{FEC7E16D-8089-4782-80DD-D2161B74DDF3}" presName="linear" presStyleCnt="0">
        <dgm:presLayoutVars>
          <dgm:animLvl val="lvl"/>
          <dgm:resizeHandles val="exact"/>
        </dgm:presLayoutVars>
      </dgm:prSet>
      <dgm:spPr/>
    </dgm:pt>
    <dgm:pt modelId="{1467D033-B60B-4265-A430-6A77201C8801}" type="pres">
      <dgm:prSet presAssocID="{9BF73568-74BC-4F79-A8CC-A831079F3AD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511F4E-CA47-4E8E-B03F-A8A3C20D9203}" type="pres">
      <dgm:prSet presAssocID="{9BF73568-74BC-4F79-A8CC-A831079F3A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F68D0B-0FDC-4F35-85B0-26310F22F1CE}" type="presOf" srcId="{448662F3-7386-4C59-8558-64BD8074924A}" destId="{2D511F4E-CA47-4E8E-B03F-A8A3C20D9203}" srcOrd="0" destOrd="3" presId="urn:microsoft.com/office/officeart/2005/8/layout/vList2"/>
    <dgm:cxn modelId="{08586217-72C9-4585-A35A-35BD7459E39B}" type="presOf" srcId="{FEC7E16D-8089-4782-80DD-D2161B74DDF3}" destId="{80FCF67F-3341-4565-90FE-7D92DE8BE09B}" srcOrd="0" destOrd="0" presId="urn:microsoft.com/office/officeart/2005/8/layout/vList2"/>
    <dgm:cxn modelId="{91FEC034-9553-4F70-97D4-D901E7DD83BD}" type="presOf" srcId="{44BCF3B2-08F6-4120-A318-32761E6C9DBE}" destId="{2D511F4E-CA47-4E8E-B03F-A8A3C20D9203}" srcOrd="0" destOrd="0" presId="urn:microsoft.com/office/officeart/2005/8/layout/vList2"/>
    <dgm:cxn modelId="{0EC23D3E-F7EF-43C6-9EB3-679162AD9988}" srcId="{9BF73568-74BC-4F79-A8CC-A831079F3AD0}" destId="{44BCF3B2-08F6-4120-A318-32761E6C9DBE}" srcOrd="0" destOrd="0" parTransId="{A7C0DDAE-77C9-43D9-995E-1DFE1E33599F}" sibTransId="{47A51E85-BD06-4C12-A2BC-0ED8175FAF18}"/>
    <dgm:cxn modelId="{7D01A463-9198-473A-9B1F-17BDC2410D94}" type="presOf" srcId="{51A148F4-A5B3-4F96-BFEA-F2B303D525C8}" destId="{2D511F4E-CA47-4E8E-B03F-A8A3C20D9203}" srcOrd="0" destOrd="1" presId="urn:microsoft.com/office/officeart/2005/8/layout/vList2"/>
    <dgm:cxn modelId="{002BF291-6DD5-4C03-92A1-F0BAB6A30892}" srcId="{9BF73568-74BC-4F79-A8CC-A831079F3AD0}" destId="{51A148F4-A5B3-4F96-BFEA-F2B303D525C8}" srcOrd="1" destOrd="0" parTransId="{20264352-545F-4DE7-AA0C-D1676B7FB4CD}" sibTransId="{D0809846-6490-49B6-91B4-8CDAB95D9916}"/>
    <dgm:cxn modelId="{CD7A169A-BCFE-4874-8C89-C2031BA7E711}" srcId="{FEC7E16D-8089-4782-80DD-D2161B74DDF3}" destId="{9BF73568-74BC-4F79-A8CC-A831079F3AD0}" srcOrd="0" destOrd="0" parTransId="{A3ADD9C8-EA0D-4686-A950-B75AC57CA638}" sibTransId="{47C6773F-649A-48B0-AB29-E425028C017F}"/>
    <dgm:cxn modelId="{562A44A8-BC95-43EC-AE47-036FF36676B8}" type="presOf" srcId="{ECE2FE18-4D95-42D5-880B-1DB55CAD14ED}" destId="{2D511F4E-CA47-4E8E-B03F-A8A3C20D9203}" srcOrd="0" destOrd="2" presId="urn:microsoft.com/office/officeart/2005/8/layout/vList2"/>
    <dgm:cxn modelId="{9411B8AA-D4EA-4D90-B836-02C1094CAF8D}" srcId="{9BF73568-74BC-4F79-A8CC-A831079F3AD0}" destId="{ECE2FE18-4D95-42D5-880B-1DB55CAD14ED}" srcOrd="2" destOrd="0" parTransId="{01E25698-2F4A-42B8-867C-84F614011D47}" sibTransId="{A8F0BB70-AE4E-4C2F-89EC-CC3E305EFAAC}"/>
    <dgm:cxn modelId="{A9BFD4D4-E975-4703-A48D-62D12867700B}" srcId="{9BF73568-74BC-4F79-A8CC-A831079F3AD0}" destId="{448662F3-7386-4C59-8558-64BD8074924A}" srcOrd="3" destOrd="0" parTransId="{1B7AEF86-7D2A-42B4-B170-79BBD5F33FF5}" sibTransId="{5744D5FC-D9AE-4B7E-8ED7-3CFE0F915B65}"/>
    <dgm:cxn modelId="{03C14CFE-A410-497F-B883-A5D4C535BBB5}" type="presOf" srcId="{9BF73568-74BC-4F79-A8CC-A831079F3AD0}" destId="{1467D033-B60B-4265-A430-6A77201C8801}" srcOrd="0" destOrd="0" presId="urn:microsoft.com/office/officeart/2005/8/layout/vList2"/>
    <dgm:cxn modelId="{CA605B06-4B27-47C7-A6B5-D491CF8F1424}" type="presParOf" srcId="{80FCF67F-3341-4565-90FE-7D92DE8BE09B}" destId="{1467D033-B60B-4265-A430-6A77201C8801}" srcOrd="0" destOrd="0" presId="urn:microsoft.com/office/officeart/2005/8/layout/vList2"/>
    <dgm:cxn modelId="{0319CD87-F416-46AE-AA2B-C3AC47BAB71D}" type="presParOf" srcId="{80FCF67F-3341-4565-90FE-7D92DE8BE09B}" destId="{2D511F4E-CA47-4E8E-B03F-A8A3C20D9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27486-CAF8-43BB-9EBB-CECDFFEA137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BB827F-88BB-492C-831C-B1396ACD798F}">
      <dgm:prSet/>
      <dgm:spPr/>
      <dgm:t>
        <a:bodyPr/>
        <a:lstStyle/>
        <a:p>
          <a:pPr rtl="0"/>
          <a:r>
            <a:rPr lang="en-US" dirty="0"/>
            <a:t>The system should allow users with appropriate permissions (e.g., cashiers) to perform sales of items.</a:t>
          </a:r>
        </a:p>
      </dgm:t>
    </dgm:pt>
    <dgm:pt modelId="{B598A5A5-7173-4593-B893-F41F8D6074BF}" type="parTrans" cxnId="{7738F870-F593-4883-90C7-9B3E063EC1F8}">
      <dgm:prSet/>
      <dgm:spPr/>
      <dgm:t>
        <a:bodyPr/>
        <a:lstStyle/>
        <a:p>
          <a:endParaRPr lang="en-US"/>
        </a:p>
      </dgm:t>
    </dgm:pt>
    <dgm:pt modelId="{D72E89E1-0C14-4B6F-9585-1034226872A2}" type="sibTrans" cxnId="{7738F870-F593-4883-90C7-9B3E063EC1F8}">
      <dgm:prSet/>
      <dgm:spPr/>
      <dgm:t>
        <a:bodyPr/>
        <a:lstStyle/>
        <a:p>
          <a:endParaRPr lang="en-US"/>
        </a:p>
      </dgm:t>
    </dgm:pt>
    <dgm:pt modelId="{B4D6EDB6-5C2A-4E2F-97AF-4F1EB65D9D8F}">
      <dgm:prSet/>
      <dgm:spPr/>
      <dgm:t>
        <a:bodyPr/>
        <a:lstStyle/>
        <a:p>
          <a:r>
            <a:rPr lang="en-US" dirty="0"/>
            <a:t>When an item is sold, the system should decrease the quantity of that item in stock.</a:t>
          </a:r>
        </a:p>
      </dgm:t>
    </dgm:pt>
    <dgm:pt modelId="{C9F27135-A0AE-4097-A6EF-91295CE19C45}" type="parTrans" cxnId="{EAC4B7F1-EC81-4AB1-8459-F438E93751E1}">
      <dgm:prSet/>
      <dgm:spPr/>
      <dgm:t>
        <a:bodyPr/>
        <a:lstStyle/>
        <a:p>
          <a:endParaRPr lang="en-US"/>
        </a:p>
      </dgm:t>
    </dgm:pt>
    <dgm:pt modelId="{EAAD0398-463C-4396-BD55-FA35D8CA7AE1}" type="sibTrans" cxnId="{EAC4B7F1-EC81-4AB1-8459-F438E93751E1}">
      <dgm:prSet/>
      <dgm:spPr/>
      <dgm:t>
        <a:bodyPr/>
        <a:lstStyle/>
        <a:p>
          <a:endParaRPr lang="en-US"/>
        </a:p>
      </dgm:t>
    </dgm:pt>
    <dgm:pt modelId="{2E6A0627-9BE0-4E62-BC86-D20BE54DA28F}">
      <dgm:prSet/>
      <dgm:spPr/>
      <dgm:t>
        <a:bodyPr/>
        <a:lstStyle/>
        <a:p>
          <a:r>
            <a:rPr lang="en-US" b="1"/>
            <a:t>Sales:</a:t>
          </a:r>
          <a:endParaRPr lang="en-US"/>
        </a:p>
      </dgm:t>
    </dgm:pt>
    <dgm:pt modelId="{D392CC37-BC8A-46B3-A971-0CA472189A20}" type="sibTrans" cxnId="{7F421C4F-088E-4F57-BE69-793E589294D7}">
      <dgm:prSet/>
      <dgm:spPr/>
      <dgm:t>
        <a:bodyPr/>
        <a:lstStyle/>
        <a:p>
          <a:endParaRPr lang="en-US"/>
        </a:p>
      </dgm:t>
    </dgm:pt>
    <dgm:pt modelId="{C993F1F4-D830-4B62-8FBC-2AAFF97A2669}" type="parTrans" cxnId="{7F421C4F-088E-4F57-BE69-793E589294D7}">
      <dgm:prSet/>
      <dgm:spPr/>
      <dgm:t>
        <a:bodyPr/>
        <a:lstStyle/>
        <a:p>
          <a:endParaRPr lang="en-US"/>
        </a:p>
      </dgm:t>
    </dgm:pt>
    <dgm:pt modelId="{FC16AACE-AB32-426C-A457-E981D443D597}" type="pres">
      <dgm:prSet presAssocID="{19427486-CAF8-43BB-9EBB-CECDFFEA137A}" presName="linear" presStyleCnt="0">
        <dgm:presLayoutVars>
          <dgm:animLvl val="lvl"/>
          <dgm:resizeHandles val="exact"/>
        </dgm:presLayoutVars>
      </dgm:prSet>
      <dgm:spPr/>
    </dgm:pt>
    <dgm:pt modelId="{C5D54A11-4840-4A55-B119-1D91813DF028}" type="pres">
      <dgm:prSet presAssocID="{2E6A0627-9BE0-4E62-BC86-D20BE54DA28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006672-AF06-4CCF-8523-9E73D38DFC60}" type="pres">
      <dgm:prSet presAssocID="{2E6A0627-9BE0-4E62-BC86-D20BE54DA2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9FAEF12-C257-40DE-B898-59324593EEA4}" type="presOf" srcId="{19427486-CAF8-43BB-9EBB-CECDFFEA137A}" destId="{FC16AACE-AB32-426C-A457-E981D443D597}" srcOrd="0" destOrd="0" presId="urn:microsoft.com/office/officeart/2005/8/layout/vList2"/>
    <dgm:cxn modelId="{7F421C4F-088E-4F57-BE69-793E589294D7}" srcId="{19427486-CAF8-43BB-9EBB-CECDFFEA137A}" destId="{2E6A0627-9BE0-4E62-BC86-D20BE54DA28F}" srcOrd="0" destOrd="0" parTransId="{C993F1F4-D830-4B62-8FBC-2AAFF97A2669}" sibTransId="{D392CC37-BC8A-46B3-A971-0CA472189A20}"/>
    <dgm:cxn modelId="{7738F870-F593-4883-90C7-9B3E063EC1F8}" srcId="{2E6A0627-9BE0-4E62-BC86-D20BE54DA28F}" destId="{D9BB827F-88BB-492C-831C-B1396ACD798F}" srcOrd="0" destOrd="0" parTransId="{B598A5A5-7173-4593-B893-F41F8D6074BF}" sibTransId="{D72E89E1-0C14-4B6F-9585-1034226872A2}"/>
    <dgm:cxn modelId="{6C11619A-67AC-4F22-B349-A2E331491D50}" type="presOf" srcId="{D9BB827F-88BB-492C-831C-B1396ACD798F}" destId="{08006672-AF06-4CCF-8523-9E73D38DFC60}" srcOrd="0" destOrd="0" presId="urn:microsoft.com/office/officeart/2005/8/layout/vList2"/>
    <dgm:cxn modelId="{69B812B2-3CA6-4C27-9CFE-B1960324D175}" type="presOf" srcId="{2E6A0627-9BE0-4E62-BC86-D20BE54DA28F}" destId="{C5D54A11-4840-4A55-B119-1D91813DF028}" srcOrd="0" destOrd="0" presId="urn:microsoft.com/office/officeart/2005/8/layout/vList2"/>
    <dgm:cxn modelId="{3A906ABF-0B73-433B-B96D-D989FA41E990}" type="presOf" srcId="{B4D6EDB6-5C2A-4E2F-97AF-4F1EB65D9D8F}" destId="{08006672-AF06-4CCF-8523-9E73D38DFC60}" srcOrd="0" destOrd="1" presId="urn:microsoft.com/office/officeart/2005/8/layout/vList2"/>
    <dgm:cxn modelId="{EAC4B7F1-EC81-4AB1-8459-F438E93751E1}" srcId="{2E6A0627-9BE0-4E62-BC86-D20BE54DA28F}" destId="{B4D6EDB6-5C2A-4E2F-97AF-4F1EB65D9D8F}" srcOrd="1" destOrd="0" parTransId="{C9F27135-A0AE-4097-A6EF-91295CE19C45}" sibTransId="{EAAD0398-463C-4396-BD55-FA35D8CA7AE1}"/>
    <dgm:cxn modelId="{CF4225A5-0FE4-42A3-B988-C188F440FAD9}" type="presParOf" srcId="{FC16AACE-AB32-426C-A457-E981D443D597}" destId="{C5D54A11-4840-4A55-B119-1D91813DF028}" srcOrd="0" destOrd="0" presId="urn:microsoft.com/office/officeart/2005/8/layout/vList2"/>
    <dgm:cxn modelId="{0F7B3CB9-5CFB-4CE7-BB80-3DD944BC626F}" type="presParOf" srcId="{FC16AACE-AB32-426C-A457-E981D443D597}" destId="{08006672-AF06-4CCF-8523-9E73D38DFC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9C875-6880-4B91-BC65-6454953C5C73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	Sameer (SP23-BSE-003) </a:t>
          </a:r>
        </a:p>
      </dsp:txBody>
      <dsp:txXfrm>
        <a:off x="31185" y="103193"/>
        <a:ext cx="10453230" cy="576450"/>
      </dsp:txXfrm>
    </dsp:sp>
    <dsp:sp modelId="{64B1C7AF-A204-4EFF-9D7B-F0F801001F3D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	Huzaifa Farooq (SP23-BSE-005) </a:t>
          </a:r>
        </a:p>
      </dsp:txBody>
      <dsp:txXfrm>
        <a:off x="31185" y="816894"/>
        <a:ext cx="10453230" cy="576450"/>
      </dsp:txXfrm>
    </dsp:sp>
    <dsp:sp modelId="{882850DB-1AF5-4B04-AAB2-F88A8FCBF3AF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	Huzaifa Murtaza (SP23-BSE-007)</a:t>
          </a:r>
        </a:p>
      </dsp:txBody>
      <dsp:txXfrm>
        <a:off x="31185" y="1530594"/>
        <a:ext cx="10453230" cy="576450"/>
      </dsp:txXfrm>
    </dsp:sp>
    <dsp:sp modelId="{EE895E98-AF20-4322-83F3-FBFF6574EE3D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	Hamza (SP23-BSE-015) </a:t>
          </a:r>
        </a:p>
      </dsp:txBody>
      <dsp:txXfrm>
        <a:off x="31185" y="2244294"/>
        <a:ext cx="10453230" cy="576450"/>
      </dsp:txXfrm>
    </dsp:sp>
    <dsp:sp modelId="{E3B8735F-BEA4-4DF2-962D-AEE9A3F8FE6B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	Azlan (SP23-BSE-023)</a:t>
          </a:r>
        </a:p>
      </dsp:txBody>
      <dsp:txXfrm>
        <a:off x="31185" y="2957994"/>
        <a:ext cx="10453230" cy="576450"/>
      </dsp:txXfrm>
    </dsp:sp>
    <dsp:sp modelId="{4B9F94B9-E901-4E11-B480-6EC64BC21743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6.	Talha (SP23-BSE-028) </a:t>
          </a:r>
        </a:p>
      </dsp:txBody>
      <dsp:txXfrm>
        <a:off x="31185" y="3671694"/>
        <a:ext cx="10453230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B11CA-E66B-4B89-B308-C5824E8A4939}">
      <dsp:nvSpPr>
        <dsp:cNvPr id="0" name=""/>
        <dsp:cNvSpPr/>
      </dsp:nvSpPr>
      <dsp:spPr>
        <a:xfrm>
          <a:off x="0" y="139735"/>
          <a:ext cx="5386947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User Management:</a:t>
          </a:r>
          <a:endParaRPr lang="en-US" sz="2600" kern="1200"/>
        </a:p>
      </dsp:txBody>
      <dsp:txXfrm>
        <a:off x="31185" y="170920"/>
        <a:ext cx="5324577" cy="576450"/>
      </dsp:txXfrm>
    </dsp:sp>
    <dsp:sp modelId="{8DCD30D8-4C6D-4976-A1DA-AC6360D4BD5F}">
      <dsp:nvSpPr>
        <dsp:cNvPr id="0" name=""/>
        <dsp:cNvSpPr/>
      </dsp:nvSpPr>
      <dsp:spPr>
        <a:xfrm>
          <a:off x="0" y="778556"/>
          <a:ext cx="5386947" cy="252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3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Users should be able to log in and log out of the system.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Administrators should be able to create new user accounts with specified roles.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Administrators should be able to delete user accounts.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 user can only delete their own account or other accounts if they are an administrator.</a:t>
          </a:r>
        </a:p>
      </dsp:txBody>
      <dsp:txXfrm>
        <a:off x="0" y="778556"/>
        <a:ext cx="5386947" cy="2529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7D033-B60B-4265-A430-6A77201C8801}">
      <dsp:nvSpPr>
        <dsp:cNvPr id="0" name=""/>
        <dsp:cNvSpPr/>
      </dsp:nvSpPr>
      <dsp:spPr>
        <a:xfrm>
          <a:off x="0" y="1711"/>
          <a:ext cx="4169441" cy="4168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Item Management:</a:t>
          </a:r>
          <a:endParaRPr lang="en-US" sz="2400" kern="1200" dirty="0"/>
        </a:p>
      </dsp:txBody>
      <dsp:txXfrm>
        <a:off x="20348" y="22059"/>
        <a:ext cx="4128745" cy="376143"/>
      </dsp:txXfrm>
    </dsp:sp>
    <dsp:sp modelId="{2D511F4E-CA47-4E8E-B03F-A8A3C20D9203}">
      <dsp:nvSpPr>
        <dsp:cNvPr id="0" name=""/>
        <dsp:cNvSpPr/>
      </dsp:nvSpPr>
      <dsp:spPr>
        <a:xfrm>
          <a:off x="0" y="418551"/>
          <a:ext cx="4169441" cy="302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Users with appropriate permissions (e.g., administrators, cashiers) should be able to add new items to the inventory.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Users with appropriate permissions should be able to view a list of all items in the inventory.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Users with appropriate permissions should be able to remove items from the inventory.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system should track the quantity of each item in stock.</a:t>
          </a:r>
        </a:p>
      </dsp:txBody>
      <dsp:txXfrm>
        <a:off x="0" y="418551"/>
        <a:ext cx="4169441" cy="3027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54A11-4840-4A55-B119-1D91813DF028}">
      <dsp:nvSpPr>
        <dsp:cNvPr id="0" name=""/>
        <dsp:cNvSpPr/>
      </dsp:nvSpPr>
      <dsp:spPr>
        <a:xfrm>
          <a:off x="0" y="29587"/>
          <a:ext cx="3468913" cy="7370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Sales:</a:t>
          </a:r>
          <a:endParaRPr lang="en-US" sz="3000" kern="1200"/>
        </a:p>
      </dsp:txBody>
      <dsp:txXfrm>
        <a:off x="35982" y="65569"/>
        <a:ext cx="3396949" cy="665135"/>
      </dsp:txXfrm>
    </dsp:sp>
    <dsp:sp modelId="{08006672-AF06-4CCF-8523-9E73D38DFC60}">
      <dsp:nvSpPr>
        <dsp:cNvPr id="0" name=""/>
        <dsp:cNvSpPr/>
      </dsp:nvSpPr>
      <dsp:spPr>
        <a:xfrm>
          <a:off x="0" y="766686"/>
          <a:ext cx="3468913" cy="341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38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system should allow users with appropriate permissions (e.g., cashiers) to perform sales of items.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When an item is sold, the system should decrease the quantity of that item in stock.</a:t>
          </a:r>
        </a:p>
      </dsp:txBody>
      <dsp:txXfrm>
        <a:off x="0" y="766686"/>
        <a:ext cx="3468913" cy="341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F83-2EA8-FD85-8E9E-D0B574D8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9D00-B132-0315-7C6D-1AFD2114D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6A68-DE53-0EC7-698B-A92567DB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4599-453F-DA82-21A8-94A426F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B893-CB14-A9F7-C847-5223CB70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C68-C6BB-010B-75D8-F34C693D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BDA9-42B4-EBA1-C072-2F4A3E69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75D0-C3C5-F8C3-A585-77D59930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0582-2FC2-C346-6CA9-94BF887A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B98D-C26C-DC00-7053-B7E9C830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E6912-63F3-D086-83D5-411C08946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15A5-B866-FF1F-8A3E-675C0254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E18B-28AC-01FB-60DC-7DFDBF0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BAD-C447-C360-1A7B-CF4B4C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9C4F-04AB-9E74-FEAE-3701A1FA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4F63-66C3-CB1E-DCD5-7E5369A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74B8-B26D-DCEC-B946-27B4D98B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79F8-EFDB-BBE5-8512-81E6B6CD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17D7-ECAD-C784-C9D5-8ECE139F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5408-4E15-F9A5-82C5-7AE3D9F0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0E3-BB14-6967-35A7-142BFFE6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9EACC-5F5C-DEF2-FAF2-2D483F1A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4D1F-0FF3-3643-C563-C0FA7F3E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8490-B99D-A24B-2908-9CC511C1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5CC1-CBE3-289A-B453-69532C8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14F9-9C2A-A8C2-85D2-57F5458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CFF5-B42B-577A-6333-ECCE0E89E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617C-72A4-7370-ACEB-A157FACE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0951-C644-5F89-1B23-3784F18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7E29-FBE1-64FD-F2B8-36C7274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7CFC-2657-CCCF-E60D-D5A4F5B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4E88-41C2-4F04-E345-583B0078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D696-E532-A54A-2A7C-BACB4A7A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B392D-7D12-7470-A04F-3FAA790B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C11F1-1449-190F-F211-608562C4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66B7-EBFF-DB44-D789-A7A8F0A33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48DC6-AA24-35E2-B535-4CF1EC81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D749-9189-F4C1-86DC-AD8A55B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C12B-2CDF-8422-4758-AFD851DF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D071-5730-411E-31DF-C74E0A66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B8B40-2D42-A580-FEAB-CE8A3A4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881C6-8079-556C-E646-2B0062D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C8EF-AFE6-FD8C-C684-863FC6FF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BD7FC-4A1A-D513-E089-C1AA0AD1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22E18-1A88-AA93-E0BF-A27A68E4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AB2D-724F-6AF0-6521-DE5F8D7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6223-EBB9-AA0A-8526-2808E632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50B5-A26B-05F7-4496-E87F2569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BD16-F923-F32A-11D7-D29C0AAD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E2BE-CFCD-CCE9-3547-B42A1DC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100DA-4F3B-0E85-81B6-FA95A652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983F-C5F0-8E8C-67C2-33F842A8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D6E8-8E40-E4F0-45B3-138B31C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6244F-C418-562A-CB0C-C4711077E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CE16-E5B0-B4A6-373D-06FC7D46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EEF1-9D74-7EF7-68C1-5908241C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10D7-A713-9D28-B0AA-1244EBC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EBCC-31F7-A251-EA18-AD9E9DB4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13D0F-9688-E273-B543-B11529F3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E837-389A-5022-98AA-959BC024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F526-ED96-60B7-3A4A-8B584ED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EFCEF-BF38-4D0A-B558-45AF741EE55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12F1-CCEC-DC24-E384-C3E560F8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E9F5-D481-CA65-773D-308AD436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C3901-B169-4536-AB83-0BDB6A11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chemeClr val="tx1"/>
            </a:gs>
            <a:gs pos="73000">
              <a:schemeClr val="tx1"/>
            </a:gs>
            <a:gs pos="100000">
              <a:schemeClr val="tx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9451-0CB3-207A-FD90-C2917E7C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Inventory Management System.</a:t>
            </a:r>
          </a:p>
        </p:txBody>
      </p:sp>
      <p:pic>
        <p:nvPicPr>
          <p:cNvPr id="5" name="Picture 4" descr="A black and white shelf with white objects on it&#10;&#10;Description automatically generated">
            <a:extLst>
              <a:ext uri="{FF2B5EF4-FFF2-40B4-BE49-F238E27FC236}">
                <a16:creationId xmlns:a16="http://schemas.microsoft.com/office/drawing/2014/main" id="{953D8C47-9AD7-C967-27F7-F87D343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53" y="2316163"/>
            <a:ext cx="4762500" cy="4762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671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FFB-655B-9388-6BE4-144741EC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4D36D-7CA3-D9F0-7FE5-3CCB79D73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76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4D2A-652D-8957-DD49-844493DA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B93D5-579B-5E0B-E0FC-C0A790CF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D6639-ECA4-1C88-F183-48D259D4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35" y="2703602"/>
            <a:ext cx="3899189" cy="1803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8C3BE-5C6E-604D-2901-E543BC2DB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51"/>
          <a:stretch/>
        </p:blipFill>
        <p:spPr>
          <a:xfrm>
            <a:off x="6829936" y="796632"/>
            <a:ext cx="3899189" cy="17371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1E587-A9C6-2EDC-C84E-FE02297D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277120"/>
              </p:ext>
            </p:extLst>
          </p:nvPr>
        </p:nvGraphicFramePr>
        <p:xfrm>
          <a:off x="522787" y="626173"/>
          <a:ext cx="5386947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587ED39-198B-4FB4-DD3E-6BCDEC7E3D1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4562"/>
          <a:stretch/>
        </p:blipFill>
        <p:spPr>
          <a:xfrm>
            <a:off x="6829935" y="4559314"/>
            <a:ext cx="5106197" cy="1023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87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84F0B7-222B-FBA0-7505-C4B4BF0F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04" y="288338"/>
            <a:ext cx="6281323" cy="31406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1E587-A9C6-2EDC-C84E-FE02297D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02536"/>
              </p:ext>
            </p:extLst>
          </p:nvPr>
        </p:nvGraphicFramePr>
        <p:xfrm>
          <a:off x="241692" y="272876"/>
          <a:ext cx="416944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B4EB22A-0965-1FFA-0D4C-946BF5F0A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004" y="3477869"/>
            <a:ext cx="5374852" cy="3048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83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9A1C8-2598-7181-0338-1BCD5393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21" y="900424"/>
            <a:ext cx="7601712" cy="40099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3B20E-C833-58FD-05FE-8F9521660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87929"/>
              </p:ext>
            </p:extLst>
          </p:nvPr>
        </p:nvGraphicFramePr>
        <p:xfrm>
          <a:off x="287867" y="465667"/>
          <a:ext cx="3468913" cy="4211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9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chemeClr val="tx1"/>
            </a:gs>
            <a:gs pos="3200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BB2C6-1FA4-A39B-FAD3-A52BF20186B6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  <a:endParaRPr 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3D black question marks with one yellow question mark">
            <a:extLst>
              <a:ext uri="{FF2B5EF4-FFF2-40B4-BE49-F238E27FC236}">
                <a16:creationId xmlns:a16="http://schemas.microsoft.com/office/drawing/2014/main" id="{2ED6EF16-A417-54EE-FE5F-4608FCC5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" b="5335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3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Inventory Management System.</vt:lpstr>
      <vt:lpstr>Group Members:</vt:lpstr>
      <vt:lpstr>Class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System.</dc:title>
  <dc:creator>Huzaifa Murtaza</dc:creator>
  <cp:lastModifiedBy>Huzaifa Farooq</cp:lastModifiedBy>
  <cp:revision>24</cp:revision>
  <dcterms:created xsi:type="dcterms:W3CDTF">2024-05-14T15:03:37Z</dcterms:created>
  <dcterms:modified xsi:type="dcterms:W3CDTF">2024-05-16T07:21:28Z</dcterms:modified>
</cp:coreProperties>
</file>