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-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7DD94-A71E-41E6-B79C-5F95DC428F75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D212-844E-43BE-9DCA-AE6BDFE02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764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7DD94-A71E-41E6-B79C-5F95DC428F75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D212-844E-43BE-9DCA-AE6BDFE02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614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7DD94-A71E-41E6-B79C-5F95DC428F75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D212-844E-43BE-9DCA-AE6BDFE02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8083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7DD94-A71E-41E6-B79C-5F95DC428F75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D212-844E-43BE-9DCA-AE6BDFE0252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507387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7DD94-A71E-41E6-B79C-5F95DC428F75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D212-844E-43BE-9DCA-AE6BDFE02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5984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7DD94-A71E-41E6-B79C-5F95DC428F75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D212-844E-43BE-9DCA-AE6BDFE02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9205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7DD94-A71E-41E6-B79C-5F95DC428F75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D212-844E-43BE-9DCA-AE6BDFE02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4295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7DD94-A71E-41E6-B79C-5F95DC428F75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D212-844E-43BE-9DCA-AE6BDFE02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3521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7DD94-A71E-41E6-B79C-5F95DC428F75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D212-844E-43BE-9DCA-AE6BDFE02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52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7DD94-A71E-41E6-B79C-5F95DC428F75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D212-844E-43BE-9DCA-AE6BDFE02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01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7DD94-A71E-41E6-B79C-5F95DC428F75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D212-844E-43BE-9DCA-AE6BDFE02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144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7DD94-A71E-41E6-B79C-5F95DC428F75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D212-844E-43BE-9DCA-AE6BDFE02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172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7DD94-A71E-41E6-B79C-5F95DC428F75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D212-844E-43BE-9DCA-AE6BDFE02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657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7DD94-A71E-41E6-B79C-5F95DC428F75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D212-844E-43BE-9DCA-AE6BDFE02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70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7DD94-A71E-41E6-B79C-5F95DC428F75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D212-844E-43BE-9DCA-AE6BDFE02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178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7DD94-A71E-41E6-B79C-5F95DC428F75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D212-844E-43BE-9DCA-AE6BDFE02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534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7DD94-A71E-41E6-B79C-5F95DC428F75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D212-844E-43BE-9DCA-AE6BDFE02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112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7DD94-A71E-41E6-B79C-5F95DC428F75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3D212-844E-43BE-9DCA-AE6BDFE02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0909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7E045-6793-44AF-8053-FA83842F0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6513" y="646259"/>
            <a:ext cx="9001462" cy="2387600"/>
          </a:xfrm>
        </p:spPr>
        <p:txBody>
          <a:bodyPr/>
          <a:lstStyle/>
          <a:p>
            <a:r>
              <a:rPr lang="en-US" dirty="0"/>
              <a:t>E-Library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8BE90C-253B-404C-A2AA-3934FA945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1859" y="3602038"/>
            <a:ext cx="10550770" cy="3255962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/>
              <a:t>Submitted By: Group # 1</a:t>
            </a:r>
          </a:p>
          <a:p>
            <a:r>
              <a:rPr lang="en-US" dirty="0"/>
              <a:t>Muhammad Huzaifa Rashid (183203)</a:t>
            </a:r>
          </a:p>
          <a:p>
            <a:r>
              <a:rPr lang="en-US" dirty="0"/>
              <a:t>Ahsan-ul-</a:t>
            </a:r>
            <a:r>
              <a:rPr lang="en-US" dirty="0" err="1"/>
              <a:t>Haq</a:t>
            </a:r>
            <a:r>
              <a:rPr lang="en-US" dirty="0"/>
              <a:t> (183227)</a:t>
            </a:r>
          </a:p>
          <a:p>
            <a:r>
              <a:rPr lang="en-US" dirty="0" err="1"/>
              <a:t>Mahum</a:t>
            </a:r>
            <a:r>
              <a:rPr lang="en-US" dirty="0"/>
              <a:t> Sajjad (183200)</a:t>
            </a:r>
          </a:p>
          <a:p>
            <a:r>
              <a:rPr lang="en-US" dirty="0" err="1"/>
              <a:t>Rosheen</a:t>
            </a:r>
            <a:r>
              <a:rPr lang="en-US" dirty="0"/>
              <a:t> Amjad (183162)</a:t>
            </a:r>
          </a:p>
          <a:p>
            <a:r>
              <a:rPr lang="en-US" dirty="0"/>
              <a:t>Ansar Alam Khan (183161)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006C6D-4D66-4068-8286-7535521CDD0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6325" y="646259"/>
            <a:ext cx="2201838" cy="1435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184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A99E3E7-E972-4361-8BEA-D210E293D3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1354" y="-1"/>
            <a:ext cx="12628098" cy="7469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739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A5FBF-ACF8-4736-BE57-97FFCB1C6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750C1-8BCB-4ECD-92AD-4F39359C6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Many Libraries using the manual library system for handling different activities of the library. We can simply say that the system has been running totally in a paper based. The libraries do not have any online system to enable librarians to manage and handle activities of library.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333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FD6BB-E21A-4B4C-8D4E-0FCB14B28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PROJECT GOALS AND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4E8CE-B283-4860-B92D-F6CF3B4F6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2857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 main goals and objectives of this project are to develop a system that should automate all the manual difficulties in managing the Library by implementing computerization</a:t>
            </a:r>
          </a:p>
          <a:p>
            <a:pPr marL="514350" indent="-2857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 system should be capable of books stock management, book issuing, members management, search books and add/remove, and assign selected books.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18167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8D715A3-134D-4409-9BF1-1143999175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042"/>
            <a:ext cx="6341290" cy="3695700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1522CDF-3B84-47DF-8827-78B8054E92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810" y="3344788"/>
            <a:ext cx="6451190" cy="351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481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B15139-BED3-462A-AC35-F1FFFACC16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962" y="-1"/>
            <a:ext cx="5951038" cy="382641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24E980-2EA1-402B-B178-E6F5134AB6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40043"/>
            <a:ext cx="6231988" cy="4217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840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93B165-0433-46F2-A474-A6441536A3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644802" cy="36957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CDD550-5D0C-4FDE-8D2D-732065C846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4802" y="3619702"/>
            <a:ext cx="6547198" cy="3178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43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20C995-5B66-47D7-B5C5-6E29BEA22B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101" y="0"/>
            <a:ext cx="5781899" cy="36957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4039F6-C61D-4806-8B02-8837D635F0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72278"/>
            <a:ext cx="6410101" cy="4185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418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E5695F-EEAE-43C2-BB0D-265C59EFFB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912626" cy="397748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4D1660-B725-48F7-9BBA-0C496EB0D9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2626" y="2447778"/>
            <a:ext cx="6279374" cy="4410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741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09EDE023-59F1-4311-AE1B-34C5CCCCD3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5190978" cy="3932560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6A20B24-D643-438C-AE66-9C7445421F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197" y="3933417"/>
            <a:ext cx="10707594" cy="292458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A57D349-EC30-448D-9634-D3675BA2B4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730" y="470646"/>
            <a:ext cx="5630061" cy="299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4466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66</TotalTime>
  <Words>144</Words>
  <Application>Microsoft Office PowerPoint</Application>
  <PresentationFormat>Widescreen</PresentationFormat>
  <Paragraphs>12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Bookman Old Style</vt:lpstr>
      <vt:lpstr>Calibri</vt:lpstr>
      <vt:lpstr>Rockwell</vt:lpstr>
      <vt:lpstr>Damask</vt:lpstr>
      <vt:lpstr>E-Library</vt:lpstr>
      <vt:lpstr>THE PROBLEM</vt:lpstr>
      <vt:lpstr>PROJECT GOALS AND OBJECTIVES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E-Library</dc:title>
  <dc:creator>Ansar Alam Khan</dc:creator>
  <cp:lastModifiedBy>Ansar Alam Khan</cp:lastModifiedBy>
  <cp:revision>6</cp:revision>
  <dcterms:created xsi:type="dcterms:W3CDTF">2021-06-28T18:59:19Z</dcterms:created>
  <dcterms:modified xsi:type="dcterms:W3CDTF">2021-06-28T20:05:37Z</dcterms:modified>
</cp:coreProperties>
</file>