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SG Technologies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Beta Release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made from Alpha release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Applied GUI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multiple payment options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handling return and unsatisfied items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Fixed bugs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96" y="1360050"/>
            <a:ext cx="2203875" cy="34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9" y="1463599"/>
            <a:ext cx="5651700" cy="34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Multiple Payment Options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" y="1812800"/>
            <a:ext cx="5826526" cy="2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Rented Items or Unsatisfactory Items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62512"/>
            <a:ext cx="6367025" cy="26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Manual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724" y="513424"/>
            <a:ext cx="3971900" cy="45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