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2364" y="-1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7982902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3748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8388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6367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6894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18136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8023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64170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99774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07133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81734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4866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33449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3808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81607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5058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2893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24988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3514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8707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rtl="0">
              <a:spcBef>
                <a:spcPts val="0"/>
              </a:spcBef>
              <a:buSzPct val="100000"/>
              <a:defRPr sz="5200"/>
            </a:lvl1pPr>
            <a:lvl2pPr algn="ctr" rtl="0">
              <a:spcBef>
                <a:spcPts val="0"/>
              </a:spcBef>
              <a:buSzPct val="100000"/>
              <a:defRPr sz="5200"/>
            </a:lvl2pPr>
            <a:lvl3pPr algn="ctr" rtl="0">
              <a:spcBef>
                <a:spcPts val="0"/>
              </a:spcBef>
              <a:buSzPct val="100000"/>
              <a:defRPr sz="5200"/>
            </a:lvl3pPr>
            <a:lvl4pPr algn="ctr" rtl="0">
              <a:spcBef>
                <a:spcPts val="0"/>
              </a:spcBef>
              <a:buSzPct val="100000"/>
              <a:defRPr sz="5200"/>
            </a:lvl4pPr>
            <a:lvl5pPr algn="ctr" rtl="0">
              <a:spcBef>
                <a:spcPts val="0"/>
              </a:spcBef>
              <a:buSzPct val="100000"/>
              <a:defRPr sz="5200"/>
            </a:lvl5pPr>
            <a:lvl6pPr algn="ctr" rtl="0">
              <a:spcBef>
                <a:spcPts val="0"/>
              </a:spcBef>
              <a:buSzPct val="100000"/>
              <a:defRPr sz="5200"/>
            </a:lvl6pPr>
            <a:lvl7pPr algn="ctr" rtl="0">
              <a:spcBef>
                <a:spcPts val="0"/>
              </a:spcBef>
              <a:buSzPct val="100000"/>
              <a:defRPr sz="5200"/>
            </a:lvl7pPr>
            <a:lvl8pPr algn="ctr" rtl="0">
              <a:spcBef>
                <a:spcPts val="0"/>
              </a:spcBef>
              <a:buSzPct val="100000"/>
              <a:defRPr sz="5200"/>
            </a:lvl8pPr>
            <a:lvl9pPr algn="ctr" rtl="0">
              <a:spcBef>
                <a:spcPts val="0"/>
              </a:spcBef>
              <a:buSzPct val="100000"/>
              <a:defRPr sz="5200"/>
            </a:lvl9pPr>
          </a:lstStyle>
          <a:p>
            <a:endParaRPr/>
          </a:p>
        </p:txBody>
      </p:sp>
      <p:sp>
        <p:nvSpPr>
          <p:cNvPr id="10" name="Shape 10"/>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rtl="0">
              <a:lnSpc>
                <a:spcPct val="100000"/>
              </a:lnSpc>
              <a:spcBef>
                <a:spcPts val="0"/>
              </a:spcBef>
              <a:spcAft>
                <a:spcPts val="0"/>
              </a:spcAft>
              <a:buSzPct val="100000"/>
              <a:buNone/>
              <a:defRPr sz="2800"/>
            </a:lvl1pPr>
            <a:lvl2pPr algn="ctr" rtl="0">
              <a:lnSpc>
                <a:spcPct val="100000"/>
              </a:lnSpc>
              <a:spcBef>
                <a:spcPts val="0"/>
              </a:spcBef>
              <a:spcAft>
                <a:spcPts val="0"/>
              </a:spcAft>
              <a:buSzPct val="100000"/>
              <a:buNone/>
              <a:defRPr sz="2800"/>
            </a:lvl2pPr>
            <a:lvl3pPr algn="ctr" rtl="0">
              <a:lnSpc>
                <a:spcPct val="100000"/>
              </a:lnSpc>
              <a:spcBef>
                <a:spcPts val="0"/>
              </a:spcBef>
              <a:spcAft>
                <a:spcPts val="0"/>
              </a:spcAft>
              <a:buSzPct val="100000"/>
              <a:buNone/>
              <a:defRPr sz="2800"/>
            </a:lvl3pPr>
            <a:lvl4pPr algn="ctr" rtl="0">
              <a:lnSpc>
                <a:spcPct val="100000"/>
              </a:lnSpc>
              <a:spcBef>
                <a:spcPts val="0"/>
              </a:spcBef>
              <a:spcAft>
                <a:spcPts val="0"/>
              </a:spcAft>
              <a:buSzPct val="100000"/>
              <a:buNone/>
              <a:defRPr sz="2800"/>
            </a:lvl4pPr>
            <a:lvl5pPr algn="ctr" rtl="0">
              <a:lnSpc>
                <a:spcPct val="100000"/>
              </a:lnSpc>
              <a:spcBef>
                <a:spcPts val="0"/>
              </a:spcBef>
              <a:spcAft>
                <a:spcPts val="0"/>
              </a:spcAft>
              <a:buSzPct val="100000"/>
              <a:buNone/>
              <a:defRPr sz="2800"/>
            </a:lvl5pPr>
            <a:lvl6pPr algn="ctr" rtl="0">
              <a:lnSpc>
                <a:spcPct val="100000"/>
              </a:lnSpc>
              <a:spcBef>
                <a:spcPts val="0"/>
              </a:spcBef>
              <a:spcAft>
                <a:spcPts val="0"/>
              </a:spcAft>
              <a:buSzPct val="100000"/>
              <a:buNone/>
              <a:defRPr sz="2800"/>
            </a:lvl6pPr>
            <a:lvl7pPr algn="ctr" rtl="0">
              <a:lnSpc>
                <a:spcPct val="100000"/>
              </a:lnSpc>
              <a:spcBef>
                <a:spcPts val="0"/>
              </a:spcBef>
              <a:spcAft>
                <a:spcPts val="0"/>
              </a:spcAft>
              <a:buSzPct val="100000"/>
              <a:buNone/>
              <a:defRPr sz="2800"/>
            </a:lvl7pPr>
            <a:lvl8pPr algn="ctr" rtl="0">
              <a:lnSpc>
                <a:spcPct val="100000"/>
              </a:lnSpc>
              <a:spcBef>
                <a:spcPts val="0"/>
              </a:spcBef>
              <a:spcAft>
                <a:spcPts val="0"/>
              </a:spcAft>
              <a:buSzPct val="100000"/>
              <a:buNone/>
              <a:defRPr sz="2800"/>
            </a:lvl8pPr>
            <a:lvl9pPr algn="ctr" rtl="0">
              <a:lnSpc>
                <a:spcPct val="100000"/>
              </a:lnSpc>
              <a:spcBef>
                <a:spcPts val="0"/>
              </a:spcBef>
              <a:spcAft>
                <a:spcPts val="0"/>
              </a:spcAft>
              <a:buSzPct val="100000"/>
              <a:buNone/>
              <a:defRPr sz="2800"/>
            </a:lvl9pPr>
          </a:lstStyle>
          <a:p>
            <a:endParaRPr/>
          </a:p>
        </p:txBody>
      </p:sp>
      <p:sp>
        <p:nvSpPr>
          <p:cNvPr id="11" name="Shape 1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rtl="0">
              <a:spcBef>
                <a:spcPts val="0"/>
              </a:spcBef>
              <a:buSzPct val="100000"/>
              <a:defRPr sz="12000"/>
            </a:lvl1pPr>
            <a:lvl2pPr algn="ctr" rtl="0">
              <a:spcBef>
                <a:spcPts val="0"/>
              </a:spcBef>
              <a:buSzPct val="100000"/>
              <a:defRPr sz="12000"/>
            </a:lvl2pPr>
            <a:lvl3pPr algn="ctr" rtl="0">
              <a:spcBef>
                <a:spcPts val="0"/>
              </a:spcBef>
              <a:buSzPct val="100000"/>
              <a:defRPr sz="12000"/>
            </a:lvl3pPr>
            <a:lvl4pPr algn="ctr" rtl="0">
              <a:spcBef>
                <a:spcPts val="0"/>
              </a:spcBef>
              <a:buSzPct val="100000"/>
              <a:defRPr sz="12000"/>
            </a:lvl4pPr>
            <a:lvl5pPr algn="ctr" rtl="0">
              <a:spcBef>
                <a:spcPts val="0"/>
              </a:spcBef>
              <a:buSzPct val="100000"/>
              <a:defRPr sz="12000"/>
            </a:lvl5pPr>
            <a:lvl6pPr algn="ctr" rtl="0">
              <a:spcBef>
                <a:spcPts val="0"/>
              </a:spcBef>
              <a:buSzPct val="100000"/>
              <a:defRPr sz="12000"/>
            </a:lvl6pPr>
            <a:lvl7pPr algn="ctr" rtl="0">
              <a:spcBef>
                <a:spcPts val="0"/>
              </a:spcBef>
              <a:buSzPct val="100000"/>
              <a:defRPr sz="12000"/>
            </a:lvl7pPr>
            <a:lvl8pPr algn="ctr" rtl="0">
              <a:spcBef>
                <a:spcPts val="0"/>
              </a:spcBef>
              <a:buSzPct val="100000"/>
              <a:defRPr sz="12000"/>
            </a:lvl8pPr>
            <a:lvl9pPr algn="ctr" rtl="0">
              <a:spcBef>
                <a:spcPts val="0"/>
              </a:spcBef>
              <a:buSzPct val="100000"/>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rtl="0">
              <a:spcBef>
                <a:spcPts val="0"/>
              </a:spcBef>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algn="ctr" rtl="0">
              <a:spcBef>
                <a:spcPts val="0"/>
              </a:spcBef>
              <a:defRPr/>
            </a:lvl6pPr>
            <a:lvl7pPr algn="ctr" rtl="0">
              <a:spcBef>
                <a:spcPts val="0"/>
              </a:spcBef>
              <a:defRPr/>
            </a:lvl7pPr>
            <a:lvl8pPr algn="ctr" rtl="0">
              <a:spcBef>
                <a:spcPts val="0"/>
              </a:spcBef>
              <a:defRPr/>
            </a:lvl8pPr>
            <a:lvl9pPr algn="ctr" rtl="0">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rtl="0">
              <a:spcBef>
                <a:spcPts val="0"/>
              </a:spcBef>
              <a:buSzPct val="100000"/>
              <a:defRPr sz="3600"/>
            </a:lvl1pPr>
            <a:lvl2pPr algn="ctr" rtl="0">
              <a:spcBef>
                <a:spcPts val="0"/>
              </a:spcBef>
              <a:buSzPct val="100000"/>
              <a:defRPr sz="3600"/>
            </a:lvl2pPr>
            <a:lvl3pPr algn="ctr" rtl="0">
              <a:spcBef>
                <a:spcPts val="0"/>
              </a:spcBef>
              <a:buSzPct val="100000"/>
              <a:defRPr sz="3600"/>
            </a:lvl3pPr>
            <a:lvl4pPr algn="ctr" rtl="0">
              <a:spcBef>
                <a:spcPts val="0"/>
              </a:spcBef>
              <a:buSzPct val="100000"/>
              <a:defRPr sz="3600"/>
            </a:lvl4pPr>
            <a:lvl5pPr algn="ctr" rtl="0">
              <a:spcBef>
                <a:spcPts val="0"/>
              </a:spcBef>
              <a:buSzPct val="100000"/>
              <a:defRPr sz="3600"/>
            </a:lvl5pPr>
            <a:lvl6pPr algn="ctr" rtl="0">
              <a:spcBef>
                <a:spcPts val="0"/>
              </a:spcBef>
              <a:buSzPct val="100000"/>
              <a:defRPr sz="3600"/>
            </a:lvl6pPr>
            <a:lvl7pPr algn="ctr" rtl="0">
              <a:spcBef>
                <a:spcPts val="0"/>
              </a:spcBef>
              <a:buSzPct val="100000"/>
              <a:defRPr sz="3600"/>
            </a:lvl7pPr>
            <a:lvl8pPr algn="ctr" rtl="0">
              <a:spcBef>
                <a:spcPts val="0"/>
              </a:spcBef>
              <a:buSzPct val="100000"/>
              <a:defRPr sz="3600"/>
            </a:lvl8pPr>
            <a:lvl9pPr algn="ctr" rtl="0">
              <a:spcBef>
                <a:spcPts val="0"/>
              </a:spcBef>
              <a:buSzPct val="100000"/>
              <a:defRPr sz="3600"/>
            </a:lvl9pPr>
          </a:lstStyle>
          <a:p>
            <a:endParaRPr/>
          </a:p>
        </p:txBody>
      </p:sp>
      <p:sp>
        <p:nvSpPr>
          <p:cNvPr id="14" name="Shape 1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2" name="Shape 22"/>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9"/>
          </a:xfrm>
          <a:prstGeom prst="rect">
            <a:avLst/>
          </a:prstGeom>
        </p:spPr>
        <p:txBody>
          <a:bodyPr lIns="91425" tIns="91425" rIns="91425" bIns="91425" anchor="b" anchorCtr="0"/>
          <a:lstStyle>
            <a:lvl1pPr rtl="0">
              <a:spcBef>
                <a:spcPts val="0"/>
              </a:spcBef>
              <a:buSzPct val="100000"/>
              <a:defRPr sz="2400"/>
            </a:lvl1pPr>
            <a:lvl2pPr rtl="0">
              <a:spcBef>
                <a:spcPts val="0"/>
              </a:spcBef>
              <a:buSzPct val="100000"/>
              <a:defRPr sz="2400"/>
            </a:lvl2pPr>
            <a:lvl3pPr rtl="0">
              <a:spcBef>
                <a:spcPts val="0"/>
              </a:spcBef>
              <a:buSzPct val="100000"/>
              <a:defRPr sz="2400"/>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p:spPr>
        <p:txBody>
          <a:bodyPr lIns="91425" tIns="91425" rIns="91425" bIns="91425" anchor="ctr" anchorCtr="0"/>
          <a:lstStyle>
            <a:lvl1pPr rtl="0">
              <a:spcBef>
                <a:spcPts val="0"/>
              </a:spcBef>
              <a:buSzPct val="100000"/>
              <a:defRPr sz="4800"/>
            </a:lvl1pPr>
            <a:lvl2pPr rtl="0">
              <a:spcBef>
                <a:spcPts val="0"/>
              </a:spcBef>
              <a:buSzPct val="100000"/>
              <a:defRPr sz="4800"/>
            </a:lvl2pPr>
            <a:lvl3pPr rtl="0">
              <a:spcBef>
                <a:spcPts val="0"/>
              </a:spcBef>
              <a:buSzPct val="100000"/>
              <a:defRPr sz="4800"/>
            </a:lvl3pPr>
            <a:lvl4pPr rtl="0">
              <a:spcBef>
                <a:spcPts val="0"/>
              </a:spcBef>
              <a:buSzPct val="100000"/>
              <a:defRPr sz="4800"/>
            </a:lvl4pPr>
            <a:lvl5pPr rtl="0">
              <a:spcBef>
                <a:spcPts val="0"/>
              </a:spcBef>
              <a:buSzPct val="100000"/>
              <a:defRPr sz="4800"/>
            </a:lvl5pPr>
            <a:lvl6pPr rtl="0">
              <a:spcBef>
                <a:spcPts val="0"/>
              </a:spcBef>
              <a:buSzPct val="100000"/>
              <a:defRPr sz="4800"/>
            </a:lvl6pPr>
            <a:lvl7pPr rtl="0">
              <a:spcBef>
                <a:spcPts val="0"/>
              </a:spcBef>
              <a:buSzPct val="100000"/>
              <a:defRPr sz="4800"/>
            </a:lvl7pPr>
            <a:lvl8pPr rtl="0">
              <a:spcBef>
                <a:spcPts val="0"/>
              </a:spcBef>
              <a:buSzPct val="100000"/>
              <a:defRPr sz="4800"/>
            </a:lvl8pPr>
            <a:lvl9pPr rtl="0">
              <a:spcBef>
                <a:spcPts val="0"/>
              </a:spcBef>
              <a:buSzPct val="100000"/>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rtl="0">
              <a:spcBef>
                <a:spcPts val="0"/>
              </a:spcBef>
              <a:buSzPct val="100000"/>
              <a:defRPr sz="4200"/>
            </a:lvl1pPr>
            <a:lvl2pPr algn="ctr" rtl="0">
              <a:spcBef>
                <a:spcPts val="0"/>
              </a:spcBef>
              <a:buSzPct val="100000"/>
              <a:defRPr sz="4200"/>
            </a:lvl2pPr>
            <a:lvl3pPr algn="ctr" rtl="0">
              <a:spcBef>
                <a:spcPts val="0"/>
              </a:spcBef>
              <a:buSzPct val="100000"/>
              <a:defRPr sz="4200"/>
            </a:lvl3pPr>
            <a:lvl4pPr algn="ctr" rtl="0">
              <a:spcBef>
                <a:spcPts val="0"/>
              </a:spcBef>
              <a:buSzPct val="100000"/>
              <a:defRPr sz="4200"/>
            </a:lvl4pPr>
            <a:lvl5pPr algn="ctr" rtl="0">
              <a:spcBef>
                <a:spcPts val="0"/>
              </a:spcBef>
              <a:buSzPct val="100000"/>
              <a:defRPr sz="4200"/>
            </a:lvl5pPr>
            <a:lvl6pPr algn="ctr" rtl="0">
              <a:spcBef>
                <a:spcPts val="0"/>
              </a:spcBef>
              <a:buSzPct val="100000"/>
              <a:defRPr sz="4200"/>
            </a:lvl6pPr>
            <a:lvl7pPr algn="ctr" rtl="0">
              <a:spcBef>
                <a:spcPts val="0"/>
              </a:spcBef>
              <a:buSzPct val="100000"/>
              <a:defRPr sz="4200"/>
            </a:lvl7pPr>
            <a:lvl8pPr algn="ctr" rtl="0">
              <a:spcBef>
                <a:spcPts val="0"/>
              </a:spcBef>
              <a:buSzPct val="100000"/>
              <a:defRPr sz="4200"/>
            </a:lvl8pPr>
            <a:lvl9pPr algn="ctr" rtl="0">
              <a:spcBef>
                <a:spcPts val="0"/>
              </a:spcBef>
              <a:buSzPct val="100000"/>
              <a:defRPr sz="4200"/>
            </a:lvl9pPr>
          </a:lstStyle>
          <a:p>
            <a:endParaRPr/>
          </a:p>
        </p:txBody>
      </p:sp>
      <p:sp>
        <p:nvSpPr>
          <p:cNvPr id="37" name="Shape 37"/>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rtl="0">
              <a:lnSpc>
                <a:spcPct val="100000"/>
              </a:lnSpc>
              <a:spcBef>
                <a:spcPts val="0"/>
              </a:spcBef>
              <a:spcAft>
                <a:spcPts val="0"/>
              </a:spcAft>
              <a:buSzPct val="100000"/>
              <a:buNone/>
              <a:defRPr sz="2100"/>
            </a:lvl1pPr>
            <a:lvl2pPr algn="ctr" rtl="0">
              <a:lnSpc>
                <a:spcPct val="100000"/>
              </a:lnSpc>
              <a:spcBef>
                <a:spcPts val="0"/>
              </a:spcBef>
              <a:spcAft>
                <a:spcPts val="0"/>
              </a:spcAft>
              <a:buSzPct val="100000"/>
              <a:buNone/>
              <a:defRPr sz="2100"/>
            </a:lvl2pPr>
            <a:lvl3pPr algn="ctr" rtl="0">
              <a:lnSpc>
                <a:spcPct val="100000"/>
              </a:lnSpc>
              <a:spcBef>
                <a:spcPts val="0"/>
              </a:spcBef>
              <a:spcAft>
                <a:spcPts val="0"/>
              </a:spcAft>
              <a:buSzPct val="100000"/>
              <a:buNone/>
              <a:defRPr sz="2100"/>
            </a:lvl3pPr>
            <a:lvl4pPr algn="ctr" rtl="0">
              <a:lnSpc>
                <a:spcPct val="100000"/>
              </a:lnSpc>
              <a:spcBef>
                <a:spcPts val="0"/>
              </a:spcBef>
              <a:spcAft>
                <a:spcPts val="0"/>
              </a:spcAft>
              <a:buSzPct val="100000"/>
              <a:buNone/>
              <a:defRPr sz="2100"/>
            </a:lvl4pPr>
            <a:lvl5pPr algn="ctr" rtl="0">
              <a:lnSpc>
                <a:spcPct val="100000"/>
              </a:lnSpc>
              <a:spcBef>
                <a:spcPts val="0"/>
              </a:spcBef>
              <a:spcAft>
                <a:spcPts val="0"/>
              </a:spcAft>
              <a:buSzPct val="100000"/>
              <a:buNone/>
              <a:defRPr sz="2100"/>
            </a:lvl5pPr>
            <a:lvl6pPr algn="ctr" rtl="0">
              <a:lnSpc>
                <a:spcPct val="100000"/>
              </a:lnSpc>
              <a:spcBef>
                <a:spcPts val="0"/>
              </a:spcBef>
              <a:spcAft>
                <a:spcPts val="0"/>
              </a:spcAft>
              <a:buSzPct val="100000"/>
              <a:buNone/>
              <a:defRPr sz="2100"/>
            </a:lvl6pPr>
            <a:lvl7pPr algn="ctr" rtl="0">
              <a:lnSpc>
                <a:spcPct val="100000"/>
              </a:lnSpc>
              <a:spcBef>
                <a:spcPts val="0"/>
              </a:spcBef>
              <a:spcAft>
                <a:spcPts val="0"/>
              </a:spcAft>
              <a:buSzPct val="100000"/>
              <a:buNone/>
              <a:defRPr sz="2100"/>
            </a:lvl7pPr>
            <a:lvl8pPr algn="ctr" rtl="0">
              <a:lnSpc>
                <a:spcPct val="100000"/>
              </a:lnSpc>
              <a:spcBef>
                <a:spcPts val="0"/>
              </a:spcBef>
              <a:spcAft>
                <a:spcPts val="0"/>
              </a:spcAft>
              <a:buSzPct val="100000"/>
              <a:buNone/>
              <a:defRPr sz="2100"/>
            </a:lvl8pPr>
            <a:lvl9pPr algn="ctr" rtl="0">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rtl="0">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buClr>
                <a:schemeClr val="dk1"/>
              </a:buClr>
              <a:buSzPct val="100000"/>
              <a:buNone/>
              <a:defRPr sz="2800">
                <a:solidFill>
                  <a:schemeClr val="dk1"/>
                </a:solidFill>
              </a:defRPr>
            </a:lvl1pPr>
            <a:lvl2pPr rtl="0">
              <a:spcBef>
                <a:spcPts val="0"/>
              </a:spcBef>
              <a:buClr>
                <a:schemeClr val="dk1"/>
              </a:buClr>
              <a:buSzPct val="100000"/>
              <a:buNone/>
              <a:defRPr sz="2800">
                <a:solidFill>
                  <a:schemeClr val="dk1"/>
                </a:solidFill>
              </a:defRPr>
            </a:lvl2pPr>
            <a:lvl3pPr rtl="0">
              <a:spcBef>
                <a:spcPts val="0"/>
              </a:spcBef>
              <a:buClr>
                <a:schemeClr val="dk1"/>
              </a:buClr>
              <a:buSzPct val="100000"/>
              <a:buNone/>
              <a:defRPr sz="2800">
                <a:solidFill>
                  <a:schemeClr val="dk1"/>
                </a:solidFill>
              </a:defRPr>
            </a:lvl3pPr>
            <a:lvl4pPr rtl="0">
              <a:spcBef>
                <a:spcPts val="0"/>
              </a:spcBef>
              <a:buClr>
                <a:schemeClr val="dk1"/>
              </a:buClr>
              <a:buSzPct val="100000"/>
              <a:buNone/>
              <a:defRPr sz="2800">
                <a:solidFill>
                  <a:schemeClr val="dk1"/>
                </a:solidFill>
              </a:defRPr>
            </a:lvl4pPr>
            <a:lvl5pPr rtl="0">
              <a:spcBef>
                <a:spcPts val="0"/>
              </a:spcBef>
              <a:buClr>
                <a:schemeClr val="dk1"/>
              </a:buClr>
              <a:buSzPct val="100000"/>
              <a:buNone/>
              <a:defRPr sz="2800">
                <a:solidFill>
                  <a:schemeClr val="dk1"/>
                </a:solidFill>
              </a:defRPr>
            </a:lvl5pPr>
            <a:lvl6pPr rtl="0">
              <a:spcBef>
                <a:spcPts val="0"/>
              </a:spcBef>
              <a:buClr>
                <a:schemeClr val="dk1"/>
              </a:buClr>
              <a:buSzPct val="100000"/>
              <a:buNone/>
              <a:defRPr sz="2800">
                <a:solidFill>
                  <a:schemeClr val="dk1"/>
                </a:solidFill>
              </a:defRPr>
            </a:lvl6pPr>
            <a:lvl7pPr rtl="0">
              <a:spcBef>
                <a:spcPts val="0"/>
              </a:spcBef>
              <a:buClr>
                <a:schemeClr val="dk1"/>
              </a:buClr>
              <a:buSzPct val="100000"/>
              <a:buNone/>
              <a:defRPr sz="2800">
                <a:solidFill>
                  <a:schemeClr val="dk1"/>
                </a:solidFill>
              </a:defRPr>
            </a:lvl7pPr>
            <a:lvl8pPr rtl="0">
              <a:spcBef>
                <a:spcPts val="0"/>
              </a:spcBef>
              <a:buClr>
                <a:schemeClr val="dk1"/>
              </a:buClr>
              <a:buSzPct val="100000"/>
              <a:buNone/>
              <a:defRPr sz="2800">
                <a:solidFill>
                  <a:schemeClr val="dk1"/>
                </a:solidFill>
              </a:defRPr>
            </a:lvl8pPr>
            <a:lvl9pPr rtl="0">
              <a:spcBef>
                <a:spcPts val="0"/>
              </a:spcBef>
              <a:buClr>
                <a:schemeClr val="dk1"/>
              </a:buClr>
              <a:buSzPct val="100000"/>
              <a:buNone/>
              <a:defRPr sz="280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rtl="0">
              <a:lnSpc>
                <a:spcPct val="115000"/>
              </a:lnSpc>
              <a:spcBef>
                <a:spcPts val="0"/>
              </a:spcBef>
              <a:spcAft>
                <a:spcPts val="1600"/>
              </a:spcAft>
              <a:buClr>
                <a:schemeClr val="dk2"/>
              </a:buClr>
              <a:buSzPct val="100000"/>
              <a:defRPr sz="1800">
                <a:solidFill>
                  <a:schemeClr val="dk2"/>
                </a:solidFill>
              </a:defRPr>
            </a:lvl1pPr>
            <a:lvl2pPr rtl="0">
              <a:lnSpc>
                <a:spcPct val="115000"/>
              </a:lnSpc>
              <a:spcBef>
                <a:spcPts val="0"/>
              </a:spcBef>
              <a:spcAft>
                <a:spcPts val="1600"/>
              </a:spcAft>
              <a:buClr>
                <a:schemeClr val="dk2"/>
              </a:buClr>
              <a:defRPr>
                <a:solidFill>
                  <a:schemeClr val="dk2"/>
                </a:solidFill>
              </a:defRPr>
            </a:lvl2pPr>
            <a:lvl3pPr rtl="0">
              <a:lnSpc>
                <a:spcPct val="115000"/>
              </a:lnSpc>
              <a:spcBef>
                <a:spcPts val="0"/>
              </a:spcBef>
              <a:spcAft>
                <a:spcPts val="1600"/>
              </a:spcAft>
              <a:buClr>
                <a:schemeClr val="dk2"/>
              </a:buClr>
              <a:defRPr>
                <a:solidFill>
                  <a:schemeClr val="dk2"/>
                </a:solidFill>
              </a:defRPr>
            </a:lvl3pPr>
            <a:lvl4pPr rtl="0">
              <a:lnSpc>
                <a:spcPct val="115000"/>
              </a:lnSpc>
              <a:spcBef>
                <a:spcPts val="0"/>
              </a:spcBef>
              <a:spcAft>
                <a:spcPts val="1600"/>
              </a:spcAft>
              <a:buClr>
                <a:schemeClr val="dk2"/>
              </a:buClr>
              <a:defRPr>
                <a:solidFill>
                  <a:schemeClr val="dk2"/>
                </a:solidFill>
              </a:defRPr>
            </a:lvl4pPr>
            <a:lvl5pPr rtl="0">
              <a:lnSpc>
                <a:spcPct val="115000"/>
              </a:lnSpc>
              <a:spcBef>
                <a:spcPts val="0"/>
              </a:spcBef>
              <a:spcAft>
                <a:spcPts val="1600"/>
              </a:spcAft>
              <a:buClr>
                <a:schemeClr val="dk2"/>
              </a:buClr>
              <a:defRPr>
                <a:solidFill>
                  <a:schemeClr val="dk2"/>
                </a:solidFill>
              </a:defRPr>
            </a:lvl5pPr>
            <a:lvl6pPr rtl="0">
              <a:lnSpc>
                <a:spcPct val="115000"/>
              </a:lnSpc>
              <a:spcBef>
                <a:spcPts val="0"/>
              </a:spcBef>
              <a:spcAft>
                <a:spcPts val="1600"/>
              </a:spcAft>
              <a:buClr>
                <a:schemeClr val="dk2"/>
              </a:buClr>
              <a:defRPr>
                <a:solidFill>
                  <a:schemeClr val="dk2"/>
                </a:solidFill>
              </a:defRPr>
            </a:lvl6pPr>
            <a:lvl7pPr rtl="0">
              <a:lnSpc>
                <a:spcPct val="115000"/>
              </a:lnSpc>
              <a:spcBef>
                <a:spcPts val="0"/>
              </a:spcBef>
              <a:spcAft>
                <a:spcPts val="1600"/>
              </a:spcAft>
              <a:buClr>
                <a:schemeClr val="dk2"/>
              </a:buClr>
              <a:defRPr>
                <a:solidFill>
                  <a:schemeClr val="dk2"/>
                </a:solidFill>
              </a:defRPr>
            </a:lvl7pPr>
            <a:lvl8pPr rtl="0">
              <a:lnSpc>
                <a:spcPct val="115000"/>
              </a:lnSpc>
              <a:spcBef>
                <a:spcPts val="0"/>
              </a:spcBef>
              <a:spcAft>
                <a:spcPts val="1600"/>
              </a:spcAft>
              <a:buClr>
                <a:schemeClr val="dk2"/>
              </a:buClr>
              <a:defRPr>
                <a:solidFill>
                  <a:schemeClr val="dk2"/>
                </a:solidFill>
              </a:defRPr>
            </a:lvl8pPr>
            <a:lvl9pPr rtl="0">
              <a:lnSpc>
                <a:spcPct val="115000"/>
              </a:lnSpc>
              <a:spcBef>
                <a:spcPts val="0"/>
              </a:spcBef>
              <a:spcAft>
                <a:spcPts val="1600"/>
              </a:spcAft>
              <a:buClr>
                <a:schemeClr val="dk2"/>
              </a:buClr>
              <a:defRPr>
                <a:solidFill>
                  <a:schemeClr val="dk2"/>
                </a:solidFill>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 </a:t>
            </a:r>
          </a:p>
        </p:txBody>
      </p:sp>
      <p:sp>
        <p:nvSpPr>
          <p:cNvPr id="54" name="Shape 5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spcBef>
                <a:spcPts val="0"/>
              </a:spcBef>
              <a:buNone/>
            </a:pPr>
            <a:r>
              <a:rPr lang="en"/>
              <a:t> </a:t>
            </a:r>
          </a:p>
        </p:txBody>
      </p:sp>
      <p:sp>
        <p:nvSpPr>
          <p:cNvPr id="55" name="Shape 55"/>
          <p:cNvSpPr txBox="1"/>
          <p:nvPr/>
        </p:nvSpPr>
        <p:spPr>
          <a:xfrm>
            <a:off x="311700" y="595975"/>
            <a:ext cx="8520599" cy="1957799"/>
          </a:xfrm>
          <a:prstGeom prst="rect">
            <a:avLst/>
          </a:prstGeom>
          <a:noFill/>
          <a:ln>
            <a:noFill/>
          </a:ln>
        </p:spPr>
        <p:txBody>
          <a:bodyPr lIns="91425" tIns="91425" rIns="91425" bIns="91425" anchor="b" anchorCtr="0">
            <a:noAutofit/>
          </a:bodyPr>
          <a:lstStyle/>
          <a:p>
            <a:pPr lvl="0" algn="ctr" rtl="0">
              <a:spcBef>
                <a:spcPts val="0"/>
              </a:spcBef>
              <a:buNone/>
            </a:pPr>
            <a:r>
              <a:rPr lang="en" sz="5400">
                <a:solidFill>
                  <a:srgbClr val="FF5722"/>
                </a:solidFill>
                <a:latin typeface="Alfa Slab One"/>
                <a:ea typeface="Alfa Slab One"/>
                <a:cs typeface="Alfa Slab One"/>
                <a:sym typeface="Alfa Slab One"/>
              </a:rPr>
              <a:t>SG Technologies</a:t>
            </a:r>
          </a:p>
        </p:txBody>
      </p:sp>
      <p:sp>
        <p:nvSpPr>
          <p:cNvPr id="56" name="Shape 56"/>
          <p:cNvSpPr txBox="1"/>
          <p:nvPr/>
        </p:nvSpPr>
        <p:spPr>
          <a:xfrm>
            <a:off x="311700" y="2869098"/>
            <a:ext cx="8520599" cy="733499"/>
          </a:xfrm>
          <a:prstGeom prst="rect">
            <a:avLst/>
          </a:prstGeom>
          <a:noFill/>
          <a:ln>
            <a:noFill/>
          </a:ln>
        </p:spPr>
        <p:txBody>
          <a:bodyPr lIns="91425" tIns="91425" rIns="91425" bIns="91425" anchor="t" anchorCtr="0">
            <a:noAutofit/>
          </a:bodyPr>
          <a:lstStyle/>
          <a:p>
            <a:pPr lvl="0" algn="ctr" rtl="0">
              <a:spcBef>
                <a:spcPts val="0"/>
              </a:spcBef>
              <a:buNone/>
            </a:pPr>
            <a:r>
              <a:rPr lang="en" sz="2400" b="1">
                <a:solidFill>
                  <a:srgbClr val="666666"/>
                </a:solidFill>
                <a:latin typeface="Proxima Nova"/>
                <a:ea typeface="Proxima Nova"/>
                <a:cs typeface="Proxima Nova"/>
                <a:sym typeface="Proxima Nova"/>
              </a:rPr>
              <a:t>Elaboration Phase</a:t>
            </a:r>
          </a:p>
          <a:p>
            <a:pPr lvl="0" algn="ctr" rtl="0">
              <a:spcBef>
                <a:spcPts val="0"/>
              </a:spcBef>
              <a:buNone/>
            </a:pPr>
            <a:endParaRPr>
              <a:solidFill>
                <a:srgbClr val="666666"/>
              </a:solidFill>
              <a:latin typeface="Proxima Nova"/>
              <a:ea typeface="Proxima Nova"/>
              <a:cs typeface="Proxima Nova"/>
              <a:sym typeface="Proxima Nova"/>
            </a:endParaRPr>
          </a:p>
          <a:p>
            <a:pPr lvl="0" algn="ctr" rtl="0">
              <a:spcBef>
                <a:spcPts val="0"/>
              </a:spcBef>
              <a:buNone/>
            </a:pPr>
            <a:r>
              <a:rPr lang="en">
                <a:solidFill>
                  <a:srgbClr val="666666"/>
                </a:solidFill>
                <a:latin typeface="Proxima Nova"/>
                <a:ea typeface="Proxima Nova"/>
                <a:cs typeface="Proxima Nova"/>
                <a:sym typeface="Proxima Nova"/>
              </a:rPr>
              <a:t>Nicholas Gennuso</a:t>
            </a:r>
          </a:p>
          <a:p>
            <a:pPr lvl="0" algn="ctr" rtl="0">
              <a:spcBef>
                <a:spcPts val="0"/>
              </a:spcBef>
              <a:buNone/>
            </a:pPr>
            <a:r>
              <a:rPr lang="en">
                <a:solidFill>
                  <a:srgbClr val="666666"/>
                </a:solidFill>
                <a:latin typeface="Proxima Nova"/>
                <a:ea typeface="Proxima Nova"/>
                <a:cs typeface="Proxima Nova"/>
                <a:sym typeface="Proxima Nova"/>
              </a:rPr>
              <a:t>Rafael de Oliveira</a:t>
            </a:r>
          </a:p>
          <a:p>
            <a:pPr lvl="0" algn="ctr" rtl="0">
              <a:spcBef>
                <a:spcPts val="0"/>
              </a:spcBef>
              <a:buNone/>
            </a:pPr>
            <a:r>
              <a:rPr lang="en">
                <a:solidFill>
                  <a:srgbClr val="666666"/>
                </a:solidFill>
                <a:latin typeface="Proxima Nova"/>
                <a:ea typeface="Proxima Nova"/>
                <a:cs typeface="Proxima Nova"/>
                <a:sym typeface="Proxima Nova"/>
              </a:rPr>
              <a:t>Jianing He</a:t>
            </a:r>
          </a:p>
          <a:p>
            <a:pPr lvl="0" algn="ctr" rtl="0">
              <a:spcBef>
                <a:spcPts val="0"/>
              </a:spcBef>
              <a:buNone/>
            </a:pPr>
            <a:r>
              <a:rPr lang="en">
                <a:solidFill>
                  <a:srgbClr val="666666"/>
                </a:solidFill>
                <a:latin typeface="Proxima Nova"/>
                <a:ea typeface="Proxima Nova"/>
                <a:cs typeface="Proxima Nova"/>
                <a:sym typeface="Proxima Nova"/>
              </a:rPr>
              <a:t>Jeremy Ying</a:t>
            </a:r>
          </a:p>
          <a:p>
            <a:pPr lvl="0" algn="ctr" rtl="0">
              <a:spcBef>
                <a:spcPts val="0"/>
              </a:spcBef>
              <a:buNone/>
            </a:pPr>
            <a:r>
              <a:rPr lang="en">
                <a:solidFill>
                  <a:srgbClr val="666666"/>
                </a:solidFill>
                <a:latin typeface="Proxima Nova"/>
                <a:ea typeface="Proxima Nova"/>
                <a:cs typeface="Proxima Nova"/>
                <a:sym typeface="Proxima Nova"/>
              </a:rPr>
              <a:t>Chang Sun</a:t>
            </a:r>
          </a:p>
          <a:p>
            <a:pPr algn="ctr" rtl="0">
              <a:spcBef>
                <a:spcPts val="0"/>
              </a:spcBef>
              <a:buNone/>
            </a:pPr>
            <a:r>
              <a:rPr lang="en">
                <a:solidFill>
                  <a:srgbClr val="666666"/>
                </a:solidFill>
                <a:latin typeface="Proxima Nova"/>
                <a:ea typeface="Proxima Nova"/>
                <a:cs typeface="Proxima Nova"/>
                <a:sym typeface="Proxima Nova"/>
              </a:rPr>
              <a:t>Matt Raporte</a:t>
            </a:r>
          </a:p>
          <a:p>
            <a:pPr lvl="0" algn="ctr" rtl="0">
              <a:spcBef>
                <a:spcPts val="0"/>
              </a:spcBef>
              <a:buNone/>
            </a:pPr>
            <a:r>
              <a:rPr lang="en">
                <a:solidFill>
                  <a:srgbClr val="666666"/>
                </a:solidFill>
                <a:latin typeface="Proxima Nova"/>
                <a:ea typeface="Proxima Nova"/>
                <a:cs typeface="Proxima Nova"/>
                <a:sym typeface="Proxima Nova"/>
              </a:rPr>
              <a:t>Keith Bell</a:t>
            </a:r>
          </a:p>
          <a:p>
            <a:pPr lvl="0" algn="ctr" rtl="0">
              <a:spcBef>
                <a:spcPts val="0"/>
              </a:spcBef>
              <a:buNone/>
            </a:pPr>
            <a:endParaRPr sz="2400">
              <a:solidFill>
                <a:srgbClr val="666666"/>
              </a:solidFill>
              <a:latin typeface="Proxima Nova"/>
              <a:ea typeface="Proxima Nova"/>
              <a:cs typeface="Proxima Nova"/>
              <a:sym typeface="Proxima Nova"/>
            </a:endParaRPr>
          </a:p>
          <a:p>
            <a:pPr lvl="0" rtl="0">
              <a:spcBef>
                <a:spcPts val="0"/>
              </a:spcBef>
              <a:buNone/>
            </a:pPr>
            <a:endParaRPr sz="2400">
              <a:solidFill>
                <a:srgbClr val="666666"/>
              </a:solidFill>
              <a:latin typeface="Proxima Nova"/>
              <a:ea typeface="Proxima Nova"/>
              <a:cs typeface="Proxima Nova"/>
              <a:sym typeface="Proxima Nova"/>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Class Diagram -- Process Rental</a:t>
            </a:r>
          </a:p>
          <a:p>
            <a:pPr>
              <a:spcBef>
                <a:spcPts val="0"/>
              </a:spcBef>
              <a:buNone/>
            </a:pPr>
            <a:endParaRPr/>
          </a:p>
        </p:txBody>
      </p:sp>
      <p:sp>
        <p:nvSpPr>
          <p:cNvPr id="119" name="Shape 11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spcBef>
                <a:spcPts val="0"/>
              </a:spcBef>
              <a:buNone/>
            </a:pPr>
            <a:r>
              <a:rPr lang="en"/>
              <a:t> </a:t>
            </a:r>
          </a:p>
        </p:txBody>
      </p:sp>
      <p:pic>
        <p:nvPicPr>
          <p:cNvPr id="120" name="Shape 120"/>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21" name="Shape 121"/>
          <p:cNvPicPr preferRelativeResize="0"/>
          <p:nvPr/>
        </p:nvPicPr>
        <p:blipFill>
          <a:blip r:embed="rId4">
            <a:alphaModFix/>
          </a:blip>
          <a:stretch>
            <a:fillRect/>
          </a:stretch>
        </p:blipFill>
        <p:spPr>
          <a:xfrm>
            <a:off x="1454625" y="1152475"/>
            <a:ext cx="5771300" cy="39314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Class Diagram -- Handle Return </a:t>
            </a:r>
          </a:p>
        </p:txBody>
      </p:sp>
      <p:pic>
        <p:nvPicPr>
          <p:cNvPr id="127" name="Shape 127"/>
          <p:cNvPicPr preferRelativeResize="0"/>
          <p:nvPr/>
        </p:nvPicPr>
        <p:blipFill>
          <a:blip r:embed="rId3">
            <a:alphaModFix/>
          </a:blip>
          <a:stretch>
            <a:fillRect/>
          </a:stretch>
        </p:blipFill>
        <p:spPr>
          <a:xfrm>
            <a:off x="529074" y="1324174"/>
            <a:ext cx="7821751" cy="3033924"/>
          </a:xfrm>
          <a:prstGeom prst="rect">
            <a:avLst/>
          </a:prstGeom>
          <a:noFill/>
          <a:ln>
            <a:noFill/>
          </a:ln>
        </p:spPr>
      </p:pic>
      <p:pic>
        <p:nvPicPr>
          <p:cNvPr id="128" name="Shape 128"/>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Package diagram</a:t>
            </a:r>
          </a:p>
        </p:txBody>
      </p:sp>
      <p:pic>
        <p:nvPicPr>
          <p:cNvPr id="134" name="Shape 134"/>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35" name="Shape 135"/>
          <p:cNvPicPr preferRelativeResize="0"/>
          <p:nvPr/>
        </p:nvPicPr>
        <p:blipFill>
          <a:blip r:embed="rId4">
            <a:alphaModFix/>
          </a:blip>
          <a:stretch>
            <a:fillRect/>
          </a:stretch>
        </p:blipFill>
        <p:spPr>
          <a:xfrm>
            <a:off x="1283775" y="1147924"/>
            <a:ext cx="6345750" cy="34785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Data view for process sale</a:t>
            </a:r>
          </a:p>
        </p:txBody>
      </p:sp>
      <p:pic>
        <p:nvPicPr>
          <p:cNvPr id="141" name="Shape 141"/>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42" name="Shape 142"/>
          <p:cNvPicPr preferRelativeResize="0"/>
          <p:nvPr/>
        </p:nvPicPr>
        <p:blipFill>
          <a:blip r:embed="rId4">
            <a:alphaModFix/>
          </a:blip>
          <a:stretch>
            <a:fillRect/>
          </a:stretch>
        </p:blipFill>
        <p:spPr>
          <a:xfrm>
            <a:off x="1247700" y="1017725"/>
            <a:ext cx="5645751" cy="400797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Data view for process rental</a:t>
            </a:r>
          </a:p>
        </p:txBody>
      </p:sp>
      <p:pic>
        <p:nvPicPr>
          <p:cNvPr id="148" name="Shape 148"/>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49" name="Shape 149"/>
          <p:cNvPicPr preferRelativeResize="0"/>
          <p:nvPr/>
        </p:nvPicPr>
        <p:blipFill>
          <a:blip r:embed="rId4">
            <a:alphaModFix/>
          </a:blip>
          <a:stretch>
            <a:fillRect/>
          </a:stretch>
        </p:blipFill>
        <p:spPr>
          <a:xfrm>
            <a:off x="1532900" y="1017725"/>
            <a:ext cx="5394674" cy="40612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Data view for handle return</a:t>
            </a:r>
          </a:p>
        </p:txBody>
      </p:sp>
      <p:pic>
        <p:nvPicPr>
          <p:cNvPr id="155" name="Shape 155"/>
          <p:cNvPicPr preferRelativeResize="0"/>
          <p:nvPr/>
        </p:nvPicPr>
        <p:blipFill>
          <a:blip r:embed="rId3">
            <a:alphaModFix/>
          </a:blip>
          <a:stretch>
            <a:fillRect/>
          </a:stretch>
        </p:blipFill>
        <p:spPr>
          <a:xfrm>
            <a:off x="94025" y="1131875"/>
            <a:ext cx="8955949" cy="3851224"/>
          </a:xfrm>
          <a:prstGeom prst="rect">
            <a:avLst/>
          </a:prstGeom>
          <a:noFill/>
          <a:ln>
            <a:noFill/>
          </a:ln>
        </p:spPr>
      </p:pic>
      <p:pic>
        <p:nvPicPr>
          <p:cNvPr id="156" name="Shape 156"/>
          <p:cNvPicPr preferRelativeResize="0"/>
          <p:nvPr/>
        </p:nvPicPr>
        <p:blipFill>
          <a:blip r:embed="rId4">
            <a:alphaModFix/>
          </a:blip>
          <a:stretch>
            <a:fillRect/>
          </a:stretch>
        </p:blipFill>
        <p:spPr>
          <a:xfrm>
            <a:off x="7628750" y="4895850"/>
            <a:ext cx="1514475" cy="2476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2400">
                <a:solidFill>
                  <a:srgbClr val="FF5722"/>
                </a:solidFill>
                <a:latin typeface="Alfa Slab One"/>
                <a:ea typeface="Alfa Slab One"/>
                <a:cs typeface="Alfa Slab One"/>
                <a:sym typeface="Alfa Slab One"/>
              </a:rPr>
              <a:t>Data View for System Startup and Shutdown</a:t>
            </a:r>
          </a:p>
        </p:txBody>
      </p:sp>
      <p:pic>
        <p:nvPicPr>
          <p:cNvPr id="162" name="Shape 162"/>
          <p:cNvPicPr preferRelativeResize="0"/>
          <p:nvPr/>
        </p:nvPicPr>
        <p:blipFill>
          <a:blip r:embed="rId3">
            <a:alphaModFix/>
          </a:blip>
          <a:stretch>
            <a:fillRect/>
          </a:stretch>
        </p:blipFill>
        <p:spPr>
          <a:xfrm>
            <a:off x="2363368" y="971625"/>
            <a:ext cx="3468305" cy="4125773"/>
          </a:xfrm>
          <a:prstGeom prst="rect">
            <a:avLst/>
          </a:prstGeom>
          <a:noFill/>
          <a:ln>
            <a:noFill/>
          </a:ln>
        </p:spPr>
      </p:pic>
      <p:pic>
        <p:nvPicPr>
          <p:cNvPr id="163" name="Shape 163"/>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Data view for system user management</a:t>
            </a:r>
          </a:p>
        </p:txBody>
      </p:sp>
      <p:pic>
        <p:nvPicPr>
          <p:cNvPr id="169" name="Shape 169"/>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70" name="Shape 170"/>
          <p:cNvPicPr preferRelativeResize="0"/>
          <p:nvPr/>
        </p:nvPicPr>
        <p:blipFill>
          <a:blip r:embed="rId4">
            <a:alphaModFix/>
          </a:blip>
          <a:stretch>
            <a:fillRect/>
          </a:stretch>
        </p:blipFill>
        <p:spPr>
          <a:xfrm>
            <a:off x="2916975" y="1096200"/>
            <a:ext cx="2755125" cy="40473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Deployment Diagram</a:t>
            </a:r>
          </a:p>
        </p:txBody>
      </p:sp>
      <p:pic>
        <p:nvPicPr>
          <p:cNvPr id="176" name="Shape 176"/>
          <p:cNvPicPr preferRelativeResize="0"/>
          <p:nvPr/>
        </p:nvPicPr>
        <p:blipFill>
          <a:blip r:embed="rId3">
            <a:alphaModFix/>
          </a:blip>
          <a:stretch>
            <a:fillRect/>
          </a:stretch>
        </p:blipFill>
        <p:spPr>
          <a:xfrm>
            <a:off x="360950" y="1624625"/>
            <a:ext cx="8422097" cy="2270025"/>
          </a:xfrm>
          <a:prstGeom prst="rect">
            <a:avLst/>
          </a:prstGeom>
          <a:noFill/>
          <a:ln>
            <a:noFill/>
          </a:ln>
        </p:spPr>
      </p:pic>
      <p:pic>
        <p:nvPicPr>
          <p:cNvPr id="177" name="Shape 177"/>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Lessons Learned</a:t>
            </a:r>
          </a:p>
        </p:txBody>
      </p:sp>
      <p:sp>
        <p:nvSpPr>
          <p:cNvPr id="183" name="Shape 18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Char char="-"/>
            </a:pPr>
            <a:r>
              <a:rPr lang="en"/>
              <a:t>Learned to draw a variety of software engineering diagrams </a:t>
            </a:r>
          </a:p>
          <a:p>
            <a:pPr marL="457200" lvl="0" indent="-228600" rtl="0">
              <a:spcBef>
                <a:spcPts val="0"/>
              </a:spcBef>
              <a:buChar char="-"/>
            </a:pPr>
            <a:r>
              <a:rPr lang="en"/>
              <a:t>Better understanding of architectural views </a:t>
            </a:r>
          </a:p>
          <a:p>
            <a:pPr marL="457200" lvl="0" indent="-228600" rtl="0">
              <a:spcBef>
                <a:spcPts val="0"/>
              </a:spcBef>
              <a:buChar char="-"/>
            </a:pPr>
            <a:r>
              <a:rPr lang="en"/>
              <a:t>Improved Java coding skills such as exception handling </a:t>
            </a:r>
          </a:p>
          <a:p>
            <a:pPr marL="457200" lvl="0" indent="-228600" rtl="0">
              <a:spcBef>
                <a:spcPts val="0"/>
              </a:spcBef>
              <a:buChar char="-"/>
            </a:pPr>
            <a:r>
              <a:rPr lang="en"/>
              <a:t>Group collaboration </a:t>
            </a:r>
          </a:p>
          <a:p>
            <a:pPr marL="457200" lvl="0" indent="-228600" rtl="0">
              <a:spcBef>
                <a:spcPts val="0"/>
              </a:spcBef>
              <a:buChar char="-"/>
            </a:pPr>
            <a:r>
              <a:rPr lang="en"/>
              <a:t>Document formatting </a:t>
            </a:r>
          </a:p>
          <a:p>
            <a:pPr marL="457200" lvl="0" indent="-228600" rtl="0">
              <a:spcBef>
                <a:spcPts val="0"/>
              </a:spcBef>
              <a:buChar char="-"/>
            </a:pPr>
            <a:r>
              <a:rPr lang="en"/>
              <a:t>Effectiveness of making WBS and RM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Summary of current status</a:t>
            </a:r>
          </a:p>
        </p:txBody>
      </p:sp>
      <p:sp>
        <p:nvSpPr>
          <p:cNvPr id="62" name="Shape 6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r>
              <a:rPr lang="en" sz="1200"/>
              <a:t>SG Technologies has completed the Inception and Elaboration parts of our POS System. During the Inception phase we planned the project and prepared a vision statement, use cases, supplementary specifications, a glossary and business rules. During the Elaboration phase we prepared a Software Architecture Document in which we translated the previous use cases into use case view diagrams (sequence diagrams), created data view diagrams (activity diagrams) and included package and class diagrams to demonstrate how everything will fit together. Finally, we got our hands dirty and built a working prototype of the “sale” use case using Java and Git for version control, including robust exception handling.</a:t>
            </a:r>
          </a:p>
          <a:p>
            <a:pPr rtl="0">
              <a:spcBef>
                <a:spcPts val="0"/>
              </a:spcBef>
              <a:buNone/>
            </a:pPr>
            <a:r>
              <a:rPr lang="en" sz="1200"/>
              <a:t>Throughout the project we’ve been staying organized by maintaining a Work Breakdown Structure (WBS) and a Responsibility Matrix (RM), attending weekly face-to-face scrum meetings and communicating electronically. We frequently evaluate both our group progress and individual contributions and make adjustments in order to maintain a high level of efficiency. </a:t>
            </a:r>
          </a:p>
          <a:p>
            <a:pPr>
              <a:spcBef>
                <a:spcPts val="0"/>
              </a:spcBef>
              <a:buNone/>
            </a:pPr>
            <a:r>
              <a:rPr lang="en" sz="1200"/>
              <a:t>Going forward we will be moving into the Construction phase of the software development cycle. During Construction we will apply the design patterns we learned in class and build our working prototype into an alpha release version, we will then extensively test and document it.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Demo</a:t>
            </a:r>
          </a:p>
        </p:txBody>
      </p:sp>
      <p:pic>
        <p:nvPicPr>
          <p:cNvPr id="68" name="Shape 68"/>
          <p:cNvPicPr preferRelativeResize="0"/>
          <p:nvPr/>
        </p:nvPicPr>
        <p:blipFill>
          <a:blip r:embed="rId3">
            <a:alphaModFix/>
          </a:blip>
          <a:stretch>
            <a:fillRect/>
          </a:stretch>
        </p:blipFill>
        <p:spPr>
          <a:xfrm>
            <a:off x="311687" y="1264262"/>
            <a:ext cx="3476625" cy="1190625"/>
          </a:xfrm>
          <a:prstGeom prst="rect">
            <a:avLst/>
          </a:prstGeom>
          <a:noFill/>
          <a:ln>
            <a:noFill/>
          </a:ln>
        </p:spPr>
      </p:pic>
      <p:pic>
        <p:nvPicPr>
          <p:cNvPr id="69" name="Shape 69"/>
          <p:cNvPicPr preferRelativeResize="0"/>
          <p:nvPr/>
        </p:nvPicPr>
        <p:blipFill>
          <a:blip r:embed="rId4">
            <a:alphaModFix/>
          </a:blip>
          <a:stretch>
            <a:fillRect/>
          </a:stretch>
        </p:blipFill>
        <p:spPr>
          <a:xfrm>
            <a:off x="311687" y="2701437"/>
            <a:ext cx="4448175" cy="962025"/>
          </a:xfrm>
          <a:prstGeom prst="rect">
            <a:avLst/>
          </a:prstGeom>
          <a:noFill/>
          <a:ln>
            <a:noFill/>
          </a:ln>
        </p:spPr>
      </p:pic>
      <p:pic>
        <p:nvPicPr>
          <p:cNvPr id="70" name="Shape 70"/>
          <p:cNvPicPr preferRelativeResize="0"/>
          <p:nvPr/>
        </p:nvPicPr>
        <p:blipFill>
          <a:blip r:embed="rId5">
            <a:alphaModFix/>
          </a:blip>
          <a:stretch>
            <a:fillRect/>
          </a:stretch>
        </p:blipFill>
        <p:spPr>
          <a:xfrm>
            <a:off x="311687" y="3663475"/>
            <a:ext cx="3267075" cy="762000"/>
          </a:xfrm>
          <a:prstGeom prst="rect">
            <a:avLst/>
          </a:prstGeom>
          <a:noFill/>
          <a:ln>
            <a:noFill/>
          </a:ln>
        </p:spPr>
      </p:pic>
      <p:sp>
        <p:nvSpPr>
          <p:cNvPr id="71" name="Shape 71"/>
          <p:cNvSpPr txBox="1"/>
          <p:nvPr/>
        </p:nvSpPr>
        <p:spPr>
          <a:xfrm>
            <a:off x="3679575" y="1186950"/>
            <a:ext cx="5152799" cy="3462000"/>
          </a:xfrm>
          <a:prstGeom prst="rect">
            <a:avLst/>
          </a:prstGeom>
          <a:noFill/>
          <a:ln>
            <a:noFill/>
          </a:ln>
        </p:spPr>
        <p:txBody>
          <a:bodyPr lIns="91425" tIns="91425" rIns="91425" bIns="91425" anchor="t" anchorCtr="0">
            <a:noAutofit/>
          </a:bodyPr>
          <a:lstStyle/>
          <a:p>
            <a:pPr rtl="0">
              <a:spcBef>
                <a:spcPts val="0"/>
              </a:spcBef>
              <a:buNone/>
            </a:pPr>
            <a:r>
              <a:rPr lang="en"/>
              <a:t>Cashier enters items presented by the Customer.</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r>
              <a:rPr lang="en"/>
              <a:t>Cashier enters coupon presented by the Customer.</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a:spcBef>
                <a:spcPts val="0"/>
              </a:spcBef>
              <a:buNone/>
            </a:pPr>
            <a:r>
              <a:rPr lang="en"/>
              <a:t>Sale wasn’t canceled.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Use case view -- Process Sale</a:t>
            </a:r>
          </a:p>
        </p:txBody>
      </p:sp>
      <p:pic>
        <p:nvPicPr>
          <p:cNvPr id="77" name="Shape 77"/>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78" name="Shape 78"/>
          <p:cNvPicPr preferRelativeResize="0"/>
          <p:nvPr/>
        </p:nvPicPr>
        <p:blipFill>
          <a:blip r:embed="rId4">
            <a:alphaModFix/>
          </a:blip>
          <a:stretch>
            <a:fillRect/>
          </a:stretch>
        </p:blipFill>
        <p:spPr>
          <a:xfrm>
            <a:off x="819900" y="1089175"/>
            <a:ext cx="6400400" cy="39225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3000">
                <a:solidFill>
                  <a:srgbClr val="FF5722"/>
                </a:solidFill>
                <a:latin typeface="Alfa Slab One"/>
                <a:ea typeface="Alfa Slab One"/>
                <a:cs typeface="Alfa Slab One"/>
                <a:sym typeface="Alfa Slab One"/>
              </a:rPr>
              <a:t>Use case view -- Process Rental</a:t>
            </a:r>
          </a:p>
        </p:txBody>
      </p:sp>
      <p:pic>
        <p:nvPicPr>
          <p:cNvPr id="84" name="Shape 84"/>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85" name="Shape 85"/>
          <p:cNvPicPr preferRelativeResize="0"/>
          <p:nvPr/>
        </p:nvPicPr>
        <p:blipFill>
          <a:blip r:embed="rId4">
            <a:alphaModFix/>
          </a:blip>
          <a:stretch>
            <a:fillRect/>
          </a:stretch>
        </p:blipFill>
        <p:spPr>
          <a:xfrm>
            <a:off x="864499" y="1017725"/>
            <a:ext cx="5880148" cy="38936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Use case view -- Handle Return</a:t>
            </a:r>
          </a:p>
          <a:p>
            <a:pPr>
              <a:spcBef>
                <a:spcPts val="0"/>
              </a:spcBef>
              <a:buNone/>
            </a:pPr>
            <a:endParaRPr sz="3000">
              <a:solidFill>
                <a:srgbClr val="FF5722"/>
              </a:solidFill>
              <a:latin typeface="Alfa Slab One"/>
              <a:ea typeface="Alfa Slab One"/>
              <a:cs typeface="Alfa Slab One"/>
              <a:sym typeface="Alfa Slab One"/>
            </a:endParaRPr>
          </a:p>
        </p:txBody>
      </p:sp>
      <p:pic>
        <p:nvPicPr>
          <p:cNvPr id="91" name="Shape 91"/>
          <p:cNvPicPr preferRelativeResize="0"/>
          <p:nvPr/>
        </p:nvPicPr>
        <p:blipFill>
          <a:blip r:embed="rId3">
            <a:alphaModFix/>
          </a:blip>
          <a:stretch>
            <a:fillRect/>
          </a:stretch>
        </p:blipFill>
        <p:spPr>
          <a:xfrm>
            <a:off x="420186" y="1097925"/>
            <a:ext cx="7895314" cy="3549525"/>
          </a:xfrm>
          <a:prstGeom prst="rect">
            <a:avLst/>
          </a:prstGeom>
          <a:noFill/>
          <a:ln>
            <a:noFill/>
          </a:ln>
        </p:spPr>
      </p:pic>
      <p:pic>
        <p:nvPicPr>
          <p:cNvPr id="92" name="Shape 92"/>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en" sz="2400">
                <a:solidFill>
                  <a:srgbClr val="FF5722"/>
                </a:solidFill>
                <a:latin typeface="Alfa Slab One"/>
                <a:ea typeface="Alfa Slab One"/>
                <a:cs typeface="Alfa Slab One"/>
                <a:sym typeface="Alfa Slab One"/>
              </a:rPr>
              <a:t>Use case view -- System Startup and Shutdown</a:t>
            </a:r>
          </a:p>
          <a:p>
            <a:pPr>
              <a:spcBef>
                <a:spcPts val="0"/>
              </a:spcBef>
              <a:buNone/>
            </a:pPr>
            <a:endParaRPr sz="2400">
              <a:solidFill>
                <a:srgbClr val="FF5722"/>
              </a:solidFill>
              <a:latin typeface="Alfa Slab One"/>
              <a:ea typeface="Alfa Slab One"/>
              <a:cs typeface="Alfa Slab One"/>
              <a:sym typeface="Alfa Slab One"/>
            </a:endParaRPr>
          </a:p>
        </p:txBody>
      </p:sp>
      <p:pic>
        <p:nvPicPr>
          <p:cNvPr id="98" name="Shape 98"/>
          <p:cNvPicPr preferRelativeResize="0"/>
          <p:nvPr/>
        </p:nvPicPr>
        <p:blipFill>
          <a:blip r:embed="rId3">
            <a:alphaModFix/>
          </a:blip>
          <a:stretch>
            <a:fillRect/>
          </a:stretch>
        </p:blipFill>
        <p:spPr>
          <a:xfrm>
            <a:off x="1847549" y="996701"/>
            <a:ext cx="5145949" cy="3977825"/>
          </a:xfrm>
          <a:prstGeom prst="rect">
            <a:avLst/>
          </a:prstGeom>
          <a:noFill/>
          <a:ln>
            <a:noFill/>
          </a:ln>
        </p:spPr>
      </p:pic>
      <p:pic>
        <p:nvPicPr>
          <p:cNvPr id="99" name="Shape 99"/>
          <p:cNvPicPr preferRelativeResize="0"/>
          <p:nvPr/>
        </p:nvPicPr>
        <p:blipFill>
          <a:blip r:embed="rId4">
            <a:alphaModFix/>
          </a:blip>
          <a:stretch>
            <a:fillRect/>
          </a:stretch>
        </p:blipFill>
        <p:spPr>
          <a:xfrm>
            <a:off x="7629525" y="4895850"/>
            <a:ext cx="1514475" cy="2476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sz="3000">
                <a:solidFill>
                  <a:srgbClr val="FF5722"/>
                </a:solidFill>
                <a:latin typeface="Alfa Slab One"/>
                <a:ea typeface="Alfa Slab One"/>
                <a:cs typeface="Alfa Slab One"/>
                <a:sym typeface="Alfa Slab One"/>
              </a:rPr>
              <a:t>Use case view -- User Management</a:t>
            </a:r>
          </a:p>
          <a:p>
            <a:pPr lvl="0" rtl="0">
              <a:spcBef>
                <a:spcPts val="0"/>
              </a:spcBef>
              <a:buClr>
                <a:schemeClr val="dk1"/>
              </a:buClr>
              <a:buFont typeface="Arial"/>
              <a:buNone/>
            </a:pPr>
            <a:endParaRPr sz="3000">
              <a:solidFill>
                <a:srgbClr val="FF5722"/>
              </a:solidFill>
              <a:latin typeface="Alfa Slab One"/>
              <a:ea typeface="Alfa Slab One"/>
              <a:cs typeface="Alfa Slab One"/>
              <a:sym typeface="Alfa Slab One"/>
            </a:endParaRPr>
          </a:p>
          <a:p>
            <a:pPr>
              <a:spcBef>
                <a:spcPts val="0"/>
              </a:spcBef>
              <a:buNone/>
            </a:pPr>
            <a:endParaRPr sz="3000">
              <a:solidFill>
                <a:srgbClr val="FF5722"/>
              </a:solidFill>
              <a:latin typeface="Alfa Slab One"/>
              <a:ea typeface="Alfa Slab One"/>
              <a:cs typeface="Alfa Slab One"/>
              <a:sym typeface="Alfa Slab One"/>
            </a:endParaRPr>
          </a:p>
        </p:txBody>
      </p:sp>
      <p:pic>
        <p:nvPicPr>
          <p:cNvPr id="105" name="Shape 105"/>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06" name="Shape 106"/>
          <p:cNvPicPr preferRelativeResize="0"/>
          <p:nvPr/>
        </p:nvPicPr>
        <p:blipFill>
          <a:blip r:embed="rId4">
            <a:alphaModFix/>
          </a:blip>
          <a:stretch>
            <a:fillRect/>
          </a:stretch>
        </p:blipFill>
        <p:spPr>
          <a:xfrm>
            <a:off x="2099725" y="1087300"/>
            <a:ext cx="4409800" cy="38868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en" sz="3000">
                <a:solidFill>
                  <a:srgbClr val="FF5722"/>
                </a:solidFill>
                <a:latin typeface="Alfa Slab One"/>
                <a:ea typeface="Alfa Slab One"/>
                <a:cs typeface="Alfa Slab One"/>
                <a:sym typeface="Alfa Slab One"/>
              </a:rPr>
              <a:t>Class Diagram -- Process Sale</a:t>
            </a:r>
          </a:p>
          <a:p>
            <a:pPr>
              <a:spcBef>
                <a:spcPts val="0"/>
              </a:spcBef>
              <a:buNone/>
            </a:pPr>
            <a:endParaRPr/>
          </a:p>
        </p:txBody>
      </p:sp>
      <p:pic>
        <p:nvPicPr>
          <p:cNvPr id="112" name="Shape 112"/>
          <p:cNvPicPr preferRelativeResize="0"/>
          <p:nvPr/>
        </p:nvPicPr>
        <p:blipFill>
          <a:blip r:embed="rId3">
            <a:alphaModFix/>
          </a:blip>
          <a:stretch>
            <a:fillRect/>
          </a:stretch>
        </p:blipFill>
        <p:spPr>
          <a:xfrm>
            <a:off x="7629525" y="4895850"/>
            <a:ext cx="1514475" cy="247650"/>
          </a:xfrm>
          <a:prstGeom prst="rect">
            <a:avLst/>
          </a:prstGeom>
          <a:noFill/>
          <a:ln>
            <a:noFill/>
          </a:ln>
        </p:spPr>
      </p:pic>
      <p:pic>
        <p:nvPicPr>
          <p:cNvPr id="113" name="Shape 113"/>
          <p:cNvPicPr preferRelativeResize="0"/>
          <p:nvPr/>
        </p:nvPicPr>
        <p:blipFill>
          <a:blip r:embed="rId4">
            <a:alphaModFix/>
          </a:blip>
          <a:stretch>
            <a:fillRect/>
          </a:stretch>
        </p:blipFill>
        <p:spPr>
          <a:xfrm>
            <a:off x="1780125" y="1017724"/>
            <a:ext cx="5583749" cy="41257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On-screen Show (16:9)</PresentationFormat>
  <Paragraphs>53</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Proxima Nova</vt:lpstr>
      <vt:lpstr>Alfa Slab One</vt:lpstr>
      <vt:lpstr>simple-light-2</vt:lpstr>
      <vt:lpstr> </vt:lpstr>
      <vt:lpstr>Summary of current status</vt:lpstr>
      <vt:lpstr>Demo</vt:lpstr>
      <vt:lpstr>Use case view -- Process Sale</vt:lpstr>
      <vt:lpstr>Use case view -- Process Rental</vt:lpstr>
      <vt:lpstr>Use case view -- Handle Return </vt:lpstr>
      <vt:lpstr>Use case view -- System Startup and Shutdown </vt:lpstr>
      <vt:lpstr>Use case view -- User Management  </vt:lpstr>
      <vt:lpstr>Class Diagram -- Process Sale </vt:lpstr>
      <vt:lpstr>Class Diagram -- Process Rental </vt:lpstr>
      <vt:lpstr>Class Diagram -- Handle Return </vt:lpstr>
      <vt:lpstr>Package diagram</vt:lpstr>
      <vt:lpstr>Data view for process sale</vt:lpstr>
      <vt:lpstr>Data view for process rental</vt:lpstr>
      <vt:lpstr>Data view for handle return</vt:lpstr>
      <vt:lpstr>Data View for System Startup and Shutdown</vt:lpstr>
      <vt:lpstr>Data view for system user management</vt:lpstr>
      <vt:lpstr>Deployment Diagram</vt:lpstr>
      <vt:lpstr>Lessons Learned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Nigar Azhar Butt</cp:lastModifiedBy>
  <cp:revision>1</cp:revision>
  <dcterms:modified xsi:type="dcterms:W3CDTF">2019-03-06T06:42:29Z</dcterms:modified>
</cp:coreProperties>
</file>