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0855" y="1752601"/>
            <a:ext cx="11037045" cy="2578100"/>
          </a:xfrm>
        </p:spPr>
        <p:txBody>
          <a:bodyPr/>
          <a:lstStyle/>
          <a:p>
            <a:r>
              <a:rPr lang="en-US" b="1" dirty="0" smtClean="0"/>
              <a:t>DATABASE </a:t>
            </a:r>
            <a:r>
              <a:rPr lang="en-US" dirty="0" smtClean="0"/>
              <a:t>IN </a:t>
            </a:r>
            <a:r>
              <a:rPr lang="en-US" dirty="0" smtClean="0"/>
              <a:t>PROGRAMMING</a:t>
            </a:r>
            <a:endParaRPr lang="en-US" dirty="0"/>
          </a:p>
        </p:txBody>
      </p:sp>
    </p:spTree>
    <p:extLst>
      <p:ext uri="{BB962C8B-B14F-4D97-AF65-F5344CB8AC3E}">
        <p14:creationId xmlns:p14="http://schemas.microsoft.com/office/powerpoint/2010/main" val="2181387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156" y="93133"/>
            <a:ext cx="8825657" cy="1915647"/>
          </a:xfrm>
        </p:spPr>
        <p:txBody>
          <a:bodyPr/>
          <a:lstStyle/>
          <a:p>
            <a:r>
              <a:rPr lang="en-US" sz="5400" dirty="0" smtClean="0"/>
              <a:t>Operators Content : </a:t>
            </a:r>
            <a:endParaRPr lang="en-US" sz="5400" dirty="0"/>
          </a:p>
        </p:txBody>
      </p:sp>
      <p:sp>
        <p:nvSpPr>
          <p:cNvPr id="3" name="Text Placeholder 2"/>
          <p:cNvSpPr>
            <a:spLocks noGrp="1"/>
          </p:cNvSpPr>
          <p:nvPr>
            <p:ph type="body" idx="1"/>
          </p:nvPr>
        </p:nvSpPr>
        <p:spPr>
          <a:xfrm>
            <a:off x="2818656" y="2427880"/>
            <a:ext cx="8825658" cy="4125320"/>
          </a:xfrm>
        </p:spPr>
        <p:txBody>
          <a:bodyPr>
            <a:normAutofit/>
          </a:bodyPr>
          <a:lstStyle/>
          <a:p>
            <a:pPr marL="457200" indent="-457200">
              <a:buAutoNum type="arabicPeriod"/>
            </a:pPr>
            <a:r>
              <a:rPr lang="en-US" sz="3200" dirty="0" smtClean="0">
                <a:solidFill>
                  <a:schemeClr val="tx1"/>
                </a:solidFill>
              </a:rPr>
              <a:t>What </a:t>
            </a:r>
            <a:r>
              <a:rPr lang="en-US" sz="3200" dirty="0" smtClean="0">
                <a:solidFill>
                  <a:schemeClr val="tx1"/>
                </a:solidFill>
              </a:rPr>
              <a:t>is database</a:t>
            </a:r>
            <a:endParaRPr lang="en-US" sz="3200" dirty="0" smtClean="0">
              <a:solidFill>
                <a:schemeClr val="tx1"/>
              </a:solidFill>
            </a:endParaRPr>
          </a:p>
          <a:p>
            <a:pPr marL="457200" indent="-457200">
              <a:buAutoNum type="arabicPeriod"/>
            </a:pPr>
            <a:r>
              <a:rPr lang="en-US" sz="3200" dirty="0" smtClean="0">
                <a:solidFill>
                  <a:schemeClr val="tx1"/>
                </a:solidFill>
              </a:rPr>
              <a:t>WHY WE </a:t>
            </a:r>
            <a:r>
              <a:rPr lang="en-US" sz="3200" dirty="0" smtClean="0">
                <a:solidFill>
                  <a:schemeClr val="tx1"/>
                </a:solidFill>
              </a:rPr>
              <a:t>USE database</a:t>
            </a:r>
          </a:p>
          <a:p>
            <a:pPr marL="457200" indent="-457200">
              <a:buAutoNum type="arabicPeriod"/>
            </a:pPr>
            <a:r>
              <a:rPr lang="en-US" sz="3200" dirty="0" smtClean="0">
                <a:solidFill>
                  <a:schemeClr val="tx1"/>
                </a:solidFill>
              </a:rPr>
              <a:t>Types of databases</a:t>
            </a:r>
            <a:r>
              <a:rPr lang="en-US" sz="3200" dirty="0" smtClean="0">
                <a:solidFill>
                  <a:schemeClr val="tx1"/>
                </a:solidFill>
              </a:rPr>
              <a:t> in programming language</a:t>
            </a:r>
          </a:p>
          <a:p>
            <a:pPr marL="457200" indent="-457200">
              <a:buAutoNum type="arabicPeriod"/>
            </a:pPr>
            <a:r>
              <a:rPr lang="en-US" sz="3200" dirty="0" smtClean="0">
                <a:solidFill>
                  <a:schemeClr val="tx1"/>
                </a:solidFill>
              </a:rPr>
              <a:t>Conclusion</a:t>
            </a:r>
            <a:endParaRPr lang="en-US" sz="3200" dirty="0" smtClean="0">
              <a:solidFill>
                <a:schemeClr val="tx1"/>
              </a:solidFill>
            </a:endParaRPr>
          </a:p>
          <a:p>
            <a:pPr marL="457200" indent="-457200">
              <a:buAutoNum type="arabicPeriod"/>
            </a:pPr>
            <a:endParaRPr lang="en-US" sz="3200" dirty="0" smtClean="0">
              <a:solidFill>
                <a:schemeClr val="tx1"/>
              </a:solidFill>
            </a:endParaRPr>
          </a:p>
        </p:txBody>
      </p:sp>
    </p:spTree>
    <p:extLst>
      <p:ext uri="{BB962C8B-B14F-4D97-AF65-F5344CB8AC3E}">
        <p14:creationId xmlns:p14="http://schemas.microsoft.com/office/powerpoint/2010/main" val="199609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8856" y="-300567"/>
            <a:ext cx="8825657" cy="1915647"/>
          </a:xfrm>
        </p:spPr>
        <p:txBody>
          <a:bodyPr/>
          <a:lstStyle/>
          <a:p>
            <a:r>
              <a:rPr lang="en-US" dirty="0" smtClean="0"/>
              <a:t>WHAT </a:t>
            </a:r>
            <a:r>
              <a:rPr lang="en-US" dirty="0" smtClean="0"/>
              <a:t>IS DATABASE</a:t>
            </a:r>
            <a:endParaRPr lang="en-US" dirty="0"/>
          </a:p>
        </p:txBody>
      </p:sp>
      <p:sp>
        <p:nvSpPr>
          <p:cNvPr id="3" name="Text Placeholder 2"/>
          <p:cNvSpPr>
            <a:spLocks noGrp="1"/>
          </p:cNvSpPr>
          <p:nvPr>
            <p:ph type="body" idx="1"/>
          </p:nvPr>
        </p:nvSpPr>
        <p:spPr>
          <a:xfrm>
            <a:off x="203200" y="2173880"/>
            <a:ext cx="11771313" cy="1648820"/>
          </a:xfrm>
        </p:spPr>
        <p:txBody>
          <a:bodyPr>
            <a:normAutofit/>
          </a:bodyPr>
          <a:lstStyle/>
          <a:p>
            <a:pPr algn="ctr"/>
            <a:r>
              <a:rPr lang="en-US" dirty="0">
                <a:solidFill>
                  <a:schemeClr val="tx1"/>
                </a:solidFill>
              </a:rPr>
              <a:t>A database is a structured collection of data that is organized in a way to facilitate efficient data storage, retrieval, and management. It is designed to store, manage, and manipulate data in various forms, making it easy to access, update, and analyze information.</a:t>
            </a:r>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291" y="3822700"/>
            <a:ext cx="4767130" cy="2421399"/>
          </a:xfrm>
          <a:prstGeom prst="rect">
            <a:avLst/>
          </a:prstGeom>
        </p:spPr>
      </p:pic>
    </p:spTree>
    <p:extLst>
      <p:ext uri="{BB962C8B-B14F-4D97-AF65-F5344CB8AC3E}">
        <p14:creationId xmlns:p14="http://schemas.microsoft.com/office/powerpoint/2010/main" val="3297028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8156" y="0"/>
            <a:ext cx="8825657" cy="1915647"/>
          </a:xfrm>
        </p:spPr>
        <p:txBody>
          <a:bodyPr/>
          <a:lstStyle/>
          <a:p>
            <a:r>
              <a:rPr lang="en-US" dirty="0" smtClean="0"/>
              <a:t>WHY WE </a:t>
            </a:r>
            <a:r>
              <a:rPr lang="en-US" dirty="0" smtClean="0"/>
              <a:t>USE </a:t>
            </a:r>
            <a:r>
              <a:rPr lang="en-US" dirty="0" smtClean="0"/>
              <a:t>DATABASE</a:t>
            </a:r>
            <a:endParaRPr lang="en-US" dirty="0"/>
          </a:p>
        </p:txBody>
      </p:sp>
      <p:sp>
        <p:nvSpPr>
          <p:cNvPr id="3" name="Text Placeholder 2"/>
          <p:cNvSpPr>
            <a:spLocks noGrp="1"/>
          </p:cNvSpPr>
          <p:nvPr>
            <p:ph type="body" idx="1"/>
          </p:nvPr>
        </p:nvSpPr>
        <p:spPr>
          <a:xfrm>
            <a:off x="1916955" y="2410947"/>
            <a:ext cx="8825658" cy="3250181"/>
          </a:xfrm>
        </p:spPr>
        <p:txBody>
          <a:bodyPr>
            <a:normAutofit/>
          </a:bodyPr>
          <a:lstStyle/>
          <a:p>
            <a:pPr marL="457200" indent="-457200">
              <a:buAutoNum type="arabicPeriod"/>
            </a:pPr>
            <a:r>
              <a:rPr lang="en-US" b="1" dirty="0" smtClean="0">
                <a:solidFill>
                  <a:schemeClr val="tx1"/>
                </a:solidFill>
              </a:rPr>
              <a:t>Data Organization</a:t>
            </a:r>
          </a:p>
          <a:p>
            <a:pPr marL="457200" indent="-457200">
              <a:buAutoNum type="arabicPeriod"/>
            </a:pPr>
            <a:r>
              <a:rPr lang="en-US" b="1" dirty="0">
                <a:solidFill>
                  <a:schemeClr val="tx1"/>
                </a:solidFill>
              </a:rPr>
              <a:t>Data </a:t>
            </a:r>
            <a:r>
              <a:rPr lang="en-US" b="1" dirty="0" smtClean="0">
                <a:solidFill>
                  <a:schemeClr val="tx1"/>
                </a:solidFill>
              </a:rPr>
              <a:t>Retrieval</a:t>
            </a:r>
            <a:endParaRPr lang="en-US" dirty="0" smtClean="0">
              <a:solidFill>
                <a:schemeClr val="tx1"/>
              </a:solidFill>
            </a:endParaRPr>
          </a:p>
          <a:p>
            <a:pPr marL="457200" indent="-457200">
              <a:buAutoNum type="arabicPeriod"/>
            </a:pPr>
            <a:r>
              <a:rPr lang="en-US" b="1" dirty="0" smtClean="0">
                <a:solidFill>
                  <a:schemeClr val="tx1"/>
                </a:solidFill>
              </a:rPr>
              <a:t>Security</a:t>
            </a:r>
          </a:p>
          <a:p>
            <a:pPr marL="457200" indent="-457200">
              <a:buAutoNum type="arabicPeriod"/>
            </a:pPr>
            <a:r>
              <a:rPr lang="en-US" b="1" dirty="0">
                <a:solidFill>
                  <a:schemeClr val="tx1"/>
                </a:solidFill>
              </a:rPr>
              <a:t>Backup and </a:t>
            </a:r>
            <a:r>
              <a:rPr lang="en-US" b="1" dirty="0" smtClean="0">
                <a:solidFill>
                  <a:schemeClr val="tx1"/>
                </a:solidFill>
              </a:rPr>
              <a:t>Recovery</a:t>
            </a:r>
          </a:p>
          <a:p>
            <a:pPr marL="457200" indent="-457200">
              <a:buAutoNum type="arabicPeriod"/>
            </a:pPr>
            <a:r>
              <a:rPr lang="en-US" b="1" dirty="0">
                <a:solidFill>
                  <a:schemeClr val="tx1"/>
                </a:solidFill>
              </a:rPr>
              <a:t>Data </a:t>
            </a:r>
            <a:r>
              <a:rPr lang="en-US" b="1" dirty="0" smtClean="0">
                <a:solidFill>
                  <a:schemeClr val="tx1"/>
                </a:solidFill>
              </a:rPr>
              <a:t>Analysis</a:t>
            </a:r>
          </a:p>
          <a:p>
            <a:pPr marL="457200" indent="-457200">
              <a:buAutoNum type="arabicPeriod"/>
            </a:pPr>
            <a:r>
              <a:rPr lang="en-US" b="1" dirty="0">
                <a:solidFill>
                  <a:schemeClr val="tx1"/>
                </a:solidFill>
              </a:rPr>
              <a:t>Efficient </a:t>
            </a:r>
            <a:r>
              <a:rPr lang="en-US" b="1" dirty="0" smtClean="0">
                <a:solidFill>
                  <a:schemeClr val="tx1"/>
                </a:solidFill>
              </a:rPr>
              <a:t>Storage</a:t>
            </a:r>
          </a:p>
          <a:p>
            <a:pPr marL="457200" indent="-457200">
              <a:buAutoNum type="arabicPeriod"/>
            </a:pPr>
            <a:endParaRPr lang="en-US" b="1" dirty="0"/>
          </a:p>
          <a:p>
            <a:pPr marL="457200" indent="-457200">
              <a:buAutoNum type="arabicPeriod"/>
            </a:pPr>
            <a:endParaRPr lang="en-US" dirty="0" smtClean="0">
              <a:solidFill>
                <a:schemeClr val="tx1"/>
              </a:solidFill>
            </a:endParaRPr>
          </a:p>
        </p:txBody>
      </p:sp>
    </p:spTree>
    <p:extLst>
      <p:ext uri="{BB962C8B-B14F-4D97-AF65-F5344CB8AC3E}">
        <p14:creationId xmlns:p14="http://schemas.microsoft.com/office/powerpoint/2010/main" val="109855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424" y="-113286"/>
            <a:ext cx="8825657" cy="1915647"/>
          </a:xfrm>
        </p:spPr>
        <p:txBody>
          <a:bodyPr/>
          <a:lstStyle/>
          <a:p>
            <a:r>
              <a:rPr lang="en-US" dirty="0" smtClean="0"/>
              <a:t>TYPES OF </a:t>
            </a:r>
            <a:r>
              <a:rPr lang="en-US" dirty="0" smtClean="0"/>
              <a:t>DATABASES</a:t>
            </a:r>
            <a:endParaRPr lang="en-US" dirty="0"/>
          </a:p>
        </p:txBody>
      </p:sp>
      <p:sp>
        <p:nvSpPr>
          <p:cNvPr id="3" name="Text Placeholder 2"/>
          <p:cNvSpPr>
            <a:spLocks noGrp="1"/>
          </p:cNvSpPr>
          <p:nvPr>
            <p:ph type="body" idx="1"/>
          </p:nvPr>
        </p:nvSpPr>
        <p:spPr>
          <a:xfrm>
            <a:off x="3125424" y="1802361"/>
            <a:ext cx="10062286" cy="3195705"/>
          </a:xfrm>
        </p:spPr>
        <p:txBody>
          <a:bodyPr>
            <a:normAutofit/>
          </a:bodyPr>
          <a:lstStyle/>
          <a:p>
            <a:pPr marL="342900" indent="-342900">
              <a:buFont typeface="Arial" panose="020B0604020202020204" pitchFamily="34" charset="0"/>
              <a:buChar char="•"/>
            </a:pPr>
            <a:r>
              <a:rPr lang="en-US" dirty="0" smtClean="0">
                <a:solidFill>
                  <a:schemeClr val="tx1"/>
                </a:solidFill>
              </a:rPr>
              <a:t>My sql</a:t>
            </a:r>
          </a:p>
          <a:p>
            <a:pPr marL="342900" indent="-342900">
              <a:buFont typeface="Arial" panose="020B0604020202020204" pitchFamily="34" charset="0"/>
              <a:buChar char="•"/>
            </a:pPr>
            <a:r>
              <a:rPr lang="en-US" dirty="0" smtClean="0">
                <a:solidFill>
                  <a:schemeClr val="tx1"/>
                </a:solidFill>
              </a:rPr>
              <a:t>Sql</a:t>
            </a:r>
          </a:p>
          <a:p>
            <a:pPr marL="342900" indent="-342900">
              <a:buFont typeface="Arial" panose="020B0604020202020204" pitchFamily="34" charset="0"/>
              <a:buChar char="•"/>
            </a:pPr>
            <a:r>
              <a:rPr lang="en-US" dirty="0">
                <a:solidFill>
                  <a:schemeClr val="tx1"/>
                </a:solidFill>
              </a:rPr>
              <a:t>NoSQL </a:t>
            </a:r>
            <a:endParaRPr lang="en-US" dirty="0" smtClean="0">
              <a:solidFill>
                <a:schemeClr val="tx1"/>
              </a:solidFill>
            </a:endParaRPr>
          </a:p>
          <a:p>
            <a:pPr marL="342900" indent="-342900">
              <a:buFont typeface="Arial" panose="020B0604020202020204" pitchFamily="34" charset="0"/>
              <a:buChar char="•"/>
            </a:pPr>
            <a:r>
              <a:rPr lang="en-US" dirty="0" smtClean="0">
                <a:solidFill>
                  <a:schemeClr val="tx1"/>
                </a:solidFill>
              </a:rPr>
              <a:t>MongoDB</a:t>
            </a:r>
          </a:p>
          <a:p>
            <a:pPr marL="342900" indent="-342900">
              <a:buFont typeface="Arial" panose="020B0604020202020204" pitchFamily="34" charset="0"/>
              <a:buChar char="•"/>
            </a:pPr>
            <a:r>
              <a:rPr lang="en-US" dirty="0" smtClean="0">
                <a:solidFill>
                  <a:schemeClr val="tx1"/>
                </a:solidFill>
              </a:rPr>
              <a:t>Cassandra</a:t>
            </a:r>
            <a:r>
              <a:rPr lang="en-US" cap="none" dirty="0" smtClean="0">
                <a:solidFill>
                  <a:schemeClr val="tx1"/>
                </a:solidFill>
              </a:rPr>
              <a:t> etc.</a:t>
            </a:r>
            <a:endParaRPr lang="en-US" dirty="0" smtClean="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6312" y="3018955"/>
            <a:ext cx="5123310" cy="3317451"/>
          </a:xfrm>
          <a:prstGeom prst="rect">
            <a:avLst/>
          </a:prstGeom>
        </p:spPr>
      </p:pic>
    </p:spTree>
    <p:extLst>
      <p:ext uri="{BB962C8B-B14F-4D97-AF65-F5344CB8AC3E}">
        <p14:creationId xmlns:p14="http://schemas.microsoft.com/office/powerpoint/2010/main" val="1870873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6161" y="3592029"/>
            <a:ext cx="12015839" cy="1915647"/>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CONCLUSION:</a:t>
            </a:r>
          </a:p>
          <a:p>
            <a:pPr algn="just"/>
            <a:r>
              <a:rPr lang="en-US" sz="2800" dirty="0"/>
              <a:t>In conclusion, databases are fundamental tools in modern information management. They provide a structured and efficient way to store, retrieve, and manage data, offering numerous benefits such as improved data organization, security, scalability, and support for data analysis. Businesses and organizations across various industries rely on databases to handle their data needs effectively, ensuring data accuracy, accessibility, and security. As technology continues to evolve, databases remain a cornerstone of data management, enabling us to harness the power of data for better decision-making and innovation.</a:t>
            </a:r>
            <a:endParaRPr lang="en-US" sz="2800" dirty="0"/>
          </a:p>
        </p:txBody>
      </p:sp>
      <p:sp>
        <p:nvSpPr>
          <p:cNvPr id="5" name="Title 1"/>
          <p:cNvSpPr txBox="1">
            <a:spLocks/>
          </p:cNvSpPr>
          <p:nvPr/>
        </p:nvSpPr>
        <p:spPr>
          <a:xfrm>
            <a:off x="176161" y="2357310"/>
            <a:ext cx="8825657" cy="1915647"/>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spTree>
    <p:extLst>
      <p:ext uri="{BB962C8B-B14F-4D97-AF65-F5344CB8AC3E}">
        <p14:creationId xmlns:p14="http://schemas.microsoft.com/office/powerpoint/2010/main" val="286434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189</TotalTime>
  <Words>204</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DATABASE IN PROGRAMMING</vt:lpstr>
      <vt:lpstr>Operators Content : </vt:lpstr>
      <vt:lpstr>WHAT IS DATABASE</vt:lpstr>
      <vt:lpstr>WHY WE USE DATABASE</vt:lpstr>
      <vt:lpstr>TYPES OF DATABASES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OPERATORS IN PROGRAMMING</dc:title>
  <dc:creator>HP</dc:creator>
  <cp:lastModifiedBy>HP</cp:lastModifiedBy>
  <cp:revision>16</cp:revision>
  <dcterms:created xsi:type="dcterms:W3CDTF">2023-09-01T20:07:22Z</dcterms:created>
  <dcterms:modified xsi:type="dcterms:W3CDTF">2023-09-10T21:37:25Z</dcterms:modified>
</cp:coreProperties>
</file>