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9C25-B022-418E-8C3D-6C5261BC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06D0-67C3-4115-91AD-20C4BAB8F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4F8A-C7F1-4A70-97BA-F1C88F1C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DD07-F6B1-4456-83D9-F046D9DF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194C-5AA5-44E0-BF9F-BC1D5E3F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D3EF-4920-4111-81F2-5A5E287E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A940A-3B66-48C4-B25D-9866B4A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8FEA-0515-4A89-B676-B59F085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264B-4221-44FE-BCA9-307D5D5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B07E-DC69-4EFD-A986-4DBE4598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95143-F7BC-4935-B1F9-7CBC60637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9E070-60DA-4C14-9DE1-7EC08309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45AF-F17B-4973-80EA-1768CC32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7A07-AAD5-457A-851A-E56E1B14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69A6-31A9-40E6-A088-DBE86E88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1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C139-4F68-4F6F-B61D-BBA04BE6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2233-F1BC-48D6-9011-EF0729A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E4FD-2BD4-42F5-B309-EF1FA77B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B0ED-3ACC-4C2E-B6EE-896C56AC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05F8-9DB9-419B-975E-1E12BD9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CCCC-5729-4C2D-AC7E-E92AE7C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B383-42DA-4022-8717-423F74B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3BC0-60AF-4069-BC39-7F85AA1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89E7-7056-4944-897B-4EDA1F0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8A51-F1FF-4FEA-B4D6-B2EA310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B823-6B0E-40BA-AA5D-9544729F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8312-F3B4-4952-948D-E0F4F1777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AEE24-4A13-4E6A-A580-92F6BC48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3A16-DE34-4F90-8BBC-6EBDB8E1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B7D73-D744-44A7-8543-4309D401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5C7F-B861-42DB-90A9-840DA4D0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62E-2A33-4059-9C43-DCFFC45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BA16-3994-4B5B-AAD8-5EBEEF94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A91C-7CF0-4352-BDE2-9996A92D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BE561-94B8-4711-BDE7-EC5BA0C4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0F722-E7C1-4A7E-A0A6-04FEF66E3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2FD2C-99DC-4B11-BCB1-C92701EC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FC335-254A-4AC0-AE20-863AA746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5E149-D4F9-4450-9922-B7D06990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E1B8-9BFE-4854-B783-3BFFCC2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A9D3-E25A-49DB-B190-C380E6FF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7BCA-90B8-477F-B924-4187EBE7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6141-D5DB-4720-BDBC-746B3879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079D8-8C7D-4CB3-A0C0-F707D3E8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73B42-73F8-45C3-BEAA-8D33C99B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A509-F09C-4339-8F65-2F8C85DC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9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E19C-6B8C-470D-A502-6BEAD78F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CACE-BB64-43E9-AA53-1D92CF4F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A7E4F-F9E5-4517-AB82-7114D0EE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6FE21-06C9-409D-AF52-1F52312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091E-ED3B-4288-ACC5-FEB2A053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6746D-BCE9-4A72-9BC4-23EFC6E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3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C96B-37EE-485E-9C65-1D218426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E887-C588-40A7-8316-B765F7DA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A41D6-6F3D-49EF-B0F4-D03332F3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C048-E18F-4036-AA8C-F497C1BE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44E6-CE6C-459A-ADCD-7997B0A1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1E71-E544-4DF0-8592-C8FA80FA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5B174-080A-4D71-A3ED-2994A18A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72F0-CD96-4A7E-B273-41C93241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CFBD-AD55-42AA-8083-ECDED70F9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AB3D-EBC0-42C1-B0C1-A7A6C44B1BEC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DC89-E91C-416F-9F39-35415FDAD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70A4-DFF3-4347-90D3-9F0714E9E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AFF4-FEF1-445F-961C-A5B0DDC9F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DA97D7-123B-4C27-9228-3D6D1371AF2B}"/>
              </a:ext>
            </a:extLst>
          </p:cNvPr>
          <p:cNvGrpSpPr>
            <a:grpSpLocks noChangeAspect="1"/>
          </p:cNvGrpSpPr>
          <p:nvPr/>
        </p:nvGrpSpPr>
        <p:grpSpPr>
          <a:xfrm>
            <a:off x="2074485" y="427119"/>
            <a:ext cx="8043031" cy="6003762"/>
            <a:chOff x="2717333" y="679508"/>
            <a:chExt cx="5029201" cy="3754073"/>
          </a:xfrm>
        </p:grpSpPr>
        <p:pic>
          <p:nvPicPr>
            <p:cNvPr id="2050" name="Picture 2" descr="Coronavirus Emoji Mundschutz - Kostenloses Bild auf Pixabay">
              <a:extLst>
                <a:ext uri="{FF2B5EF4-FFF2-40B4-BE49-F238E27FC236}">
                  <a16:creationId xmlns:a16="http://schemas.microsoft.com/office/drawing/2014/main" id="{E64FC7E4-3E15-4AF7-A30C-00FEC2782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333" y="679508"/>
              <a:ext cx="3754073" cy="375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82C271AF-C355-4A57-90A0-7C0C56412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171" y="1939540"/>
              <a:ext cx="2847363" cy="2494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157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A084A4-8FD2-4B2B-B158-FC3656A4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4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 Fleck</dc:creator>
  <cp:lastModifiedBy>Yannic Fleck</cp:lastModifiedBy>
  <cp:revision>2</cp:revision>
  <dcterms:created xsi:type="dcterms:W3CDTF">2021-01-05T19:23:21Z</dcterms:created>
  <dcterms:modified xsi:type="dcterms:W3CDTF">2021-01-05T19:35:58Z</dcterms:modified>
</cp:coreProperties>
</file>