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9" r:id="rId6"/>
    <p:sldId id="262" r:id="rId7"/>
    <p:sldId id="257" r:id="rId8"/>
    <p:sldId id="258" r:id="rId9"/>
    <p:sldId id="260" r:id="rId10"/>
    <p:sldId id="261" r:id="rId11"/>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90B75-8DEF-4F9D-92EA-F50A883B79C1}"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LID4096"/>
        </a:p>
      </dgm:t>
    </dgm:pt>
    <dgm:pt modelId="{5A6B5C4F-74B8-4EAA-8F01-D3315D44FD69}">
      <dgm:prSet/>
      <dgm:spPr>
        <a:solidFill>
          <a:schemeClr val="accent2">
            <a:lumMod val="75000"/>
          </a:schemeClr>
        </a:solidFill>
      </dgm:spPr>
      <dgm:t>
        <a:bodyPr/>
        <a:lstStyle/>
        <a:p>
          <a:r>
            <a:rPr lang="en-US" dirty="0">
              <a:solidFill>
                <a:schemeClr val="bg1"/>
              </a:solidFill>
              <a:latin typeface="Georgia" panose="02040502050405020303" pitchFamily="18" charset="0"/>
            </a:rPr>
            <a:t>Base plate</a:t>
          </a:r>
          <a:endParaRPr lang="en-PK" dirty="0">
            <a:solidFill>
              <a:schemeClr val="bg1"/>
            </a:solidFill>
            <a:latin typeface="Georgia" panose="02040502050405020303" pitchFamily="18" charset="0"/>
          </a:endParaRPr>
        </a:p>
      </dgm:t>
    </dgm:pt>
    <dgm:pt modelId="{C5FF4281-A25B-4440-BCC7-0A49D0CE1D7F}" type="parTrans" cxnId="{5C781606-125F-42AE-B272-D56D931648FC}">
      <dgm:prSet/>
      <dgm:spPr/>
      <dgm:t>
        <a:bodyPr/>
        <a:lstStyle/>
        <a:p>
          <a:endParaRPr lang="LID4096"/>
        </a:p>
      </dgm:t>
    </dgm:pt>
    <dgm:pt modelId="{97606749-31F4-46C2-9204-CBD36BB9D59A}" type="sibTrans" cxnId="{5C781606-125F-42AE-B272-D56D931648FC}">
      <dgm:prSet/>
      <dgm:spPr/>
      <dgm:t>
        <a:bodyPr/>
        <a:lstStyle/>
        <a:p>
          <a:endParaRPr lang="LID4096"/>
        </a:p>
      </dgm:t>
    </dgm:pt>
    <dgm:pt modelId="{841E9443-1696-4CEE-8D44-25BF001554C3}">
      <dgm:prSet/>
      <dgm:spPr>
        <a:solidFill>
          <a:schemeClr val="accent2">
            <a:lumMod val="75000"/>
          </a:schemeClr>
        </a:solidFill>
      </dgm:spPr>
      <dgm:t>
        <a:bodyPr/>
        <a:lstStyle/>
        <a:p>
          <a:r>
            <a:rPr lang="en-US" dirty="0">
              <a:solidFill>
                <a:schemeClr val="bg1"/>
              </a:solidFill>
              <a:latin typeface="Georgia" panose="02040502050405020303" pitchFamily="18" charset="0"/>
            </a:rPr>
            <a:t>Moveable Plate</a:t>
          </a:r>
          <a:endParaRPr lang="en-PK" dirty="0">
            <a:solidFill>
              <a:schemeClr val="bg1"/>
            </a:solidFill>
            <a:latin typeface="Georgia" panose="02040502050405020303" pitchFamily="18" charset="0"/>
          </a:endParaRPr>
        </a:p>
      </dgm:t>
    </dgm:pt>
    <dgm:pt modelId="{779E976F-D6CB-45ED-B01D-31515EE41E52}" type="parTrans" cxnId="{F8ED2289-E876-43C2-B9A3-9FF65001FF10}">
      <dgm:prSet/>
      <dgm:spPr/>
      <dgm:t>
        <a:bodyPr/>
        <a:lstStyle/>
        <a:p>
          <a:endParaRPr lang="LID4096"/>
        </a:p>
      </dgm:t>
    </dgm:pt>
    <dgm:pt modelId="{A613E15C-9AE7-441C-90EC-D46F113BD705}" type="sibTrans" cxnId="{F8ED2289-E876-43C2-B9A3-9FF65001FF10}">
      <dgm:prSet/>
      <dgm:spPr/>
      <dgm:t>
        <a:bodyPr/>
        <a:lstStyle/>
        <a:p>
          <a:endParaRPr lang="LID4096"/>
        </a:p>
      </dgm:t>
    </dgm:pt>
    <dgm:pt modelId="{AE6DC4F7-A5E7-4ECF-9FBA-4568EEF94C06}">
      <dgm:prSet/>
      <dgm:spPr>
        <a:solidFill>
          <a:schemeClr val="accent2">
            <a:lumMod val="75000"/>
          </a:schemeClr>
        </a:solidFill>
      </dgm:spPr>
      <dgm:t>
        <a:bodyPr/>
        <a:lstStyle/>
        <a:p>
          <a:r>
            <a:rPr lang="en-US" dirty="0">
              <a:solidFill>
                <a:schemeClr val="bg1"/>
              </a:solidFill>
              <a:latin typeface="Georgia" panose="02040502050405020303" pitchFamily="18" charset="0"/>
            </a:rPr>
            <a:t>Pipe</a:t>
          </a:r>
          <a:endParaRPr lang="en-PK" dirty="0">
            <a:solidFill>
              <a:schemeClr val="bg1"/>
            </a:solidFill>
            <a:latin typeface="Georgia" panose="02040502050405020303" pitchFamily="18" charset="0"/>
          </a:endParaRPr>
        </a:p>
      </dgm:t>
    </dgm:pt>
    <dgm:pt modelId="{FF82C202-EE5F-42E7-9BD8-9CB831FEF383}" type="parTrans" cxnId="{5C3B6D9C-1F2E-48B9-8CC7-2069382459B7}">
      <dgm:prSet/>
      <dgm:spPr/>
      <dgm:t>
        <a:bodyPr/>
        <a:lstStyle/>
        <a:p>
          <a:endParaRPr lang="LID4096"/>
        </a:p>
      </dgm:t>
    </dgm:pt>
    <dgm:pt modelId="{5A5BF324-E097-4A8C-BF7E-88B6EA482B6F}" type="sibTrans" cxnId="{5C3B6D9C-1F2E-48B9-8CC7-2069382459B7}">
      <dgm:prSet/>
      <dgm:spPr/>
      <dgm:t>
        <a:bodyPr/>
        <a:lstStyle/>
        <a:p>
          <a:endParaRPr lang="LID4096"/>
        </a:p>
      </dgm:t>
    </dgm:pt>
    <dgm:pt modelId="{54429680-1CBD-4CD3-AB56-31B475AC3AD0}">
      <dgm:prSet/>
      <dgm:spPr>
        <a:solidFill>
          <a:schemeClr val="accent2">
            <a:lumMod val="75000"/>
          </a:schemeClr>
        </a:solidFill>
      </dgm:spPr>
      <dgm:t>
        <a:bodyPr/>
        <a:lstStyle/>
        <a:p>
          <a:r>
            <a:rPr lang="en-US" dirty="0">
              <a:solidFill>
                <a:schemeClr val="bg1"/>
              </a:solidFill>
              <a:latin typeface="Georgia" panose="02040502050405020303" pitchFamily="18" charset="0"/>
            </a:rPr>
            <a:t>Striking Rod</a:t>
          </a:r>
          <a:endParaRPr lang="en-PK" dirty="0">
            <a:solidFill>
              <a:schemeClr val="bg1"/>
            </a:solidFill>
            <a:latin typeface="Georgia" panose="02040502050405020303" pitchFamily="18" charset="0"/>
          </a:endParaRPr>
        </a:p>
      </dgm:t>
    </dgm:pt>
    <dgm:pt modelId="{A108191A-72EA-4BDA-897E-4E0500B508C3}" type="parTrans" cxnId="{857DE3CF-05C0-4AC0-9701-9FEE7F6183E6}">
      <dgm:prSet/>
      <dgm:spPr/>
      <dgm:t>
        <a:bodyPr/>
        <a:lstStyle/>
        <a:p>
          <a:endParaRPr lang="LID4096"/>
        </a:p>
      </dgm:t>
    </dgm:pt>
    <dgm:pt modelId="{1038CB6C-0830-4A05-9BBA-42B29AC1EC11}" type="sibTrans" cxnId="{857DE3CF-05C0-4AC0-9701-9FEE7F6183E6}">
      <dgm:prSet/>
      <dgm:spPr/>
      <dgm:t>
        <a:bodyPr/>
        <a:lstStyle/>
        <a:p>
          <a:endParaRPr lang="LID4096"/>
        </a:p>
      </dgm:t>
    </dgm:pt>
    <dgm:pt modelId="{DFE8BF11-4C63-4E25-BA7F-AFCACC0AC0CA}">
      <dgm:prSet/>
      <dgm:spPr>
        <a:solidFill>
          <a:schemeClr val="accent2">
            <a:lumMod val="75000"/>
          </a:schemeClr>
        </a:solidFill>
      </dgm:spPr>
      <dgm:t>
        <a:bodyPr/>
        <a:lstStyle/>
        <a:p>
          <a:r>
            <a:rPr lang="en-US" dirty="0">
              <a:solidFill>
                <a:schemeClr val="bg1"/>
              </a:solidFill>
              <a:latin typeface="Georgia" panose="02040502050405020303" pitchFamily="18" charset="0"/>
            </a:rPr>
            <a:t>Trigger</a:t>
          </a:r>
          <a:endParaRPr lang="en-PK" dirty="0">
            <a:solidFill>
              <a:schemeClr val="bg1"/>
            </a:solidFill>
            <a:latin typeface="Georgia" panose="02040502050405020303" pitchFamily="18" charset="0"/>
          </a:endParaRPr>
        </a:p>
      </dgm:t>
    </dgm:pt>
    <dgm:pt modelId="{3745C34D-C8ED-4871-B2F9-15E10DB9C518}" type="parTrans" cxnId="{571336BF-EFF5-468C-AFF8-FA548EA55116}">
      <dgm:prSet/>
      <dgm:spPr/>
      <dgm:t>
        <a:bodyPr/>
        <a:lstStyle/>
        <a:p>
          <a:endParaRPr lang="LID4096"/>
        </a:p>
      </dgm:t>
    </dgm:pt>
    <dgm:pt modelId="{BF54FB04-938D-4B9D-AB17-E90AB0BEC47A}" type="sibTrans" cxnId="{571336BF-EFF5-468C-AFF8-FA548EA55116}">
      <dgm:prSet/>
      <dgm:spPr/>
      <dgm:t>
        <a:bodyPr/>
        <a:lstStyle/>
        <a:p>
          <a:endParaRPr lang="LID4096"/>
        </a:p>
      </dgm:t>
    </dgm:pt>
    <dgm:pt modelId="{CBA34CEC-0619-478C-AF9D-48F0D51382C8}">
      <dgm:prSet/>
      <dgm:spPr>
        <a:solidFill>
          <a:schemeClr val="accent2">
            <a:lumMod val="75000"/>
          </a:schemeClr>
        </a:solidFill>
      </dgm:spPr>
      <dgm:t>
        <a:bodyPr/>
        <a:lstStyle/>
        <a:p>
          <a:r>
            <a:rPr lang="en-US" dirty="0">
              <a:solidFill>
                <a:schemeClr val="bg1"/>
              </a:solidFill>
              <a:latin typeface="Georgia" panose="02040502050405020303" pitchFamily="18" charset="0"/>
            </a:rPr>
            <a:t>Link</a:t>
          </a:r>
          <a:endParaRPr lang="en-PK" dirty="0">
            <a:solidFill>
              <a:schemeClr val="bg1"/>
            </a:solidFill>
            <a:latin typeface="Georgia" panose="02040502050405020303" pitchFamily="18" charset="0"/>
          </a:endParaRPr>
        </a:p>
      </dgm:t>
    </dgm:pt>
    <dgm:pt modelId="{2E0C4719-40DC-4E92-91B9-CBAFAAC40FF4}" type="parTrans" cxnId="{1F060A6A-0D08-45FF-85C6-061CA3869998}">
      <dgm:prSet/>
      <dgm:spPr/>
      <dgm:t>
        <a:bodyPr/>
        <a:lstStyle/>
        <a:p>
          <a:endParaRPr lang="LID4096"/>
        </a:p>
      </dgm:t>
    </dgm:pt>
    <dgm:pt modelId="{4B916DAB-1361-403B-B83C-1BCB364C2F7D}" type="sibTrans" cxnId="{1F060A6A-0D08-45FF-85C6-061CA3869998}">
      <dgm:prSet/>
      <dgm:spPr/>
      <dgm:t>
        <a:bodyPr/>
        <a:lstStyle/>
        <a:p>
          <a:endParaRPr lang="LID4096"/>
        </a:p>
      </dgm:t>
    </dgm:pt>
    <dgm:pt modelId="{6A6BA249-EED0-417E-9B30-0205E7920535}" type="pres">
      <dgm:prSet presAssocID="{7E590B75-8DEF-4F9D-92EA-F50A883B79C1}" presName="linearFlow" presStyleCnt="0">
        <dgm:presLayoutVars>
          <dgm:dir/>
          <dgm:resizeHandles val="exact"/>
        </dgm:presLayoutVars>
      </dgm:prSet>
      <dgm:spPr/>
    </dgm:pt>
    <dgm:pt modelId="{7183FB1E-DA40-43F9-9DF2-DC0B579A05D3}" type="pres">
      <dgm:prSet presAssocID="{5A6B5C4F-74B8-4EAA-8F01-D3315D44FD69}" presName="composite" presStyleCnt="0"/>
      <dgm:spPr/>
    </dgm:pt>
    <dgm:pt modelId="{7EA169FF-54F2-4E82-B4EC-3D75073E02C8}" type="pres">
      <dgm:prSet presAssocID="{5A6B5C4F-74B8-4EAA-8F01-D3315D44FD69}" presName="imgShp" presStyleLbl="fgImgPlace1" presStyleIdx="0" presStyleCnt="6" custLinFactNeighborX="-2657" custLinFactNeighborY="-9240"/>
      <dgm:spPr>
        <a:solidFill>
          <a:schemeClr val="accent4"/>
        </a:solidFill>
      </dgm:spPr>
      <dgm:extLst>
        <a:ext uri="{E40237B7-FDA0-4F09-8148-C483321AD2D9}">
          <dgm14:cNvPr xmlns:dgm14="http://schemas.microsoft.com/office/drawing/2010/diagram" id="0" name="" descr="Single gear"/>
        </a:ext>
      </dgm:extLst>
    </dgm:pt>
    <dgm:pt modelId="{97047208-FF2C-4523-9D38-EA12681DED0A}" type="pres">
      <dgm:prSet presAssocID="{5A6B5C4F-74B8-4EAA-8F01-D3315D44FD69}" presName="txShp" presStyleLbl="node1" presStyleIdx="0" presStyleCnt="6">
        <dgm:presLayoutVars>
          <dgm:bulletEnabled val="1"/>
        </dgm:presLayoutVars>
      </dgm:prSet>
      <dgm:spPr/>
    </dgm:pt>
    <dgm:pt modelId="{C623491E-81FE-47C8-8B5E-9231ECEBE0AE}" type="pres">
      <dgm:prSet presAssocID="{97606749-31F4-46C2-9204-CBD36BB9D59A}" presName="spacing" presStyleCnt="0"/>
      <dgm:spPr/>
    </dgm:pt>
    <dgm:pt modelId="{D2212115-7D14-46CB-B348-56A44AC9B0C5}" type="pres">
      <dgm:prSet presAssocID="{841E9443-1696-4CEE-8D44-25BF001554C3}" presName="composite" presStyleCnt="0"/>
      <dgm:spPr/>
    </dgm:pt>
    <dgm:pt modelId="{1A7BE7CC-ACC8-4ADC-A021-45C15BA89A7B}" type="pres">
      <dgm:prSet presAssocID="{841E9443-1696-4CEE-8D44-25BF001554C3}" presName="imgShp" presStyleLbl="fgImgPlace1" presStyleIdx="1" presStyleCnt="6" custLinFactNeighborY="3934"/>
      <dgm:spPr>
        <a:solidFill>
          <a:schemeClr val="accent4"/>
        </a:solidFill>
      </dgm:spPr>
    </dgm:pt>
    <dgm:pt modelId="{6A9950C1-3B90-4DE6-8D56-7E3D0E4392BC}" type="pres">
      <dgm:prSet presAssocID="{841E9443-1696-4CEE-8D44-25BF001554C3}" presName="txShp" presStyleLbl="node1" presStyleIdx="1" presStyleCnt="6">
        <dgm:presLayoutVars>
          <dgm:bulletEnabled val="1"/>
        </dgm:presLayoutVars>
      </dgm:prSet>
      <dgm:spPr/>
    </dgm:pt>
    <dgm:pt modelId="{645AD501-6348-47B1-A221-E98F93601691}" type="pres">
      <dgm:prSet presAssocID="{A613E15C-9AE7-441C-90EC-D46F113BD705}" presName="spacing" presStyleCnt="0"/>
      <dgm:spPr/>
    </dgm:pt>
    <dgm:pt modelId="{EDF6D278-FF50-4CBE-80D7-1617E170A42D}" type="pres">
      <dgm:prSet presAssocID="{AE6DC4F7-A5E7-4ECF-9FBA-4568EEF94C06}" presName="composite" presStyleCnt="0"/>
      <dgm:spPr/>
    </dgm:pt>
    <dgm:pt modelId="{E3F4A94E-BC91-41D0-AAF8-0F8710B9AE01}" type="pres">
      <dgm:prSet presAssocID="{AE6DC4F7-A5E7-4ECF-9FBA-4568EEF94C06}" presName="imgShp" presStyleLbl="fgImgPlace1" presStyleIdx="2" presStyleCnt="6"/>
      <dgm:spPr>
        <a:solidFill>
          <a:schemeClr val="accent4"/>
        </a:solidFill>
      </dgm:spPr>
    </dgm:pt>
    <dgm:pt modelId="{1AAF70B3-E9F5-4630-93DC-1CA2457AF1C6}" type="pres">
      <dgm:prSet presAssocID="{AE6DC4F7-A5E7-4ECF-9FBA-4568EEF94C06}" presName="txShp" presStyleLbl="node1" presStyleIdx="2" presStyleCnt="6">
        <dgm:presLayoutVars>
          <dgm:bulletEnabled val="1"/>
        </dgm:presLayoutVars>
      </dgm:prSet>
      <dgm:spPr/>
    </dgm:pt>
    <dgm:pt modelId="{BFC08458-0D64-489F-AB71-2301363CDC9A}" type="pres">
      <dgm:prSet presAssocID="{5A5BF324-E097-4A8C-BF7E-88B6EA482B6F}" presName="spacing" presStyleCnt="0"/>
      <dgm:spPr/>
    </dgm:pt>
    <dgm:pt modelId="{C35A5520-5820-4C85-8EB8-6F8D2195D761}" type="pres">
      <dgm:prSet presAssocID="{54429680-1CBD-4CD3-AB56-31B475AC3AD0}" presName="composite" presStyleCnt="0"/>
      <dgm:spPr/>
    </dgm:pt>
    <dgm:pt modelId="{4A929589-2D8B-4044-AE27-7FFA3CF2AE96}" type="pres">
      <dgm:prSet presAssocID="{54429680-1CBD-4CD3-AB56-31B475AC3AD0}" presName="imgShp" presStyleLbl="fgImgPlace1" presStyleIdx="3" presStyleCnt="6"/>
      <dgm:spPr>
        <a:solidFill>
          <a:schemeClr val="accent4"/>
        </a:solidFill>
      </dgm:spPr>
    </dgm:pt>
    <dgm:pt modelId="{8D11C317-ECD0-46A5-8FB1-BAA8431833B9}" type="pres">
      <dgm:prSet presAssocID="{54429680-1CBD-4CD3-AB56-31B475AC3AD0}" presName="txShp" presStyleLbl="node1" presStyleIdx="3" presStyleCnt="6">
        <dgm:presLayoutVars>
          <dgm:bulletEnabled val="1"/>
        </dgm:presLayoutVars>
      </dgm:prSet>
      <dgm:spPr/>
    </dgm:pt>
    <dgm:pt modelId="{900FBD15-DF9F-4F6E-8B25-D752BCDB75AA}" type="pres">
      <dgm:prSet presAssocID="{1038CB6C-0830-4A05-9BBA-42B29AC1EC11}" presName="spacing" presStyleCnt="0"/>
      <dgm:spPr/>
    </dgm:pt>
    <dgm:pt modelId="{7295508F-A659-4CEC-ACC0-AF49DF1629FE}" type="pres">
      <dgm:prSet presAssocID="{DFE8BF11-4C63-4E25-BA7F-AFCACC0AC0CA}" presName="composite" presStyleCnt="0"/>
      <dgm:spPr/>
    </dgm:pt>
    <dgm:pt modelId="{A7F83523-6C80-42CA-A2F3-CA1D43124BAE}" type="pres">
      <dgm:prSet presAssocID="{DFE8BF11-4C63-4E25-BA7F-AFCACC0AC0CA}" presName="imgShp" presStyleLbl="fgImgPlace1" presStyleIdx="4" presStyleCnt="6"/>
      <dgm:spPr>
        <a:solidFill>
          <a:schemeClr val="accent4"/>
        </a:solidFill>
      </dgm:spPr>
    </dgm:pt>
    <dgm:pt modelId="{C0057F36-33B8-4C8E-A971-AA147EAB0B92}" type="pres">
      <dgm:prSet presAssocID="{DFE8BF11-4C63-4E25-BA7F-AFCACC0AC0CA}" presName="txShp" presStyleLbl="node1" presStyleIdx="4" presStyleCnt="6">
        <dgm:presLayoutVars>
          <dgm:bulletEnabled val="1"/>
        </dgm:presLayoutVars>
      </dgm:prSet>
      <dgm:spPr/>
    </dgm:pt>
    <dgm:pt modelId="{6CECE72A-7DB6-438E-88FF-94855E6BE402}" type="pres">
      <dgm:prSet presAssocID="{BF54FB04-938D-4B9D-AB17-E90AB0BEC47A}" presName="spacing" presStyleCnt="0"/>
      <dgm:spPr/>
    </dgm:pt>
    <dgm:pt modelId="{A9FE620E-947D-414C-AB51-32900BA0F704}" type="pres">
      <dgm:prSet presAssocID="{CBA34CEC-0619-478C-AF9D-48F0D51382C8}" presName="composite" presStyleCnt="0"/>
      <dgm:spPr/>
    </dgm:pt>
    <dgm:pt modelId="{22F5F272-6F22-4BB3-94CF-E0EE70C12BC7}" type="pres">
      <dgm:prSet presAssocID="{CBA34CEC-0619-478C-AF9D-48F0D51382C8}" presName="imgShp" presStyleLbl="fgImgPlace1" presStyleIdx="5" presStyleCnt="6"/>
      <dgm:spPr>
        <a:solidFill>
          <a:schemeClr val="accent4"/>
        </a:solidFill>
      </dgm:spPr>
    </dgm:pt>
    <dgm:pt modelId="{D1CF36B2-2EF8-4478-8F63-6258B2907155}" type="pres">
      <dgm:prSet presAssocID="{CBA34CEC-0619-478C-AF9D-48F0D51382C8}" presName="txShp" presStyleLbl="node1" presStyleIdx="5" presStyleCnt="6">
        <dgm:presLayoutVars>
          <dgm:bulletEnabled val="1"/>
        </dgm:presLayoutVars>
      </dgm:prSet>
      <dgm:spPr/>
    </dgm:pt>
  </dgm:ptLst>
  <dgm:cxnLst>
    <dgm:cxn modelId="{5C781606-125F-42AE-B272-D56D931648FC}" srcId="{7E590B75-8DEF-4F9D-92EA-F50A883B79C1}" destId="{5A6B5C4F-74B8-4EAA-8F01-D3315D44FD69}" srcOrd="0" destOrd="0" parTransId="{C5FF4281-A25B-4440-BCC7-0A49D0CE1D7F}" sibTransId="{97606749-31F4-46C2-9204-CBD36BB9D59A}"/>
    <dgm:cxn modelId="{21D0200A-CD04-4B40-9CE3-56EBC376DBC3}" type="presOf" srcId="{AE6DC4F7-A5E7-4ECF-9FBA-4568EEF94C06}" destId="{1AAF70B3-E9F5-4630-93DC-1CA2457AF1C6}" srcOrd="0" destOrd="0" presId="urn:microsoft.com/office/officeart/2005/8/layout/vList3"/>
    <dgm:cxn modelId="{2B293017-7F7C-40EA-B62D-1696A15B0596}" type="presOf" srcId="{5A6B5C4F-74B8-4EAA-8F01-D3315D44FD69}" destId="{97047208-FF2C-4523-9D38-EA12681DED0A}" srcOrd="0" destOrd="0" presId="urn:microsoft.com/office/officeart/2005/8/layout/vList3"/>
    <dgm:cxn modelId="{5EF54934-DDC7-4465-9D18-09DA56E155BF}" type="presOf" srcId="{7E590B75-8DEF-4F9D-92EA-F50A883B79C1}" destId="{6A6BA249-EED0-417E-9B30-0205E7920535}" srcOrd="0" destOrd="0" presId="urn:microsoft.com/office/officeart/2005/8/layout/vList3"/>
    <dgm:cxn modelId="{1F060A6A-0D08-45FF-85C6-061CA3869998}" srcId="{7E590B75-8DEF-4F9D-92EA-F50A883B79C1}" destId="{CBA34CEC-0619-478C-AF9D-48F0D51382C8}" srcOrd="5" destOrd="0" parTransId="{2E0C4719-40DC-4E92-91B9-CBAFAAC40FF4}" sibTransId="{4B916DAB-1361-403B-B83C-1BCB364C2F7D}"/>
    <dgm:cxn modelId="{F8ED2289-E876-43C2-B9A3-9FF65001FF10}" srcId="{7E590B75-8DEF-4F9D-92EA-F50A883B79C1}" destId="{841E9443-1696-4CEE-8D44-25BF001554C3}" srcOrd="1" destOrd="0" parTransId="{779E976F-D6CB-45ED-B01D-31515EE41E52}" sibTransId="{A613E15C-9AE7-441C-90EC-D46F113BD705}"/>
    <dgm:cxn modelId="{5C3B6D9C-1F2E-48B9-8CC7-2069382459B7}" srcId="{7E590B75-8DEF-4F9D-92EA-F50A883B79C1}" destId="{AE6DC4F7-A5E7-4ECF-9FBA-4568EEF94C06}" srcOrd="2" destOrd="0" parTransId="{FF82C202-EE5F-42E7-9BD8-9CB831FEF383}" sibTransId="{5A5BF324-E097-4A8C-BF7E-88B6EA482B6F}"/>
    <dgm:cxn modelId="{800D8CAE-A5AA-45EB-BDAD-E483B6C9F54F}" type="presOf" srcId="{CBA34CEC-0619-478C-AF9D-48F0D51382C8}" destId="{D1CF36B2-2EF8-4478-8F63-6258B2907155}" srcOrd="0" destOrd="0" presId="urn:microsoft.com/office/officeart/2005/8/layout/vList3"/>
    <dgm:cxn modelId="{969542B0-70FB-4E26-9DCC-3CEC42E5A33E}" type="presOf" srcId="{841E9443-1696-4CEE-8D44-25BF001554C3}" destId="{6A9950C1-3B90-4DE6-8D56-7E3D0E4392BC}" srcOrd="0" destOrd="0" presId="urn:microsoft.com/office/officeart/2005/8/layout/vList3"/>
    <dgm:cxn modelId="{18E11BBC-1EEF-4488-B95E-04F179883D4E}" type="presOf" srcId="{54429680-1CBD-4CD3-AB56-31B475AC3AD0}" destId="{8D11C317-ECD0-46A5-8FB1-BAA8431833B9}" srcOrd="0" destOrd="0" presId="urn:microsoft.com/office/officeart/2005/8/layout/vList3"/>
    <dgm:cxn modelId="{571336BF-EFF5-468C-AFF8-FA548EA55116}" srcId="{7E590B75-8DEF-4F9D-92EA-F50A883B79C1}" destId="{DFE8BF11-4C63-4E25-BA7F-AFCACC0AC0CA}" srcOrd="4" destOrd="0" parTransId="{3745C34D-C8ED-4871-B2F9-15E10DB9C518}" sibTransId="{BF54FB04-938D-4B9D-AB17-E90AB0BEC47A}"/>
    <dgm:cxn modelId="{857DE3CF-05C0-4AC0-9701-9FEE7F6183E6}" srcId="{7E590B75-8DEF-4F9D-92EA-F50A883B79C1}" destId="{54429680-1CBD-4CD3-AB56-31B475AC3AD0}" srcOrd="3" destOrd="0" parTransId="{A108191A-72EA-4BDA-897E-4E0500B508C3}" sibTransId="{1038CB6C-0830-4A05-9BBA-42B29AC1EC11}"/>
    <dgm:cxn modelId="{228905DF-97CF-4696-AC0F-36A2852DA487}" type="presOf" srcId="{DFE8BF11-4C63-4E25-BA7F-AFCACC0AC0CA}" destId="{C0057F36-33B8-4C8E-A971-AA147EAB0B92}" srcOrd="0" destOrd="0" presId="urn:microsoft.com/office/officeart/2005/8/layout/vList3"/>
    <dgm:cxn modelId="{BE926EE9-270C-4E72-9FFC-6788FAD06DD8}" type="presParOf" srcId="{6A6BA249-EED0-417E-9B30-0205E7920535}" destId="{7183FB1E-DA40-43F9-9DF2-DC0B579A05D3}" srcOrd="0" destOrd="0" presId="urn:microsoft.com/office/officeart/2005/8/layout/vList3"/>
    <dgm:cxn modelId="{0CE4C5D7-E69D-4BA6-ADCC-830D00289B59}" type="presParOf" srcId="{7183FB1E-DA40-43F9-9DF2-DC0B579A05D3}" destId="{7EA169FF-54F2-4E82-B4EC-3D75073E02C8}" srcOrd="0" destOrd="0" presId="urn:microsoft.com/office/officeart/2005/8/layout/vList3"/>
    <dgm:cxn modelId="{8760D9C7-DE49-4BE9-94FA-24018287EDE1}" type="presParOf" srcId="{7183FB1E-DA40-43F9-9DF2-DC0B579A05D3}" destId="{97047208-FF2C-4523-9D38-EA12681DED0A}" srcOrd="1" destOrd="0" presId="urn:microsoft.com/office/officeart/2005/8/layout/vList3"/>
    <dgm:cxn modelId="{0F9BE19F-EC63-4FE0-8FAF-05D3E879A211}" type="presParOf" srcId="{6A6BA249-EED0-417E-9B30-0205E7920535}" destId="{C623491E-81FE-47C8-8B5E-9231ECEBE0AE}" srcOrd="1" destOrd="0" presId="urn:microsoft.com/office/officeart/2005/8/layout/vList3"/>
    <dgm:cxn modelId="{C2CAB2B0-DA2F-4D2A-A1EC-4E82023B2606}" type="presParOf" srcId="{6A6BA249-EED0-417E-9B30-0205E7920535}" destId="{D2212115-7D14-46CB-B348-56A44AC9B0C5}" srcOrd="2" destOrd="0" presId="urn:microsoft.com/office/officeart/2005/8/layout/vList3"/>
    <dgm:cxn modelId="{59B964E3-3DB6-440A-BDFE-3AE572FF68FA}" type="presParOf" srcId="{D2212115-7D14-46CB-B348-56A44AC9B0C5}" destId="{1A7BE7CC-ACC8-4ADC-A021-45C15BA89A7B}" srcOrd="0" destOrd="0" presId="urn:microsoft.com/office/officeart/2005/8/layout/vList3"/>
    <dgm:cxn modelId="{E6987289-ED21-4526-9F62-EC5EF0EAB83E}" type="presParOf" srcId="{D2212115-7D14-46CB-B348-56A44AC9B0C5}" destId="{6A9950C1-3B90-4DE6-8D56-7E3D0E4392BC}" srcOrd="1" destOrd="0" presId="urn:microsoft.com/office/officeart/2005/8/layout/vList3"/>
    <dgm:cxn modelId="{9BF966A6-7FE9-4F0E-AF0E-E4E72BF67CAA}" type="presParOf" srcId="{6A6BA249-EED0-417E-9B30-0205E7920535}" destId="{645AD501-6348-47B1-A221-E98F93601691}" srcOrd="3" destOrd="0" presId="urn:microsoft.com/office/officeart/2005/8/layout/vList3"/>
    <dgm:cxn modelId="{23F70082-DC99-4608-90AB-30B373EC865F}" type="presParOf" srcId="{6A6BA249-EED0-417E-9B30-0205E7920535}" destId="{EDF6D278-FF50-4CBE-80D7-1617E170A42D}" srcOrd="4" destOrd="0" presId="urn:microsoft.com/office/officeart/2005/8/layout/vList3"/>
    <dgm:cxn modelId="{73F8E770-79E4-4A88-8226-9367DFDA7528}" type="presParOf" srcId="{EDF6D278-FF50-4CBE-80D7-1617E170A42D}" destId="{E3F4A94E-BC91-41D0-AAF8-0F8710B9AE01}" srcOrd="0" destOrd="0" presId="urn:microsoft.com/office/officeart/2005/8/layout/vList3"/>
    <dgm:cxn modelId="{D43B9B45-BBC6-4D8B-93C1-88F190F1AD99}" type="presParOf" srcId="{EDF6D278-FF50-4CBE-80D7-1617E170A42D}" destId="{1AAF70B3-E9F5-4630-93DC-1CA2457AF1C6}" srcOrd="1" destOrd="0" presId="urn:microsoft.com/office/officeart/2005/8/layout/vList3"/>
    <dgm:cxn modelId="{8DECA79A-5D2E-4B06-BDC3-49DC0257758C}" type="presParOf" srcId="{6A6BA249-EED0-417E-9B30-0205E7920535}" destId="{BFC08458-0D64-489F-AB71-2301363CDC9A}" srcOrd="5" destOrd="0" presId="urn:microsoft.com/office/officeart/2005/8/layout/vList3"/>
    <dgm:cxn modelId="{F37EBD58-ED98-4087-8E1B-D44EBB0BF650}" type="presParOf" srcId="{6A6BA249-EED0-417E-9B30-0205E7920535}" destId="{C35A5520-5820-4C85-8EB8-6F8D2195D761}" srcOrd="6" destOrd="0" presId="urn:microsoft.com/office/officeart/2005/8/layout/vList3"/>
    <dgm:cxn modelId="{0C88C9E9-5FEC-4DC2-BF08-082B30577C3D}" type="presParOf" srcId="{C35A5520-5820-4C85-8EB8-6F8D2195D761}" destId="{4A929589-2D8B-4044-AE27-7FFA3CF2AE96}" srcOrd="0" destOrd="0" presId="urn:microsoft.com/office/officeart/2005/8/layout/vList3"/>
    <dgm:cxn modelId="{BC0E4306-5E28-40EA-865B-9FD9BD09E3B9}" type="presParOf" srcId="{C35A5520-5820-4C85-8EB8-6F8D2195D761}" destId="{8D11C317-ECD0-46A5-8FB1-BAA8431833B9}" srcOrd="1" destOrd="0" presId="urn:microsoft.com/office/officeart/2005/8/layout/vList3"/>
    <dgm:cxn modelId="{0752D6A9-31D7-40DA-A661-3EA1D5E3729C}" type="presParOf" srcId="{6A6BA249-EED0-417E-9B30-0205E7920535}" destId="{900FBD15-DF9F-4F6E-8B25-D752BCDB75AA}" srcOrd="7" destOrd="0" presId="urn:microsoft.com/office/officeart/2005/8/layout/vList3"/>
    <dgm:cxn modelId="{195E9A71-9982-418D-999E-45D5DD1A3A33}" type="presParOf" srcId="{6A6BA249-EED0-417E-9B30-0205E7920535}" destId="{7295508F-A659-4CEC-ACC0-AF49DF1629FE}" srcOrd="8" destOrd="0" presId="urn:microsoft.com/office/officeart/2005/8/layout/vList3"/>
    <dgm:cxn modelId="{160502BC-79FC-4344-B71C-C8D42FFCF99E}" type="presParOf" srcId="{7295508F-A659-4CEC-ACC0-AF49DF1629FE}" destId="{A7F83523-6C80-42CA-A2F3-CA1D43124BAE}" srcOrd="0" destOrd="0" presId="urn:microsoft.com/office/officeart/2005/8/layout/vList3"/>
    <dgm:cxn modelId="{26F114BA-2EC4-43AF-8973-EC92439EC672}" type="presParOf" srcId="{7295508F-A659-4CEC-ACC0-AF49DF1629FE}" destId="{C0057F36-33B8-4C8E-A971-AA147EAB0B92}" srcOrd="1" destOrd="0" presId="urn:microsoft.com/office/officeart/2005/8/layout/vList3"/>
    <dgm:cxn modelId="{8172DD64-DA58-4F62-86F3-2E3B5847C7F4}" type="presParOf" srcId="{6A6BA249-EED0-417E-9B30-0205E7920535}" destId="{6CECE72A-7DB6-438E-88FF-94855E6BE402}" srcOrd="9" destOrd="0" presId="urn:microsoft.com/office/officeart/2005/8/layout/vList3"/>
    <dgm:cxn modelId="{9A31F5E1-1DE4-44A8-B51A-76FF405AFE4C}" type="presParOf" srcId="{6A6BA249-EED0-417E-9B30-0205E7920535}" destId="{A9FE620E-947D-414C-AB51-32900BA0F704}" srcOrd="10" destOrd="0" presId="urn:microsoft.com/office/officeart/2005/8/layout/vList3"/>
    <dgm:cxn modelId="{5F8ED2DE-4E63-4757-A4BE-AEFB7493AB4F}" type="presParOf" srcId="{A9FE620E-947D-414C-AB51-32900BA0F704}" destId="{22F5F272-6F22-4BB3-94CF-E0EE70C12BC7}" srcOrd="0" destOrd="0" presId="urn:microsoft.com/office/officeart/2005/8/layout/vList3"/>
    <dgm:cxn modelId="{CAA25E9E-2505-496F-AE0F-E32BADAF45EB}" type="presParOf" srcId="{A9FE620E-947D-414C-AB51-32900BA0F704}" destId="{D1CF36B2-2EF8-4478-8F63-6258B2907155}"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47208-FF2C-4523-9D38-EA12681DED0A}">
      <dsp:nvSpPr>
        <dsp:cNvPr id="0" name=""/>
        <dsp:cNvSpPr/>
      </dsp:nvSpPr>
      <dsp:spPr>
        <a:xfrm rot="10800000">
          <a:off x="1071817" y="342"/>
          <a:ext cx="3685687" cy="573872"/>
        </a:xfrm>
        <a:prstGeom prst="homePlate">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3062"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1"/>
              </a:solidFill>
              <a:latin typeface="Georgia" panose="02040502050405020303" pitchFamily="18" charset="0"/>
            </a:rPr>
            <a:t>Base plate</a:t>
          </a:r>
          <a:endParaRPr lang="en-PK" sz="2700" kern="1200" dirty="0">
            <a:solidFill>
              <a:schemeClr val="bg1"/>
            </a:solidFill>
            <a:latin typeface="Georgia" panose="02040502050405020303" pitchFamily="18" charset="0"/>
          </a:endParaRPr>
        </a:p>
      </dsp:txBody>
      <dsp:txXfrm rot="10800000">
        <a:off x="1215285" y="342"/>
        <a:ext cx="3542219" cy="573872"/>
      </dsp:txXfrm>
    </dsp:sp>
    <dsp:sp modelId="{7EA169FF-54F2-4E82-B4EC-3D75073E02C8}">
      <dsp:nvSpPr>
        <dsp:cNvPr id="0" name=""/>
        <dsp:cNvSpPr/>
      </dsp:nvSpPr>
      <dsp:spPr>
        <a:xfrm>
          <a:off x="769633" y="0"/>
          <a:ext cx="573872" cy="573872"/>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A9950C1-3B90-4DE6-8D56-7E3D0E4392BC}">
      <dsp:nvSpPr>
        <dsp:cNvPr id="0" name=""/>
        <dsp:cNvSpPr/>
      </dsp:nvSpPr>
      <dsp:spPr>
        <a:xfrm rot="10800000">
          <a:off x="1071817" y="745520"/>
          <a:ext cx="3685687" cy="573872"/>
        </a:xfrm>
        <a:prstGeom prst="homePlate">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3062"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1"/>
              </a:solidFill>
              <a:latin typeface="Georgia" panose="02040502050405020303" pitchFamily="18" charset="0"/>
            </a:rPr>
            <a:t>Moveable Plate</a:t>
          </a:r>
          <a:endParaRPr lang="en-PK" sz="2700" kern="1200" dirty="0">
            <a:solidFill>
              <a:schemeClr val="bg1"/>
            </a:solidFill>
            <a:latin typeface="Georgia" panose="02040502050405020303" pitchFamily="18" charset="0"/>
          </a:endParaRPr>
        </a:p>
      </dsp:txBody>
      <dsp:txXfrm rot="10800000">
        <a:off x="1215285" y="745520"/>
        <a:ext cx="3542219" cy="573872"/>
      </dsp:txXfrm>
    </dsp:sp>
    <dsp:sp modelId="{1A7BE7CC-ACC8-4ADC-A021-45C15BA89A7B}">
      <dsp:nvSpPr>
        <dsp:cNvPr id="0" name=""/>
        <dsp:cNvSpPr/>
      </dsp:nvSpPr>
      <dsp:spPr>
        <a:xfrm>
          <a:off x="784881" y="768096"/>
          <a:ext cx="573872" cy="573872"/>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AAF70B3-E9F5-4630-93DC-1CA2457AF1C6}">
      <dsp:nvSpPr>
        <dsp:cNvPr id="0" name=""/>
        <dsp:cNvSpPr/>
      </dsp:nvSpPr>
      <dsp:spPr>
        <a:xfrm rot="10800000">
          <a:off x="1071817" y="1490698"/>
          <a:ext cx="3685687" cy="573872"/>
        </a:xfrm>
        <a:prstGeom prst="homePlate">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3062"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1"/>
              </a:solidFill>
              <a:latin typeface="Georgia" panose="02040502050405020303" pitchFamily="18" charset="0"/>
            </a:rPr>
            <a:t>Pipe</a:t>
          </a:r>
          <a:endParaRPr lang="en-PK" sz="2700" kern="1200" dirty="0">
            <a:solidFill>
              <a:schemeClr val="bg1"/>
            </a:solidFill>
            <a:latin typeface="Georgia" panose="02040502050405020303" pitchFamily="18" charset="0"/>
          </a:endParaRPr>
        </a:p>
      </dsp:txBody>
      <dsp:txXfrm rot="10800000">
        <a:off x="1215285" y="1490698"/>
        <a:ext cx="3542219" cy="573872"/>
      </dsp:txXfrm>
    </dsp:sp>
    <dsp:sp modelId="{E3F4A94E-BC91-41D0-AAF8-0F8710B9AE01}">
      <dsp:nvSpPr>
        <dsp:cNvPr id="0" name=""/>
        <dsp:cNvSpPr/>
      </dsp:nvSpPr>
      <dsp:spPr>
        <a:xfrm>
          <a:off x="784881" y="1490698"/>
          <a:ext cx="573872" cy="573872"/>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11C317-ECD0-46A5-8FB1-BAA8431833B9}">
      <dsp:nvSpPr>
        <dsp:cNvPr id="0" name=""/>
        <dsp:cNvSpPr/>
      </dsp:nvSpPr>
      <dsp:spPr>
        <a:xfrm rot="10800000">
          <a:off x="1071817" y="2235876"/>
          <a:ext cx="3685687" cy="573872"/>
        </a:xfrm>
        <a:prstGeom prst="homePlate">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3062"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1"/>
              </a:solidFill>
              <a:latin typeface="Georgia" panose="02040502050405020303" pitchFamily="18" charset="0"/>
            </a:rPr>
            <a:t>Striking Rod</a:t>
          </a:r>
          <a:endParaRPr lang="en-PK" sz="2700" kern="1200" dirty="0">
            <a:solidFill>
              <a:schemeClr val="bg1"/>
            </a:solidFill>
            <a:latin typeface="Georgia" panose="02040502050405020303" pitchFamily="18" charset="0"/>
          </a:endParaRPr>
        </a:p>
      </dsp:txBody>
      <dsp:txXfrm rot="10800000">
        <a:off x="1215285" y="2235876"/>
        <a:ext cx="3542219" cy="573872"/>
      </dsp:txXfrm>
    </dsp:sp>
    <dsp:sp modelId="{4A929589-2D8B-4044-AE27-7FFA3CF2AE96}">
      <dsp:nvSpPr>
        <dsp:cNvPr id="0" name=""/>
        <dsp:cNvSpPr/>
      </dsp:nvSpPr>
      <dsp:spPr>
        <a:xfrm>
          <a:off x="784881" y="2235876"/>
          <a:ext cx="573872" cy="573872"/>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057F36-33B8-4C8E-A971-AA147EAB0B92}">
      <dsp:nvSpPr>
        <dsp:cNvPr id="0" name=""/>
        <dsp:cNvSpPr/>
      </dsp:nvSpPr>
      <dsp:spPr>
        <a:xfrm rot="10800000">
          <a:off x="1071817" y="2981053"/>
          <a:ext cx="3685687" cy="573872"/>
        </a:xfrm>
        <a:prstGeom prst="homePlate">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3062"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1"/>
              </a:solidFill>
              <a:latin typeface="Georgia" panose="02040502050405020303" pitchFamily="18" charset="0"/>
            </a:rPr>
            <a:t>Trigger</a:t>
          </a:r>
          <a:endParaRPr lang="en-PK" sz="2700" kern="1200" dirty="0">
            <a:solidFill>
              <a:schemeClr val="bg1"/>
            </a:solidFill>
            <a:latin typeface="Georgia" panose="02040502050405020303" pitchFamily="18" charset="0"/>
          </a:endParaRPr>
        </a:p>
      </dsp:txBody>
      <dsp:txXfrm rot="10800000">
        <a:off x="1215285" y="2981053"/>
        <a:ext cx="3542219" cy="573872"/>
      </dsp:txXfrm>
    </dsp:sp>
    <dsp:sp modelId="{A7F83523-6C80-42CA-A2F3-CA1D43124BAE}">
      <dsp:nvSpPr>
        <dsp:cNvPr id="0" name=""/>
        <dsp:cNvSpPr/>
      </dsp:nvSpPr>
      <dsp:spPr>
        <a:xfrm>
          <a:off x="784881" y="2981053"/>
          <a:ext cx="573872" cy="573872"/>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CF36B2-2EF8-4478-8F63-6258B2907155}">
      <dsp:nvSpPr>
        <dsp:cNvPr id="0" name=""/>
        <dsp:cNvSpPr/>
      </dsp:nvSpPr>
      <dsp:spPr>
        <a:xfrm rot="10800000">
          <a:off x="1071817" y="3726231"/>
          <a:ext cx="3685687" cy="573872"/>
        </a:xfrm>
        <a:prstGeom prst="homePlate">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3062"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1"/>
              </a:solidFill>
              <a:latin typeface="Georgia" panose="02040502050405020303" pitchFamily="18" charset="0"/>
            </a:rPr>
            <a:t>Link</a:t>
          </a:r>
          <a:endParaRPr lang="en-PK" sz="2700" kern="1200" dirty="0">
            <a:solidFill>
              <a:schemeClr val="bg1"/>
            </a:solidFill>
            <a:latin typeface="Georgia" panose="02040502050405020303" pitchFamily="18" charset="0"/>
          </a:endParaRPr>
        </a:p>
      </dsp:txBody>
      <dsp:txXfrm rot="10800000">
        <a:off x="1215285" y="3726231"/>
        <a:ext cx="3542219" cy="573872"/>
      </dsp:txXfrm>
    </dsp:sp>
    <dsp:sp modelId="{22F5F272-6F22-4BB3-94CF-E0EE70C12BC7}">
      <dsp:nvSpPr>
        <dsp:cNvPr id="0" name=""/>
        <dsp:cNvSpPr/>
      </dsp:nvSpPr>
      <dsp:spPr>
        <a:xfrm>
          <a:off x="784881" y="3726231"/>
          <a:ext cx="573872" cy="573872"/>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72B31-2EC2-4EA9-9DE6-1D3B1D39C1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5CEA78DD-783A-403C-A696-16CCD25D8C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72914C5D-041C-478D-B315-4837604BD9F6}"/>
              </a:ext>
            </a:extLst>
          </p:cNvPr>
          <p:cNvSpPr>
            <a:spLocks noGrp="1"/>
          </p:cNvSpPr>
          <p:nvPr>
            <p:ph type="dt" sz="half" idx="10"/>
          </p:nvPr>
        </p:nvSpPr>
        <p:spPr/>
        <p:txBody>
          <a:bodyPr/>
          <a:lstStyle/>
          <a:p>
            <a:fld id="{F3F39E35-FCB5-4DB0-B47F-E6C055C9D9FF}" type="datetimeFigureOut">
              <a:rPr lang="LID4096" smtClean="0"/>
              <a:t>04/22/2020</a:t>
            </a:fld>
            <a:endParaRPr lang="LID4096"/>
          </a:p>
        </p:txBody>
      </p:sp>
      <p:sp>
        <p:nvSpPr>
          <p:cNvPr id="5" name="Footer Placeholder 4">
            <a:extLst>
              <a:ext uri="{FF2B5EF4-FFF2-40B4-BE49-F238E27FC236}">
                <a16:creationId xmlns:a16="http://schemas.microsoft.com/office/drawing/2014/main" id="{E4A32733-E772-4CD0-8F6A-15FDF25AC3AA}"/>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C7E06E1B-E3BA-4B78-9AD1-6EEEEB74CBCE}"/>
              </a:ext>
            </a:extLst>
          </p:cNvPr>
          <p:cNvSpPr>
            <a:spLocks noGrp="1"/>
          </p:cNvSpPr>
          <p:nvPr>
            <p:ph type="sldNum" sz="quarter" idx="12"/>
          </p:nvPr>
        </p:nvSpPr>
        <p:spPr/>
        <p:txBody>
          <a:bodyPr/>
          <a:lstStyle/>
          <a:p>
            <a:fld id="{DF150469-E8CD-4FB3-87E5-631857CDAF1C}" type="slidenum">
              <a:rPr lang="LID4096" smtClean="0"/>
              <a:t>‹#›</a:t>
            </a:fld>
            <a:endParaRPr lang="LID4096"/>
          </a:p>
        </p:txBody>
      </p:sp>
    </p:spTree>
    <p:extLst>
      <p:ext uri="{BB962C8B-B14F-4D97-AF65-F5344CB8AC3E}">
        <p14:creationId xmlns:p14="http://schemas.microsoft.com/office/powerpoint/2010/main" val="3939696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5DC32-10A3-44B4-9D4A-D039C53C359F}"/>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24AA1EC1-39EC-490F-9DA0-0FDE8B4B3E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8166EE9C-ACD3-48D9-9C1A-10D025CA4845}"/>
              </a:ext>
            </a:extLst>
          </p:cNvPr>
          <p:cNvSpPr>
            <a:spLocks noGrp="1"/>
          </p:cNvSpPr>
          <p:nvPr>
            <p:ph type="dt" sz="half" idx="10"/>
          </p:nvPr>
        </p:nvSpPr>
        <p:spPr/>
        <p:txBody>
          <a:bodyPr/>
          <a:lstStyle/>
          <a:p>
            <a:fld id="{F3F39E35-FCB5-4DB0-B47F-E6C055C9D9FF}" type="datetimeFigureOut">
              <a:rPr lang="LID4096" smtClean="0"/>
              <a:t>04/22/2020</a:t>
            </a:fld>
            <a:endParaRPr lang="LID4096"/>
          </a:p>
        </p:txBody>
      </p:sp>
      <p:sp>
        <p:nvSpPr>
          <p:cNvPr id="5" name="Footer Placeholder 4">
            <a:extLst>
              <a:ext uri="{FF2B5EF4-FFF2-40B4-BE49-F238E27FC236}">
                <a16:creationId xmlns:a16="http://schemas.microsoft.com/office/drawing/2014/main" id="{7FD5EC26-675B-4EA1-8CE7-4F5BD28F4138}"/>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21C0C9D3-603A-421A-833B-19023CC88F70}"/>
              </a:ext>
            </a:extLst>
          </p:cNvPr>
          <p:cNvSpPr>
            <a:spLocks noGrp="1"/>
          </p:cNvSpPr>
          <p:nvPr>
            <p:ph type="sldNum" sz="quarter" idx="12"/>
          </p:nvPr>
        </p:nvSpPr>
        <p:spPr/>
        <p:txBody>
          <a:bodyPr/>
          <a:lstStyle/>
          <a:p>
            <a:fld id="{DF150469-E8CD-4FB3-87E5-631857CDAF1C}" type="slidenum">
              <a:rPr lang="LID4096" smtClean="0"/>
              <a:t>‹#›</a:t>
            </a:fld>
            <a:endParaRPr lang="LID4096"/>
          </a:p>
        </p:txBody>
      </p:sp>
    </p:spTree>
    <p:extLst>
      <p:ext uri="{BB962C8B-B14F-4D97-AF65-F5344CB8AC3E}">
        <p14:creationId xmlns:p14="http://schemas.microsoft.com/office/powerpoint/2010/main" val="2104958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642868-DD5C-4A3D-AFE2-F0182257AD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AE417992-F611-436F-A725-9D13824B82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694B1C08-345E-4039-B4F6-4FD9B11C7F9F}"/>
              </a:ext>
            </a:extLst>
          </p:cNvPr>
          <p:cNvSpPr>
            <a:spLocks noGrp="1"/>
          </p:cNvSpPr>
          <p:nvPr>
            <p:ph type="dt" sz="half" idx="10"/>
          </p:nvPr>
        </p:nvSpPr>
        <p:spPr/>
        <p:txBody>
          <a:bodyPr/>
          <a:lstStyle/>
          <a:p>
            <a:fld id="{F3F39E35-FCB5-4DB0-B47F-E6C055C9D9FF}" type="datetimeFigureOut">
              <a:rPr lang="LID4096" smtClean="0"/>
              <a:t>04/22/2020</a:t>
            </a:fld>
            <a:endParaRPr lang="LID4096"/>
          </a:p>
        </p:txBody>
      </p:sp>
      <p:sp>
        <p:nvSpPr>
          <p:cNvPr id="5" name="Footer Placeholder 4">
            <a:extLst>
              <a:ext uri="{FF2B5EF4-FFF2-40B4-BE49-F238E27FC236}">
                <a16:creationId xmlns:a16="http://schemas.microsoft.com/office/drawing/2014/main" id="{D7B68579-DA96-47F0-A1FF-026FB8AA5E7A}"/>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64404760-0532-49CD-BC29-614B1106773E}"/>
              </a:ext>
            </a:extLst>
          </p:cNvPr>
          <p:cNvSpPr>
            <a:spLocks noGrp="1"/>
          </p:cNvSpPr>
          <p:nvPr>
            <p:ph type="sldNum" sz="quarter" idx="12"/>
          </p:nvPr>
        </p:nvSpPr>
        <p:spPr/>
        <p:txBody>
          <a:bodyPr/>
          <a:lstStyle/>
          <a:p>
            <a:fld id="{DF150469-E8CD-4FB3-87E5-631857CDAF1C}" type="slidenum">
              <a:rPr lang="LID4096" smtClean="0"/>
              <a:t>‹#›</a:t>
            </a:fld>
            <a:endParaRPr lang="LID4096"/>
          </a:p>
        </p:txBody>
      </p:sp>
    </p:spTree>
    <p:extLst>
      <p:ext uri="{BB962C8B-B14F-4D97-AF65-F5344CB8AC3E}">
        <p14:creationId xmlns:p14="http://schemas.microsoft.com/office/powerpoint/2010/main" val="990339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74E16-D863-4EA3-8582-594568EC2AE0}"/>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5C218A2F-EC86-47DD-8733-226417A37F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C5572DE7-4CFE-4B04-95E2-44B34FC51B9C}"/>
              </a:ext>
            </a:extLst>
          </p:cNvPr>
          <p:cNvSpPr>
            <a:spLocks noGrp="1"/>
          </p:cNvSpPr>
          <p:nvPr>
            <p:ph type="dt" sz="half" idx="10"/>
          </p:nvPr>
        </p:nvSpPr>
        <p:spPr/>
        <p:txBody>
          <a:bodyPr/>
          <a:lstStyle/>
          <a:p>
            <a:fld id="{F3F39E35-FCB5-4DB0-B47F-E6C055C9D9FF}" type="datetimeFigureOut">
              <a:rPr lang="LID4096" smtClean="0"/>
              <a:t>04/22/2020</a:t>
            </a:fld>
            <a:endParaRPr lang="LID4096"/>
          </a:p>
        </p:txBody>
      </p:sp>
      <p:sp>
        <p:nvSpPr>
          <p:cNvPr id="5" name="Footer Placeholder 4">
            <a:extLst>
              <a:ext uri="{FF2B5EF4-FFF2-40B4-BE49-F238E27FC236}">
                <a16:creationId xmlns:a16="http://schemas.microsoft.com/office/drawing/2014/main" id="{5AEEA19D-D854-4B5C-B174-B89D85BB8A8F}"/>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1CAFE315-9C77-459A-BAE6-E9BED74054F8}"/>
              </a:ext>
            </a:extLst>
          </p:cNvPr>
          <p:cNvSpPr>
            <a:spLocks noGrp="1"/>
          </p:cNvSpPr>
          <p:nvPr>
            <p:ph type="sldNum" sz="quarter" idx="12"/>
          </p:nvPr>
        </p:nvSpPr>
        <p:spPr/>
        <p:txBody>
          <a:bodyPr/>
          <a:lstStyle/>
          <a:p>
            <a:fld id="{DF150469-E8CD-4FB3-87E5-631857CDAF1C}" type="slidenum">
              <a:rPr lang="LID4096" smtClean="0"/>
              <a:t>‹#›</a:t>
            </a:fld>
            <a:endParaRPr lang="LID4096"/>
          </a:p>
        </p:txBody>
      </p:sp>
    </p:spTree>
    <p:extLst>
      <p:ext uri="{BB962C8B-B14F-4D97-AF65-F5344CB8AC3E}">
        <p14:creationId xmlns:p14="http://schemas.microsoft.com/office/powerpoint/2010/main" val="2302549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0AA98-7AA2-4CB4-90C1-292D10F80F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DF94A6B7-E401-4729-A5F9-0009C61299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F7494A-EF2A-412D-B708-BD40BB5F8622}"/>
              </a:ext>
            </a:extLst>
          </p:cNvPr>
          <p:cNvSpPr>
            <a:spLocks noGrp="1"/>
          </p:cNvSpPr>
          <p:nvPr>
            <p:ph type="dt" sz="half" idx="10"/>
          </p:nvPr>
        </p:nvSpPr>
        <p:spPr/>
        <p:txBody>
          <a:bodyPr/>
          <a:lstStyle/>
          <a:p>
            <a:fld id="{F3F39E35-FCB5-4DB0-B47F-E6C055C9D9FF}" type="datetimeFigureOut">
              <a:rPr lang="LID4096" smtClean="0"/>
              <a:t>04/22/2020</a:t>
            </a:fld>
            <a:endParaRPr lang="LID4096"/>
          </a:p>
        </p:txBody>
      </p:sp>
      <p:sp>
        <p:nvSpPr>
          <p:cNvPr id="5" name="Footer Placeholder 4">
            <a:extLst>
              <a:ext uri="{FF2B5EF4-FFF2-40B4-BE49-F238E27FC236}">
                <a16:creationId xmlns:a16="http://schemas.microsoft.com/office/drawing/2014/main" id="{48AFF9C7-A7B4-4C62-A1A0-0A148A6032B7}"/>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47B39DFD-F4C3-45ED-B706-D73C84A12C11}"/>
              </a:ext>
            </a:extLst>
          </p:cNvPr>
          <p:cNvSpPr>
            <a:spLocks noGrp="1"/>
          </p:cNvSpPr>
          <p:nvPr>
            <p:ph type="sldNum" sz="quarter" idx="12"/>
          </p:nvPr>
        </p:nvSpPr>
        <p:spPr/>
        <p:txBody>
          <a:bodyPr/>
          <a:lstStyle/>
          <a:p>
            <a:fld id="{DF150469-E8CD-4FB3-87E5-631857CDAF1C}" type="slidenum">
              <a:rPr lang="LID4096" smtClean="0"/>
              <a:t>‹#›</a:t>
            </a:fld>
            <a:endParaRPr lang="LID4096"/>
          </a:p>
        </p:txBody>
      </p:sp>
    </p:spTree>
    <p:extLst>
      <p:ext uri="{BB962C8B-B14F-4D97-AF65-F5344CB8AC3E}">
        <p14:creationId xmlns:p14="http://schemas.microsoft.com/office/powerpoint/2010/main" val="768690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50C50-0EB6-48D1-854C-7DBC84D2718C}"/>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3C444869-5932-42FB-B585-2FE52F55AC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15322EF0-BBC6-4589-A62A-650E6D6818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1F98204A-769A-489D-A7CA-997EC0C8B919}"/>
              </a:ext>
            </a:extLst>
          </p:cNvPr>
          <p:cNvSpPr>
            <a:spLocks noGrp="1"/>
          </p:cNvSpPr>
          <p:nvPr>
            <p:ph type="dt" sz="half" idx="10"/>
          </p:nvPr>
        </p:nvSpPr>
        <p:spPr/>
        <p:txBody>
          <a:bodyPr/>
          <a:lstStyle/>
          <a:p>
            <a:fld id="{F3F39E35-FCB5-4DB0-B47F-E6C055C9D9FF}" type="datetimeFigureOut">
              <a:rPr lang="LID4096" smtClean="0"/>
              <a:t>04/22/2020</a:t>
            </a:fld>
            <a:endParaRPr lang="LID4096"/>
          </a:p>
        </p:txBody>
      </p:sp>
      <p:sp>
        <p:nvSpPr>
          <p:cNvPr id="6" name="Footer Placeholder 5">
            <a:extLst>
              <a:ext uri="{FF2B5EF4-FFF2-40B4-BE49-F238E27FC236}">
                <a16:creationId xmlns:a16="http://schemas.microsoft.com/office/drawing/2014/main" id="{F96AFBBF-F997-4511-8EAA-155964C2C88F}"/>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9841A63D-5AE7-409A-A01C-AED718E0C078}"/>
              </a:ext>
            </a:extLst>
          </p:cNvPr>
          <p:cNvSpPr>
            <a:spLocks noGrp="1"/>
          </p:cNvSpPr>
          <p:nvPr>
            <p:ph type="sldNum" sz="quarter" idx="12"/>
          </p:nvPr>
        </p:nvSpPr>
        <p:spPr/>
        <p:txBody>
          <a:bodyPr/>
          <a:lstStyle/>
          <a:p>
            <a:fld id="{DF150469-E8CD-4FB3-87E5-631857CDAF1C}" type="slidenum">
              <a:rPr lang="LID4096" smtClean="0"/>
              <a:t>‹#›</a:t>
            </a:fld>
            <a:endParaRPr lang="LID4096"/>
          </a:p>
        </p:txBody>
      </p:sp>
    </p:spTree>
    <p:extLst>
      <p:ext uri="{BB962C8B-B14F-4D97-AF65-F5344CB8AC3E}">
        <p14:creationId xmlns:p14="http://schemas.microsoft.com/office/powerpoint/2010/main" val="2157381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4133B-7ECD-425B-8FA8-716D4921DD00}"/>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9A8E31B1-8CF7-484C-A959-A92C37995F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6D638D-599F-42A5-8E29-39355E0A37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5DA6D311-C952-4900-83A2-445868F9C2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78632C-3DBB-4E40-8D70-35FBD0AAB6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3BCB6A98-25D3-465D-9AFE-4481591D6647}"/>
              </a:ext>
            </a:extLst>
          </p:cNvPr>
          <p:cNvSpPr>
            <a:spLocks noGrp="1"/>
          </p:cNvSpPr>
          <p:nvPr>
            <p:ph type="dt" sz="half" idx="10"/>
          </p:nvPr>
        </p:nvSpPr>
        <p:spPr/>
        <p:txBody>
          <a:bodyPr/>
          <a:lstStyle/>
          <a:p>
            <a:fld id="{F3F39E35-FCB5-4DB0-B47F-E6C055C9D9FF}" type="datetimeFigureOut">
              <a:rPr lang="LID4096" smtClean="0"/>
              <a:t>04/22/2020</a:t>
            </a:fld>
            <a:endParaRPr lang="LID4096"/>
          </a:p>
        </p:txBody>
      </p:sp>
      <p:sp>
        <p:nvSpPr>
          <p:cNvPr id="8" name="Footer Placeholder 7">
            <a:extLst>
              <a:ext uri="{FF2B5EF4-FFF2-40B4-BE49-F238E27FC236}">
                <a16:creationId xmlns:a16="http://schemas.microsoft.com/office/drawing/2014/main" id="{51AC4466-2CC5-4E15-9E0A-13663E5D3871}"/>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6E4D78F2-4919-4E80-95F2-C286BD67B45F}"/>
              </a:ext>
            </a:extLst>
          </p:cNvPr>
          <p:cNvSpPr>
            <a:spLocks noGrp="1"/>
          </p:cNvSpPr>
          <p:nvPr>
            <p:ph type="sldNum" sz="quarter" idx="12"/>
          </p:nvPr>
        </p:nvSpPr>
        <p:spPr/>
        <p:txBody>
          <a:bodyPr/>
          <a:lstStyle/>
          <a:p>
            <a:fld id="{DF150469-E8CD-4FB3-87E5-631857CDAF1C}" type="slidenum">
              <a:rPr lang="LID4096" smtClean="0"/>
              <a:t>‹#›</a:t>
            </a:fld>
            <a:endParaRPr lang="LID4096"/>
          </a:p>
        </p:txBody>
      </p:sp>
    </p:spTree>
    <p:extLst>
      <p:ext uri="{BB962C8B-B14F-4D97-AF65-F5344CB8AC3E}">
        <p14:creationId xmlns:p14="http://schemas.microsoft.com/office/powerpoint/2010/main" val="274244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918D2-515D-422A-8A02-3D5C18F846B6}"/>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9DCF4C3E-51AD-4FC5-9AC7-E865C4BB75F7}"/>
              </a:ext>
            </a:extLst>
          </p:cNvPr>
          <p:cNvSpPr>
            <a:spLocks noGrp="1"/>
          </p:cNvSpPr>
          <p:nvPr>
            <p:ph type="dt" sz="half" idx="10"/>
          </p:nvPr>
        </p:nvSpPr>
        <p:spPr/>
        <p:txBody>
          <a:bodyPr/>
          <a:lstStyle/>
          <a:p>
            <a:fld id="{F3F39E35-FCB5-4DB0-B47F-E6C055C9D9FF}" type="datetimeFigureOut">
              <a:rPr lang="LID4096" smtClean="0"/>
              <a:t>04/22/2020</a:t>
            </a:fld>
            <a:endParaRPr lang="LID4096"/>
          </a:p>
        </p:txBody>
      </p:sp>
      <p:sp>
        <p:nvSpPr>
          <p:cNvPr id="4" name="Footer Placeholder 3">
            <a:extLst>
              <a:ext uri="{FF2B5EF4-FFF2-40B4-BE49-F238E27FC236}">
                <a16:creationId xmlns:a16="http://schemas.microsoft.com/office/drawing/2014/main" id="{59EDC960-8343-430A-871B-184C0D88C423}"/>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7F90C99D-E549-40A4-835D-F431EEA9E5B5}"/>
              </a:ext>
            </a:extLst>
          </p:cNvPr>
          <p:cNvSpPr>
            <a:spLocks noGrp="1"/>
          </p:cNvSpPr>
          <p:nvPr>
            <p:ph type="sldNum" sz="quarter" idx="12"/>
          </p:nvPr>
        </p:nvSpPr>
        <p:spPr/>
        <p:txBody>
          <a:bodyPr/>
          <a:lstStyle/>
          <a:p>
            <a:fld id="{DF150469-E8CD-4FB3-87E5-631857CDAF1C}" type="slidenum">
              <a:rPr lang="LID4096" smtClean="0"/>
              <a:t>‹#›</a:t>
            </a:fld>
            <a:endParaRPr lang="LID4096"/>
          </a:p>
        </p:txBody>
      </p:sp>
    </p:spTree>
    <p:extLst>
      <p:ext uri="{BB962C8B-B14F-4D97-AF65-F5344CB8AC3E}">
        <p14:creationId xmlns:p14="http://schemas.microsoft.com/office/powerpoint/2010/main" val="1393206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E660F0-38DD-4A9D-BF7C-E394B15666BE}"/>
              </a:ext>
            </a:extLst>
          </p:cNvPr>
          <p:cNvSpPr>
            <a:spLocks noGrp="1"/>
          </p:cNvSpPr>
          <p:nvPr>
            <p:ph type="dt" sz="half" idx="10"/>
          </p:nvPr>
        </p:nvSpPr>
        <p:spPr/>
        <p:txBody>
          <a:bodyPr/>
          <a:lstStyle/>
          <a:p>
            <a:fld id="{F3F39E35-FCB5-4DB0-B47F-E6C055C9D9FF}" type="datetimeFigureOut">
              <a:rPr lang="LID4096" smtClean="0"/>
              <a:t>04/22/2020</a:t>
            </a:fld>
            <a:endParaRPr lang="LID4096"/>
          </a:p>
        </p:txBody>
      </p:sp>
      <p:sp>
        <p:nvSpPr>
          <p:cNvPr id="3" name="Footer Placeholder 2">
            <a:extLst>
              <a:ext uri="{FF2B5EF4-FFF2-40B4-BE49-F238E27FC236}">
                <a16:creationId xmlns:a16="http://schemas.microsoft.com/office/drawing/2014/main" id="{9A066800-91B4-4783-B163-2423F441EFCE}"/>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8EF56EEA-4BFC-4CAC-B5D1-770D35D3F449}"/>
              </a:ext>
            </a:extLst>
          </p:cNvPr>
          <p:cNvSpPr>
            <a:spLocks noGrp="1"/>
          </p:cNvSpPr>
          <p:nvPr>
            <p:ph type="sldNum" sz="quarter" idx="12"/>
          </p:nvPr>
        </p:nvSpPr>
        <p:spPr/>
        <p:txBody>
          <a:bodyPr/>
          <a:lstStyle/>
          <a:p>
            <a:fld id="{DF150469-E8CD-4FB3-87E5-631857CDAF1C}" type="slidenum">
              <a:rPr lang="LID4096" smtClean="0"/>
              <a:t>‹#›</a:t>
            </a:fld>
            <a:endParaRPr lang="LID4096"/>
          </a:p>
        </p:txBody>
      </p:sp>
    </p:spTree>
    <p:extLst>
      <p:ext uri="{BB962C8B-B14F-4D97-AF65-F5344CB8AC3E}">
        <p14:creationId xmlns:p14="http://schemas.microsoft.com/office/powerpoint/2010/main" val="2541416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7734F-E690-48AD-86BB-CD89C30CBF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6E72CFAF-7D3D-4E80-8BF5-A95ED00E1C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9BE6CC02-58C3-42A8-9FD9-BE8E6557BA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07CA1D-2598-4C15-AC5B-8600CFAD820B}"/>
              </a:ext>
            </a:extLst>
          </p:cNvPr>
          <p:cNvSpPr>
            <a:spLocks noGrp="1"/>
          </p:cNvSpPr>
          <p:nvPr>
            <p:ph type="dt" sz="half" idx="10"/>
          </p:nvPr>
        </p:nvSpPr>
        <p:spPr/>
        <p:txBody>
          <a:bodyPr/>
          <a:lstStyle/>
          <a:p>
            <a:fld id="{F3F39E35-FCB5-4DB0-B47F-E6C055C9D9FF}" type="datetimeFigureOut">
              <a:rPr lang="LID4096" smtClean="0"/>
              <a:t>04/22/2020</a:t>
            </a:fld>
            <a:endParaRPr lang="LID4096"/>
          </a:p>
        </p:txBody>
      </p:sp>
      <p:sp>
        <p:nvSpPr>
          <p:cNvPr id="6" name="Footer Placeholder 5">
            <a:extLst>
              <a:ext uri="{FF2B5EF4-FFF2-40B4-BE49-F238E27FC236}">
                <a16:creationId xmlns:a16="http://schemas.microsoft.com/office/drawing/2014/main" id="{6E7CD93C-416E-4507-9D46-492C8E7F34B8}"/>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F81C6250-C19E-44B2-85E1-8D3DDFB24288}"/>
              </a:ext>
            </a:extLst>
          </p:cNvPr>
          <p:cNvSpPr>
            <a:spLocks noGrp="1"/>
          </p:cNvSpPr>
          <p:nvPr>
            <p:ph type="sldNum" sz="quarter" idx="12"/>
          </p:nvPr>
        </p:nvSpPr>
        <p:spPr/>
        <p:txBody>
          <a:bodyPr/>
          <a:lstStyle/>
          <a:p>
            <a:fld id="{DF150469-E8CD-4FB3-87E5-631857CDAF1C}" type="slidenum">
              <a:rPr lang="LID4096" smtClean="0"/>
              <a:t>‹#›</a:t>
            </a:fld>
            <a:endParaRPr lang="LID4096"/>
          </a:p>
        </p:txBody>
      </p:sp>
    </p:spTree>
    <p:extLst>
      <p:ext uri="{BB962C8B-B14F-4D97-AF65-F5344CB8AC3E}">
        <p14:creationId xmlns:p14="http://schemas.microsoft.com/office/powerpoint/2010/main" val="4081660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A30D4-C7CD-4D09-B590-A5ECB3BE48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E69CD02A-ADB8-4BA7-BBE7-1D3BCB5490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6130A190-DEC8-4A79-9B30-1529CDA510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41D33E-9BB8-4E7E-9657-F363E91FB38A}"/>
              </a:ext>
            </a:extLst>
          </p:cNvPr>
          <p:cNvSpPr>
            <a:spLocks noGrp="1"/>
          </p:cNvSpPr>
          <p:nvPr>
            <p:ph type="dt" sz="half" idx="10"/>
          </p:nvPr>
        </p:nvSpPr>
        <p:spPr/>
        <p:txBody>
          <a:bodyPr/>
          <a:lstStyle/>
          <a:p>
            <a:fld id="{F3F39E35-FCB5-4DB0-B47F-E6C055C9D9FF}" type="datetimeFigureOut">
              <a:rPr lang="LID4096" smtClean="0"/>
              <a:t>04/22/2020</a:t>
            </a:fld>
            <a:endParaRPr lang="LID4096"/>
          </a:p>
        </p:txBody>
      </p:sp>
      <p:sp>
        <p:nvSpPr>
          <p:cNvPr id="6" name="Footer Placeholder 5">
            <a:extLst>
              <a:ext uri="{FF2B5EF4-FFF2-40B4-BE49-F238E27FC236}">
                <a16:creationId xmlns:a16="http://schemas.microsoft.com/office/drawing/2014/main" id="{00ED0B3B-52E6-46DE-9096-AB7C9BDF0C52}"/>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9B7E4A19-F32F-4BA9-BA7B-FF9121BB3D28}"/>
              </a:ext>
            </a:extLst>
          </p:cNvPr>
          <p:cNvSpPr>
            <a:spLocks noGrp="1"/>
          </p:cNvSpPr>
          <p:nvPr>
            <p:ph type="sldNum" sz="quarter" idx="12"/>
          </p:nvPr>
        </p:nvSpPr>
        <p:spPr/>
        <p:txBody>
          <a:bodyPr/>
          <a:lstStyle/>
          <a:p>
            <a:fld id="{DF150469-E8CD-4FB3-87E5-631857CDAF1C}" type="slidenum">
              <a:rPr lang="LID4096" smtClean="0"/>
              <a:t>‹#›</a:t>
            </a:fld>
            <a:endParaRPr lang="LID4096"/>
          </a:p>
        </p:txBody>
      </p:sp>
    </p:spTree>
    <p:extLst>
      <p:ext uri="{BB962C8B-B14F-4D97-AF65-F5344CB8AC3E}">
        <p14:creationId xmlns:p14="http://schemas.microsoft.com/office/powerpoint/2010/main" val="2599409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1807D6-7DAC-4AE2-8533-2F1B89B37F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137B415E-F84E-4CB0-BC7B-3772D45AF7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F96E1C39-E9CC-4891-94F3-96A4EC178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F39E35-FCB5-4DB0-B47F-E6C055C9D9FF}" type="datetimeFigureOut">
              <a:rPr lang="LID4096" smtClean="0"/>
              <a:t>04/22/2020</a:t>
            </a:fld>
            <a:endParaRPr lang="LID4096"/>
          </a:p>
        </p:txBody>
      </p:sp>
      <p:sp>
        <p:nvSpPr>
          <p:cNvPr id="5" name="Footer Placeholder 4">
            <a:extLst>
              <a:ext uri="{FF2B5EF4-FFF2-40B4-BE49-F238E27FC236}">
                <a16:creationId xmlns:a16="http://schemas.microsoft.com/office/drawing/2014/main" id="{5567B564-F429-43BB-BE12-A018B8A263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48AF580F-0023-4D30-81B8-25E8D09391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150469-E8CD-4FB3-87E5-631857CDAF1C}" type="slidenum">
              <a:rPr lang="LID4096" smtClean="0"/>
              <a:t>‹#›</a:t>
            </a:fld>
            <a:endParaRPr lang="LID4096"/>
          </a:p>
        </p:txBody>
      </p:sp>
    </p:spTree>
    <p:extLst>
      <p:ext uri="{BB962C8B-B14F-4D97-AF65-F5344CB8AC3E}">
        <p14:creationId xmlns:p14="http://schemas.microsoft.com/office/powerpoint/2010/main" val="3401409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26">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170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Rectangle 28">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196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30">
            <a:extLst>
              <a:ext uri="{FF2B5EF4-FFF2-40B4-BE49-F238E27FC236}">
                <a16:creationId xmlns:a16="http://schemas.microsoft.com/office/drawing/2014/main" id="{595E59CC-7059-4455-9789-EDFBBE8F5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 t="7983" r="60644" b="14447"/>
          <a:stretch/>
        </p:blipFill>
        <p:spPr>
          <a:xfrm>
            <a:off x="2777490" y="2"/>
            <a:ext cx="6185757" cy="6857999"/>
          </a:xfrm>
          <a:custGeom>
            <a:avLst/>
            <a:gdLst>
              <a:gd name="connsiteX0" fmla="*/ 0 w 9414510"/>
              <a:gd name="connsiteY0" fmla="*/ 0 h 6857999"/>
              <a:gd name="connsiteX1" fmla="*/ 9414510 w 9414510"/>
              <a:gd name="connsiteY1" fmla="*/ 0 h 6857999"/>
              <a:gd name="connsiteX2" fmla="*/ 9414510 w 9414510"/>
              <a:gd name="connsiteY2" fmla="*/ 6857999 h 6857999"/>
              <a:gd name="connsiteX3" fmla="*/ 0 w 941451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9414510" h="6857999">
                <a:moveTo>
                  <a:pt x="0" y="0"/>
                </a:moveTo>
                <a:lnTo>
                  <a:pt x="9414510" y="0"/>
                </a:lnTo>
                <a:lnTo>
                  <a:pt x="9414510" y="6857999"/>
                </a:lnTo>
                <a:lnTo>
                  <a:pt x="0" y="6857999"/>
                </a:lnTo>
                <a:close/>
              </a:path>
            </a:pathLst>
          </a:custGeom>
        </p:spPr>
      </p:pic>
      <p:sp>
        <p:nvSpPr>
          <p:cNvPr id="4" name="Title 3">
            <a:extLst>
              <a:ext uri="{FF2B5EF4-FFF2-40B4-BE49-F238E27FC236}">
                <a16:creationId xmlns:a16="http://schemas.microsoft.com/office/drawing/2014/main" id="{ED09A9D9-CF68-4B31-8D2D-00B06928F369}"/>
              </a:ext>
            </a:extLst>
          </p:cNvPr>
          <p:cNvSpPr>
            <a:spLocks noGrp="1"/>
          </p:cNvSpPr>
          <p:nvPr>
            <p:ph type="title"/>
          </p:nvPr>
        </p:nvSpPr>
        <p:spPr>
          <a:xfrm>
            <a:off x="640080" y="1243013"/>
            <a:ext cx="3855720" cy="4371974"/>
          </a:xfrm>
        </p:spPr>
        <p:txBody>
          <a:bodyPr>
            <a:normAutofit/>
          </a:bodyPr>
          <a:lstStyle/>
          <a:p>
            <a:r>
              <a:rPr lang="en-US" b="1">
                <a:solidFill>
                  <a:srgbClr val="3F3F3F"/>
                </a:solidFill>
                <a:latin typeface="Algerian" panose="04020705040A02060702" pitchFamily="82" charset="0"/>
              </a:rPr>
              <a:t>Working Principle</a:t>
            </a:r>
            <a:endParaRPr lang="LID4096" b="1">
              <a:solidFill>
                <a:srgbClr val="3F3F3F"/>
              </a:solidFill>
              <a:latin typeface="Algerian" panose="04020705040A02060702" pitchFamily="82" charset="0"/>
            </a:endParaRPr>
          </a:p>
        </p:txBody>
      </p:sp>
      <p:sp>
        <p:nvSpPr>
          <p:cNvPr id="5" name="Content Placeholder 4">
            <a:extLst>
              <a:ext uri="{FF2B5EF4-FFF2-40B4-BE49-F238E27FC236}">
                <a16:creationId xmlns:a16="http://schemas.microsoft.com/office/drawing/2014/main" id="{21147728-29C3-4A69-95E8-D111A64F5877}"/>
              </a:ext>
            </a:extLst>
          </p:cNvPr>
          <p:cNvSpPr>
            <a:spLocks noGrp="1"/>
          </p:cNvSpPr>
          <p:nvPr>
            <p:ph idx="1"/>
          </p:nvPr>
        </p:nvSpPr>
        <p:spPr>
          <a:xfrm>
            <a:off x="6305550" y="1032987"/>
            <a:ext cx="5246370" cy="4792027"/>
          </a:xfrm>
        </p:spPr>
        <p:txBody>
          <a:bodyPr anchor="ctr">
            <a:normAutofit/>
          </a:bodyPr>
          <a:lstStyle/>
          <a:p>
            <a:pPr marL="0" indent="0">
              <a:buNone/>
            </a:pPr>
            <a:r>
              <a:rPr lang="en-US" sz="2400" dirty="0">
                <a:solidFill>
                  <a:srgbClr val="FFFFFF"/>
                </a:solidFill>
                <a:latin typeface="Georgia" panose="02040502050405020303" pitchFamily="18" charset="0"/>
                <a:cs typeface="Aparajita" panose="020B0502040204020203" pitchFamily="18" charset="0"/>
              </a:rPr>
              <a:t>The working principle of the linear launcher depends upon the law of conservation of energy in which first energy is stored in the form of elastic potential energy inside the spring and then this energy is released to attain certain kinetic energy. </a:t>
            </a:r>
            <a:endParaRPr lang="LID4096" sz="2400" dirty="0">
              <a:solidFill>
                <a:srgbClr val="FFFFFF"/>
              </a:solidFill>
              <a:latin typeface="Georgia" panose="02040502050405020303" pitchFamily="18" charset="0"/>
              <a:cs typeface="Aparajita" panose="020B0502040204020203" pitchFamily="18" charset="0"/>
            </a:endParaRPr>
          </a:p>
        </p:txBody>
      </p:sp>
    </p:spTree>
    <p:extLst>
      <p:ext uri="{BB962C8B-B14F-4D97-AF65-F5344CB8AC3E}">
        <p14:creationId xmlns:p14="http://schemas.microsoft.com/office/powerpoint/2010/main" val="368384403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5">
            <a:extLst>
              <a:ext uri="{FF2B5EF4-FFF2-40B4-BE49-F238E27FC236}">
                <a16:creationId xmlns:a16="http://schemas.microsoft.com/office/drawing/2014/main" id="{019E0330-D549-46BC-9F87-E162C057A6CF}"/>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dirty="0">
                <a:solidFill>
                  <a:srgbClr val="FFFFFF"/>
                </a:solidFill>
                <a:latin typeface="Algerian" panose="04020705040A02060702" pitchFamily="82" charset="0"/>
              </a:rPr>
              <a:t>Structure Analysis</a:t>
            </a:r>
          </a:p>
        </p:txBody>
      </p:sp>
    </p:spTree>
    <p:extLst>
      <p:ext uri="{BB962C8B-B14F-4D97-AF65-F5344CB8AC3E}">
        <p14:creationId xmlns:p14="http://schemas.microsoft.com/office/powerpoint/2010/main" val="861068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9">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11">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13">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9" name="Rectangle 1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7">
            <a:extLst>
              <a:ext uri="{FF2B5EF4-FFF2-40B4-BE49-F238E27FC236}">
                <a16:creationId xmlns:a16="http://schemas.microsoft.com/office/drawing/2014/main" id="{18D062F5-B2E7-43F5-BFC2-49373AC45E49}"/>
              </a:ext>
            </a:extLst>
          </p:cNvPr>
          <p:cNvGraphicFramePr>
            <a:graphicFrameLocks noGrp="1"/>
          </p:cNvGraphicFramePr>
          <p:nvPr>
            <p:ph idx="1"/>
            <p:extLst>
              <p:ext uri="{D42A27DB-BD31-4B8C-83A1-F6EECF244321}">
                <p14:modId xmlns:p14="http://schemas.microsoft.com/office/powerpoint/2010/main" val="3439284322"/>
              </p:ext>
            </p:extLst>
          </p:nvPr>
        </p:nvGraphicFramePr>
        <p:xfrm>
          <a:off x="5615162" y="1278458"/>
          <a:ext cx="5542387" cy="43004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E42957B7-9630-4698-9D49-B528ABDDF207}"/>
              </a:ext>
            </a:extLst>
          </p:cNvPr>
          <p:cNvSpPr txBox="1"/>
          <p:nvPr/>
        </p:nvSpPr>
        <p:spPr>
          <a:xfrm>
            <a:off x="6445956" y="1226052"/>
            <a:ext cx="461986" cy="646331"/>
          </a:xfrm>
          <a:prstGeom prst="rect">
            <a:avLst/>
          </a:prstGeom>
          <a:noFill/>
        </p:spPr>
        <p:txBody>
          <a:bodyPr wrap="none" rtlCol="0">
            <a:spAutoFit/>
          </a:bodyPr>
          <a:lstStyle/>
          <a:p>
            <a:r>
              <a:rPr lang="en-US" sz="3600" b="1" dirty="0">
                <a:latin typeface="Algerian" panose="04020705040A02060702" pitchFamily="82" charset="0"/>
              </a:rPr>
              <a:t>1</a:t>
            </a:r>
            <a:endParaRPr lang="LID4096" sz="3600" b="1" dirty="0">
              <a:latin typeface="Algerian" panose="04020705040A02060702" pitchFamily="82" charset="0"/>
            </a:endParaRPr>
          </a:p>
        </p:txBody>
      </p:sp>
      <p:sp>
        <p:nvSpPr>
          <p:cNvPr id="11" name="TextBox 10">
            <a:extLst>
              <a:ext uri="{FF2B5EF4-FFF2-40B4-BE49-F238E27FC236}">
                <a16:creationId xmlns:a16="http://schemas.microsoft.com/office/drawing/2014/main" id="{F7252841-0420-4873-B359-877055CC6916}"/>
              </a:ext>
            </a:extLst>
          </p:cNvPr>
          <p:cNvSpPr txBox="1"/>
          <p:nvPr/>
        </p:nvSpPr>
        <p:spPr>
          <a:xfrm>
            <a:off x="6452420" y="4946287"/>
            <a:ext cx="461986" cy="646331"/>
          </a:xfrm>
          <a:prstGeom prst="rect">
            <a:avLst/>
          </a:prstGeom>
          <a:noFill/>
        </p:spPr>
        <p:txBody>
          <a:bodyPr wrap="none" rtlCol="0">
            <a:spAutoFit/>
          </a:bodyPr>
          <a:lstStyle/>
          <a:p>
            <a:r>
              <a:rPr lang="en-US" sz="3600" b="1" dirty="0">
                <a:latin typeface="Algerian" panose="04020705040A02060702" pitchFamily="82" charset="0"/>
              </a:rPr>
              <a:t>6</a:t>
            </a:r>
            <a:endParaRPr lang="LID4096" sz="3600" b="1" dirty="0">
              <a:latin typeface="Algerian" panose="04020705040A02060702" pitchFamily="82" charset="0"/>
            </a:endParaRPr>
          </a:p>
        </p:txBody>
      </p:sp>
      <p:sp>
        <p:nvSpPr>
          <p:cNvPr id="31" name="TextBox 30">
            <a:extLst>
              <a:ext uri="{FF2B5EF4-FFF2-40B4-BE49-F238E27FC236}">
                <a16:creationId xmlns:a16="http://schemas.microsoft.com/office/drawing/2014/main" id="{156FB3A3-9E73-46CC-B6B2-B8429AC64690}"/>
              </a:ext>
            </a:extLst>
          </p:cNvPr>
          <p:cNvSpPr txBox="1"/>
          <p:nvPr/>
        </p:nvSpPr>
        <p:spPr>
          <a:xfrm>
            <a:off x="6445956" y="2022956"/>
            <a:ext cx="461986" cy="646331"/>
          </a:xfrm>
          <a:prstGeom prst="rect">
            <a:avLst/>
          </a:prstGeom>
          <a:noFill/>
        </p:spPr>
        <p:txBody>
          <a:bodyPr wrap="none" rtlCol="0">
            <a:spAutoFit/>
          </a:bodyPr>
          <a:lstStyle/>
          <a:p>
            <a:r>
              <a:rPr lang="en-US" sz="3600" b="1" dirty="0">
                <a:latin typeface="Algerian" panose="04020705040A02060702" pitchFamily="82" charset="0"/>
              </a:rPr>
              <a:t>2</a:t>
            </a:r>
            <a:endParaRPr lang="LID4096" sz="3600" b="1" dirty="0">
              <a:latin typeface="Algerian" panose="04020705040A02060702" pitchFamily="82" charset="0"/>
            </a:endParaRPr>
          </a:p>
        </p:txBody>
      </p:sp>
      <p:sp>
        <p:nvSpPr>
          <p:cNvPr id="32" name="TextBox 31">
            <a:extLst>
              <a:ext uri="{FF2B5EF4-FFF2-40B4-BE49-F238E27FC236}">
                <a16:creationId xmlns:a16="http://schemas.microsoft.com/office/drawing/2014/main" id="{7799C8B6-AEE8-4F66-A012-ACDD85DE3237}"/>
              </a:ext>
            </a:extLst>
          </p:cNvPr>
          <p:cNvSpPr txBox="1"/>
          <p:nvPr/>
        </p:nvSpPr>
        <p:spPr>
          <a:xfrm>
            <a:off x="6452420" y="4217038"/>
            <a:ext cx="461986" cy="646331"/>
          </a:xfrm>
          <a:prstGeom prst="rect">
            <a:avLst/>
          </a:prstGeom>
          <a:noFill/>
        </p:spPr>
        <p:txBody>
          <a:bodyPr wrap="none" rtlCol="0">
            <a:spAutoFit/>
          </a:bodyPr>
          <a:lstStyle/>
          <a:p>
            <a:r>
              <a:rPr lang="en-US" sz="3600" b="1" dirty="0">
                <a:latin typeface="Algerian" panose="04020705040A02060702" pitchFamily="82" charset="0"/>
              </a:rPr>
              <a:t>5</a:t>
            </a:r>
            <a:endParaRPr lang="LID4096" sz="3600" b="1" dirty="0">
              <a:latin typeface="Algerian" panose="04020705040A02060702" pitchFamily="82" charset="0"/>
            </a:endParaRPr>
          </a:p>
        </p:txBody>
      </p:sp>
      <p:sp>
        <p:nvSpPr>
          <p:cNvPr id="33" name="TextBox 32">
            <a:extLst>
              <a:ext uri="{FF2B5EF4-FFF2-40B4-BE49-F238E27FC236}">
                <a16:creationId xmlns:a16="http://schemas.microsoft.com/office/drawing/2014/main" id="{70F46F63-84C5-4161-83F3-068CFD857280}"/>
              </a:ext>
            </a:extLst>
          </p:cNvPr>
          <p:cNvSpPr txBox="1"/>
          <p:nvPr/>
        </p:nvSpPr>
        <p:spPr>
          <a:xfrm>
            <a:off x="6452420" y="3475000"/>
            <a:ext cx="461986" cy="646331"/>
          </a:xfrm>
          <a:prstGeom prst="rect">
            <a:avLst/>
          </a:prstGeom>
          <a:noFill/>
        </p:spPr>
        <p:txBody>
          <a:bodyPr wrap="none" rtlCol="0">
            <a:spAutoFit/>
          </a:bodyPr>
          <a:lstStyle/>
          <a:p>
            <a:r>
              <a:rPr lang="en-US" sz="3600" b="1" dirty="0">
                <a:latin typeface="Algerian" panose="04020705040A02060702" pitchFamily="82" charset="0"/>
              </a:rPr>
              <a:t>4</a:t>
            </a:r>
            <a:endParaRPr lang="LID4096" sz="3600" b="1" dirty="0">
              <a:latin typeface="Algerian" panose="04020705040A02060702" pitchFamily="82" charset="0"/>
            </a:endParaRPr>
          </a:p>
        </p:txBody>
      </p:sp>
      <p:sp>
        <p:nvSpPr>
          <p:cNvPr id="34" name="TextBox 33">
            <a:extLst>
              <a:ext uri="{FF2B5EF4-FFF2-40B4-BE49-F238E27FC236}">
                <a16:creationId xmlns:a16="http://schemas.microsoft.com/office/drawing/2014/main" id="{5E70F67F-1673-4A32-98E5-FB10DD688B5D}"/>
              </a:ext>
            </a:extLst>
          </p:cNvPr>
          <p:cNvSpPr txBox="1"/>
          <p:nvPr/>
        </p:nvSpPr>
        <p:spPr>
          <a:xfrm>
            <a:off x="6452420" y="2726027"/>
            <a:ext cx="461986" cy="646331"/>
          </a:xfrm>
          <a:prstGeom prst="rect">
            <a:avLst/>
          </a:prstGeom>
          <a:noFill/>
        </p:spPr>
        <p:txBody>
          <a:bodyPr wrap="none" rtlCol="0">
            <a:spAutoFit/>
          </a:bodyPr>
          <a:lstStyle/>
          <a:p>
            <a:r>
              <a:rPr lang="en-US" sz="3600" b="1" dirty="0">
                <a:latin typeface="Algerian" panose="04020705040A02060702" pitchFamily="82" charset="0"/>
              </a:rPr>
              <a:t>3</a:t>
            </a:r>
            <a:endParaRPr lang="LID4096" sz="3600" b="1" dirty="0">
              <a:latin typeface="Algerian" panose="04020705040A02060702" pitchFamily="82" charset="0"/>
            </a:endParaRPr>
          </a:p>
        </p:txBody>
      </p:sp>
    </p:spTree>
    <p:extLst>
      <p:ext uri="{BB962C8B-B14F-4D97-AF65-F5344CB8AC3E}">
        <p14:creationId xmlns:p14="http://schemas.microsoft.com/office/powerpoint/2010/main" val="3224893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7027C52-EAEF-417D-B99C-DBFD6D1345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9400" y="0"/>
            <a:ext cx="1191260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Picture 18">
            <a:extLst>
              <a:ext uri="{FF2B5EF4-FFF2-40B4-BE49-F238E27FC236}">
                <a16:creationId xmlns:a16="http://schemas.microsoft.com/office/drawing/2014/main" id="{F0977BDD-F21B-4E52-8FAE-69AA18080B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9933" t="3964" b="3964"/>
          <a:stretch/>
        </p:blipFill>
        <p:spPr>
          <a:xfrm flipH="1">
            <a:off x="5562194" y="1"/>
            <a:ext cx="6629806"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5" name="Rectangle 20">
            <a:extLst>
              <a:ext uri="{FF2B5EF4-FFF2-40B4-BE49-F238E27FC236}">
                <a16:creationId xmlns:a16="http://schemas.microsoft.com/office/drawing/2014/main" id="{9FF39A25-DBCE-442D-A2E3-C0FE3312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0073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6E75701-6019-40CE-B69D-574D2D444113}"/>
              </a:ext>
            </a:extLst>
          </p:cNvPr>
          <p:cNvSpPr txBox="1"/>
          <p:nvPr/>
        </p:nvSpPr>
        <p:spPr>
          <a:xfrm>
            <a:off x="8336365" y="2129741"/>
            <a:ext cx="3855635" cy="2062103"/>
          </a:xfrm>
          <a:prstGeom prst="rect">
            <a:avLst/>
          </a:prstGeom>
          <a:noFill/>
        </p:spPr>
        <p:txBody>
          <a:bodyPr wrap="square" rtlCol="0">
            <a:spAutoFit/>
          </a:bodyPr>
          <a:lstStyle/>
          <a:p>
            <a:r>
              <a:rPr lang="en-US" sz="3200" dirty="0">
                <a:solidFill>
                  <a:schemeClr val="bg1"/>
                </a:solidFill>
                <a:latin typeface="Algerian" panose="04020705040A02060702" pitchFamily="82" charset="0"/>
              </a:rPr>
              <a:t>The Base Plate </a:t>
            </a:r>
          </a:p>
          <a:p>
            <a:r>
              <a:rPr lang="en-US" sz="3200" dirty="0">
                <a:solidFill>
                  <a:schemeClr val="bg1"/>
                </a:solidFill>
                <a:latin typeface="Algerian" panose="04020705040A02060702" pitchFamily="82" charset="0"/>
              </a:rPr>
              <a:t>And </a:t>
            </a:r>
          </a:p>
          <a:p>
            <a:r>
              <a:rPr lang="en-US" sz="3200" dirty="0">
                <a:solidFill>
                  <a:schemeClr val="bg1"/>
                </a:solidFill>
                <a:latin typeface="Algerian" panose="04020705040A02060702" pitchFamily="82" charset="0"/>
              </a:rPr>
              <a:t>The Moveable plate</a:t>
            </a:r>
          </a:p>
        </p:txBody>
      </p:sp>
      <p:sp>
        <p:nvSpPr>
          <p:cNvPr id="2" name="Rectangle 1">
            <a:extLst>
              <a:ext uri="{FF2B5EF4-FFF2-40B4-BE49-F238E27FC236}">
                <a16:creationId xmlns:a16="http://schemas.microsoft.com/office/drawing/2014/main" id="{CF0DD435-EE7C-491B-9FAC-703E59A3BDA8}"/>
              </a:ext>
            </a:extLst>
          </p:cNvPr>
          <p:cNvSpPr/>
          <p:nvPr/>
        </p:nvSpPr>
        <p:spPr>
          <a:xfrm>
            <a:off x="1155326" y="1686805"/>
            <a:ext cx="4539642" cy="1631216"/>
          </a:xfrm>
          <a:prstGeom prst="rect">
            <a:avLst/>
          </a:prstGeom>
        </p:spPr>
        <p:txBody>
          <a:bodyPr wrap="square">
            <a:spAutoFit/>
          </a:bodyPr>
          <a:lstStyle/>
          <a:p>
            <a:r>
              <a:rPr lang="en-US" sz="2000" dirty="0">
                <a:solidFill>
                  <a:schemeClr val="tx1">
                    <a:lumMod val="95000"/>
                    <a:lumOff val="5000"/>
                  </a:schemeClr>
                </a:solidFill>
                <a:latin typeface="Georgia" panose="02040502050405020303" pitchFamily="18" charset="0"/>
              </a:rPr>
              <a:t>The base plate is made of the plastic on which moveable plate is connected. The base plate is bearing all weight and is supporting moveable plate over it.</a:t>
            </a:r>
            <a:endParaRPr lang="LID4096" sz="2000" b="1" dirty="0">
              <a:solidFill>
                <a:schemeClr val="tx1">
                  <a:lumMod val="95000"/>
                  <a:lumOff val="5000"/>
                </a:schemeClr>
              </a:solidFill>
            </a:endParaRPr>
          </a:p>
        </p:txBody>
      </p:sp>
      <p:sp>
        <p:nvSpPr>
          <p:cNvPr id="3" name="TextBox 2">
            <a:extLst>
              <a:ext uri="{FF2B5EF4-FFF2-40B4-BE49-F238E27FC236}">
                <a16:creationId xmlns:a16="http://schemas.microsoft.com/office/drawing/2014/main" id="{B0BA01D4-E12D-4A7F-A3CB-C6104D6483E8}"/>
              </a:ext>
            </a:extLst>
          </p:cNvPr>
          <p:cNvSpPr txBox="1"/>
          <p:nvPr/>
        </p:nvSpPr>
        <p:spPr>
          <a:xfrm>
            <a:off x="1155326" y="3872088"/>
            <a:ext cx="4406868" cy="1927703"/>
          </a:xfrm>
          <a:prstGeom prst="rect">
            <a:avLst/>
          </a:prstGeom>
          <a:noFill/>
        </p:spPr>
        <p:txBody>
          <a:bodyPr wrap="square" rtlCol="0">
            <a:spAutoFit/>
          </a:bodyPr>
          <a:lstStyle/>
          <a:p>
            <a:r>
              <a:rPr lang="en-US" sz="2000" dirty="0">
                <a:latin typeface="Georgia" panose="02040502050405020303" pitchFamily="18" charset="0"/>
              </a:rPr>
              <a:t>The moveable plate is also made of the plastic and is supporting the pipe in which the ball is placed. It can move with the help of link which is connected with the base plate and moveable plate.  </a:t>
            </a:r>
            <a:endParaRPr lang="LID4096" sz="2000" dirty="0">
              <a:latin typeface="Georgia" panose="02040502050405020303" pitchFamily="18" charset="0"/>
            </a:endParaRPr>
          </a:p>
        </p:txBody>
      </p:sp>
    </p:spTree>
    <p:extLst>
      <p:ext uri="{BB962C8B-B14F-4D97-AF65-F5344CB8AC3E}">
        <p14:creationId xmlns:p14="http://schemas.microsoft.com/office/powerpoint/2010/main" val="2944070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3">
            <a:extLst>
              <a:ext uri="{FF2B5EF4-FFF2-40B4-BE49-F238E27FC236}">
                <a16:creationId xmlns:a16="http://schemas.microsoft.com/office/drawing/2014/main" id="{B164D969-46F1-44FC-B488-3FA68C677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707"/>
            <a:ext cx="12188952" cy="665629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5">
            <a:extLst>
              <a:ext uri="{FF2B5EF4-FFF2-40B4-BE49-F238E27FC236}">
                <a16:creationId xmlns:a16="http://schemas.microsoft.com/office/drawing/2014/main" id="{F3003D4E-E9FF-4669-90E7-7CED081587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0008" r="8214" b="57101"/>
          <a:stretch/>
        </p:blipFill>
        <p:spPr>
          <a:xfrm flipV="1">
            <a:off x="2" y="1"/>
            <a:ext cx="12191999" cy="1878950"/>
          </a:xfrm>
          <a:custGeom>
            <a:avLst/>
            <a:gdLst>
              <a:gd name="connsiteX0" fmla="*/ 0 w 12191999"/>
              <a:gd name="connsiteY0" fmla="*/ 1878950 h 1878950"/>
              <a:gd name="connsiteX1" fmla="*/ 12191999 w 12191999"/>
              <a:gd name="connsiteY1" fmla="*/ 1878950 h 1878950"/>
              <a:gd name="connsiteX2" fmla="*/ 12191999 w 12191999"/>
              <a:gd name="connsiteY2" fmla="*/ 0 h 1878950"/>
              <a:gd name="connsiteX3" fmla="*/ 0 w 12191999"/>
              <a:gd name="connsiteY3" fmla="*/ 0 h 1878950"/>
            </a:gdLst>
            <a:ahLst/>
            <a:cxnLst>
              <a:cxn ang="0">
                <a:pos x="connsiteX0" y="connsiteY0"/>
              </a:cxn>
              <a:cxn ang="0">
                <a:pos x="connsiteX1" y="connsiteY1"/>
              </a:cxn>
              <a:cxn ang="0">
                <a:pos x="connsiteX2" y="connsiteY2"/>
              </a:cxn>
              <a:cxn ang="0">
                <a:pos x="connsiteX3" y="connsiteY3"/>
              </a:cxn>
            </a:cxnLst>
            <a:rect l="l" t="t" r="r" b="b"/>
            <a:pathLst>
              <a:path w="12191999" h="1878950">
                <a:moveTo>
                  <a:pt x="0" y="1878950"/>
                </a:moveTo>
                <a:lnTo>
                  <a:pt x="12191999" y="1878950"/>
                </a:lnTo>
                <a:lnTo>
                  <a:pt x="12191999" y="0"/>
                </a:lnTo>
                <a:lnTo>
                  <a:pt x="0" y="0"/>
                </a:lnTo>
                <a:close/>
              </a:path>
            </a:pathLst>
          </a:custGeom>
        </p:spPr>
      </p:pic>
      <p:pic>
        <p:nvPicPr>
          <p:cNvPr id="23" name="Picture 17">
            <a:extLst>
              <a:ext uri="{FF2B5EF4-FFF2-40B4-BE49-F238E27FC236}">
                <a16:creationId xmlns:a16="http://schemas.microsoft.com/office/drawing/2014/main" id="{A7D98261-3895-4FB5-B9CE-26FAF63573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0325"/>
          <a:stretch/>
        </p:blipFill>
        <p:spPr>
          <a:xfrm flipV="1">
            <a:off x="0" y="4914024"/>
            <a:ext cx="12191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8" name="Title 7">
            <a:extLst>
              <a:ext uri="{FF2B5EF4-FFF2-40B4-BE49-F238E27FC236}">
                <a16:creationId xmlns:a16="http://schemas.microsoft.com/office/drawing/2014/main" id="{6C510BD8-15D1-45AD-9093-6BA2CE57850B}"/>
              </a:ext>
            </a:extLst>
          </p:cNvPr>
          <p:cNvSpPr>
            <a:spLocks noGrp="1"/>
          </p:cNvSpPr>
          <p:nvPr>
            <p:ph type="title"/>
          </p:nvPr>
        </p:nvSpPr>
        <p:spPr>
          <a:xfrm>
            <a:off x="805661" y="1354667"/>
            <a:ext cx="3935672" cy="4101474"/>
          </a:xfrm>
        </p:spPr>
        <p:txBody>
          <a:bodyPr>
            <a:normAutofit/>
          </a:bodyPr>
          <a:lstStyle/>
          <a:p>
            <a:r>
              <a:rPr lang="en-US" sz="3200" dirty="0">
                <a:solidFill>
                  <a:srgbClr val="FFFFFF"/>
                </a:solidFill>
                <a:latin typeface="Algerian" panose="04020705040A02060702" pitchFamily="82" charset="0"/>
              </a:rPr>
              <a:t>The Pipe </a:t>
            </a:r>
            <a:br>
              <a:rPr lang="en-US" sz="3200" dirty="0">
                <a:solidFill>
                  <a:srgbClr val="FFFFFF"/>
                </a:solidFill>
                <a:latin typeface="Algerian" panose="04020705040A02060702" pitchFamily="82" charset="0"/>
              </a:rPr>
            </a:br>
            <a:r>
              <a:rPr lang="en-US" sz="3200" dirty="0">
                <a:solidFill>
                  <a:srgbClr val="FFFFFF"/>
                </a:solidFill>
                <a:latin typeface="Algerian" panose="04020705040A02060702" pitchFamily="82" charset="0"/>
              </a:rPr>
              <a:t>And</a:t>
            </a:r>
            <a:br>
              <a:rPr lang="en-US" sz="3200" dirty="0">
                <a:solidFill>
                  <a:srgbClr val="FFFFFF"/>
                </a:solidFill>
                <a:latin typeface="Algerian" panose="04020705040A02060702" pitchFamily="82" charset="0"/>
              </a:rPr>
            </a:br>
            <a:r>
              <a:rPr lang="en-US" sz="3200" dirty="0">
                <a:solidFill>
                  <a:srgbClr val="FFFFFF"/>
                </a:solidFill>
                <a:latin typeface="Algerian" panose="04020705040A02060702" pitchFamily="82" charset="0"/>
              </a:rPr>
              <a:t>The striking rod</a:t>
            </a:r>
            <a:endParaRPr lang="LID4096" sz="3200" dirty="0">
              <a:solidFill>
                <a:srgbClr val="FFFFFF"/>
              </a:solidFill>
              <a:latin typeface="Algerian" panose="04020705040A02060702" pitchFamily="82" charset="0"/>
            </a:endParaRPr>
          </a:p>
        </p:txBody>
      </p:sp>
      <p:sp>
        <p:nvSpPr>
          <p:cNvPr id="24" name="Content Placeholder 8">
            <a:extLst>
              <a:ext uri="{FF2B5EF4-FFF2-40B4-BE49-F238E27FC236}">
                <a16:creationId xmlns:a16="http://schemas.microsoft.com/office/drawing/2014/main" id="{C90DA86B-7196-44B1-A211-98BAE2259F44}"/>
              </a:ext>
            </a:extLst>
          </p:cNvPr>
          <p:cNvSpPr>
            <a:spLocks noGrp="1"/>
          </p:cNvSpPr>
          <p:nvPr>
            <p:ph idx="1"/>
          </p:nvPr>
        </p:nvSpPr>
        <p:spPr>
          <a:xfrm>
            <a:off x="5257800" y="1553134"/>
            <a:ext cx="6128539" cy="3751732"/>
          </a:xfrm>
        </p:spPr>
        <p:txBody>
          <a:bodyPr anchor="ctr">
            <a:normAutofit/>
          </a:bodyPr>
          <a:lstStyle/>
          <a:p>
            <a:pPr marL="0" indent="0">
              <a:buNone/>
            </a:pPr>
            <a:r>
              <a:rPr lang="en-US" sz="2000" dirty="0">
                <a:solidFill>
                  <a:srgbClr val="FFFFFF"/>
                </a:solidFill>
                <a:latin typeface="Georgia" panose="02040502050405020303" pitchFamily="18" charset="0"/>
              </a:rPr>
              <a:t>Both of the materials are made of the plastic. The rod is put inside the pipe along the spring on it. When the rod is pulled back the spring get compressed and the energy is stored inside it. The rod is locked at its pulled position by locking it to the trigger. </a:t>
            </a:r>
          </a:p>
        </p:txBody>
      </p:sp>
      <p:sp>
        <p:nvSpPr>
          <p:cNvPr id="20" name="Rectangle 19">
            <a:extLst>
              <a:ext uri="{FF2B5EF4-FFF2-40B4-BE49-F238E27FC236}">
                <a16:creationId xmlns:a16="http://schemas.microsoft.com/office/drawing/2014/main" id="{9E0A01E6-95B9-424D-93AE-19F4928D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44454"/>
            <a:ext cx="12188952" cy="81354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9787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3FFFA32-D9F4-4AF9-A025-CD128AC85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0967"/>
            <a:ext cx="12192000" cy="549703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823A416-999C-4FA3-A853-0AE48404B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0"/>
            <a:ext cx="12192000" cy="3049325"/>
            <a:chOff x="0" y="3808676"/>
            <a:chExt cx="12192000" cy="3049325"/>
          </a:xfrm>
        </p:grpSpPr>
        <p:pic>
          <p:nvPicPr>
            <p:cNvPr id="13" name="Picture 12">
              <a:extLst>
                <a:ext uri="{FF2B5EF4-FFF2-40B4-BE49-F238E27FC236}">
                  <a16:creationId xmlns:a16="http://schemas.microsoft.com/office/drawing/2014/main" id="{9362F656-1A8D-4BA3-BA72-92332E75DB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4" name="Oval 13">
              <a:extLst>
                <a:ext uri="{FF2B5EF4-FFF2-40B4-BE49-F238E27FC236}">
                  <a16:creationId xmlns:a16="http://schemas.microsoft.com/office/drawing/2014/main" id="{9338807D-FB66-4E3A-9CF0-786662C4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7339" y="5375082"/>
              <a:ext cx="373711" cy="40551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3">
            <a:extLst>
              <a:ext uri="{FF2B5EF4-FFF2-40B4-BE49-F238E27FC236}">
                <a16:creationId xmlns:a16="http://schemas.microsoft.com/office/drawing/2014/main" id="{B81691DA-7BCD-481E-A3AA-AA22A0845675}"/>
              </a:ext>
            </a:extLst>
          </p:cNvPr>
          <p:cNvSpPr>
            <a:spLocks noGrp="1"/>
          </p:cNvSpPr>
          <p:nvPr>
            <p:ph type="title"/>
          </p:nvPr>
        </p:nvSpPr>
        <p:spPr>
          <a:xfrm>
            <a:off x="1179226" y="448056"/>
            <a:ext cx="9833548" cy="1066802"/>
          </a:xfrm>
        </p:spPr>
        <p:txBody>
          <a:bodyPr>
            <a:normAutofit/>
          </a:bodyPr>
          <a:lstStyle/>
          <a:p>
            <a:r>
              <a:rPr lang="en-US" b="1" dirty="0">
                <a:solidFill>
                  <a:srgbClr val="3F3F3F"/>
                </a:solidFill>
                <a:latin typeface="Algerian" panose="04020705040A02060702" pitchFamily="82" charset="0"/>
              </a:rPr>
              <a:t>The trigger and the link</a:t>
            </a:r>
            <a:endParaRPr lang="LID4096" b="1" dirty="0">
              <a:solidFill>
                <a:srgbClr val="3F3F3F"/>
              </a:solidFill>
              <a:latin typeface="Algerian" panose="04020705040A02060702" pitchFamily="82" charset="0"/>
            </a:endParaRPr>
          </a:p>
        </p:txBody>
      </p:sp>
      <p:sp>
        <p:nvSpPr>
          <p:cNvPr id="5" name="Content Placeholder 4">
            <a:extLst>
              <a:ext uri="{FF2B5EF4-FFF2-40B4-BE49-F238E27FC236}">
                <a16:creationId xmlns:a16="http://schemas.microsoft.com/office/drawing/2014/main" id="{EAC907D3-5170-4B27-8EDF-A0DDD9205500}"/>
              </a:ext>
            </a:extLst>
          </p:cNvPr>
          <p:cNvSpPr>
            <a:spLocks noGrp="1"/>
          </p:cNvSpPr>
          <p:nvPr>
            <p:ph idx="1"/>
          </p:nvPr>
        </p:nvSpPr>
        <p:spPr>
          <a:xfrm>
            <a:off x="1365956" y="2000766"/>
            <a:ext cx="8326017" cy="3694467"/>
          </a:xfrm>
        </p:spPr>
        <p:txBody>
          <a:bodyPr anchor="ctr">
            <a:normAutofit/>
          </a:bodyPr>
          <a:lstStyle/>
          <a:p>
            <a:pPr marL="0" indent="0">
              <a:buNone/>
            </a:pPr>
            <a:r>
              <a:rPr lang="en-US" sz="2000" dirty="0">
                <a:solidFill>
                  <a:srgbClr val="FFFFFF"/>
                </a:solidFill>
                <a:latin typeface="Georgia" panose="02040502050405020303" pitchFamily="18" charset="0"/>
              </a:rPr>
              <a:t>The trigger is made of the plastic. It is connected with the moveable plate and its one end is present at the empty slot present in the center of the moveable plate which serves as the lock. While the other end is act as trigger.</a:t>
            </a:r>
            <a:endParaRPr lang="LID4096" sz="2000" dirty="0">
              <a:solidFill>
                <a:srgbClr val="FFFFFF"/>
              </a:solidFill>
              <a:latin typeface="Georgia" panose="02040502050405020303" pitchFamily="18" charset="0"/>
            </a:endParaRPr>
          </a:p>
        </p:txBody>
      </p:sp>
      <p:sp>
        <p:nvSpPr>
          <p:cNvPr id="2" name="TextBox 1">
            <a:extLst>
              <a:ext uri="{FF2B5EF4-FFF2-40B4-BE49-F238E27FC236}">
                <a16:creationId xmlns:a16="http://schemas.microsoft.com/office/drawing/2014/main" id="{119BE9B0-0B08-45F9-88D1-F59E5B29D32E}"/>
              </a:ext>
            </a:extLst>
          </p:cNvPr>
          <p:cNvSpPr txBox="1"/>
          <p:nvPr/>
        </p:nvSpPr>
        <p:spPr>
          <a:xfrm>
            <a:off x="1365956" y="4662311"/>
            <a:ext cx="8326017" cy="1015663"/>
          </a:xfrm>
          <a:prstGeom prst="rect">
            <a:avLst/>
          </a:prstGeom>
          <a:noFill/>
        </p:spPr>
        <p:txBody>
          <a:bodyPr wrap="square" rtlCol="0">
            <a:spAutoFit/>
          </a:bodyPr>
          <a:lstStyle/>
          <a:p>
            <a:r>
              <a:rPr lang="en-US" sz="2000" dirty="0">
                <a:latin typeface="Georgia" panose="02040502050405020303" pitchFamily="18" charset="0"/>
              </a:rPr>
              <a:t>The link is also made of the plastic. It is the connection between the base plate and the moveable plate. It serves as the angle changer between the two plates due to which the angle of projection also changes.</a:t>
            </a:r>
            <a:endParaRPr lang="LID4096" sz="2000" dirty="0">
              <a:latin typeface="Georgia" panose="02040502050405020303" pitchFamily="18" charset="0"/>
            </a:endParaRPr>
          </a:p>
        </p:txBody>
      </p:sp>
    </p:spTree>
    <p:extLst>
      <p:ext uri="{BB962C8B-B14F-4D97-AF65-F5344CB8AC3E}">
        <p14:creationId xmlns:p14="http://schemas.microsoft.com/office/powerpoint/2010/main" val="58061713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87">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Title 9">
            <a:extLst>
              <a:ext uri="{FF2B5EF4-FFF2-40B4-BE49-F238E27FC236}">
                <a16:creationId xmlns:a16="http://schemas.microsoft.com/office/drawing/2014/main" id="{0441033B-0536-401E-9D4A-559D31BC5F4C}"/>
              </a:ext>
            </a:extLst>
          </p:cNvPr>
          <p:cNvSpPr>
            <a:spLocks noGrp="1"/>
          </p:cNvSpPr>
          <p:nvPr>
            <p:ph type="title"/>
          </p:nvPr>
        </p:nvSpPr>
        <p:spPr>
          <a:xfrm>
            <a:off x="838200" y="365125"/>
            <a:ext cx="5393361" cy="1325563"/>
          </a:xfrm>
        </p:spPr>
        <p:txBody>
          <a:bodyPr>
            <a:normAutofit/>
          </a:bodyPr>
          <a:lstStyle/>
          <a:p>
            <a:pPr algn="just"/>
            <a:r>
              <a:rPr lang="en-US" b="1" dirty="0">
                <a:latin typeface="Algerian" panose="04020705040A02060702" pitchFamily="82" charset="0"/>
              </a:rPr>
              <a:t>Working principle</a:t>
            </a:r>
            <a:endParaRPr lang="LID4096" b="1" dirty="0">
              <a:latin typeface="Algerian" panose="04020705040A02060702" pitchFamily="82" charset="0"/>
            </a:endParaRPr>
          </a:p>
        </p:txBody>
      </p:sp>
      <p:sp>
        <p:nvSpPr>
          <p:cNvPr id="97" name="Freeform: Shape 89">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Content Placeholder 10">
            <a:extLst>
              <a:ext uri="{FF2B5EF4-FFF2-40B4-BE49-F238E27FC236}">
                <a16:creationId xmlns:a16="http://schemas.microsoft.com/office/drawing/2014/main" id="{56488514-BA4F-4E21-A0A0-E7DACE9AF729}"/>
              </a:ext>
            </a:extLst>
          </p:cNvPr>
          <p:cNvSpPr>
            <a:spLocks noGrp="1"/>
          </p:cNvSpPr>
          <p:nvPr>
            <p:ph idx="1"/>
          </p:nvPr>
        </p:nvSpPr>
        <p:spPr>
          <a:xfrm>
            <a:off x="881384" y="2004778"/>
            <a:ext cx="5414875" cy="4404607"/>
          </a:xfrm>
        </p:spPr>
        <p:txBody>
          <a:bodyPr>
            <a:normAutofit/>
          </a:bodyPr>
          <a:lstStyle/>
          <a:p>
            <a:pPr marL="0" indent="0">
              <a:buNone/>
            </a:pPr>
            <a:r>
              <a:rPr lang="en-US" sz="2200" dirty="0">
                <a:latin typeface="Georgia" panose="02040502050405020303" pitchFamily="18" charset="0"/>
              </a:rPr>
              <a:t>When the striking rod is pulled back the spring over it got </a:t>
            </a:r>
            <a:r>
              <a:rPr lang="en-US" sz="1800" b="1" i="1" dirty="0">
                <a:latin typeface="Georgia" panose="02040502050405020303" pitchFamily="18" charset="0"/>
              </a:rPr>
              <a:t>compressed</a:t>
            </a:r>
            <a:r>
              <a:rPr lang="en-US" sz="2200" dirty="0">
                <a:latin typeface="Georgia" panose="02040502050405020303" pitchFamily="18" charset="0"/>
              </a:rPr>
              <a:t> and then it stores the </a:t>
            </a:r>
            <a:r>
              <a:rPr lang="en-US" sz="1800" b="1" i="1" dirty="0">
                <a:latin typeface="Georgia" panose="02040502050405020303" pitchFamily="18" charset="0"/>
              </a:rPr>
              <a:t>elastic potential energy</a:t>
            </a:r>
            <a:r>
              <a:rPr lang="en-US" sz="2200" dirty="0">
                <a:latin typeface="Georgia" panose="02040502050405020303" pitchFamily="18" charset="0"/>
              </a:rPr>
              <a:t> in it. The rod can be locked with the trigger. So when the small external force is applied on the trigger the rod got unlocked and it </a:t>
            </a:r>
            <a:r>
              <a:rPr lang="en-US" sz="1800" b="1" i="1" dirty="0">
                <a:latin typeface="Georgia" panose="02040502050405020303" pitchFamily="18" charset="0"/>
              </a:rPr>
              <a:t>launches</a:t>
            </a:r>
            <a:r>
              <a:rPr lang="en-US" sz="2200" dirty="0">
                <a:latin typeface="Georgia" panose="02040502050405020303" pitchFamily="18" charset="0"/>
              </a:rPr>
              <a:t> the ball by changing the potential energy into the </a:t>
            </a:r>
            <a:r>
              <a:rPr lang="en-US" sz="1800" b="1" i="1" dirty="0">
                <a:latin typeface="Georgia" panose="02040502050405020303" pitchFamily="18" charset="0"/>
              </a:rPr>
              <a:t>kinetic energy</a:t>
            </a:r>
            <a:r>
              <a:rPr lang="en-US" sz="2200" dirty="0">
                <a:latin typeface="Georgia" panose="02040502050405020303" pitchFamily="18" charset="0"/>
              </a:rPr>
              <a:t> and the ball hits the certain </a:t>
            </a:r>
            <a:r>
              <a:rPr lang="en-US" sz="1800" b="1" i="1" dirty="0">
                <a:latin typeface="Georgia" panose="02040502050405020303" pitchFamily="18" charset="0"/>
              </a:rPr>
              <a:t>target</a:t>
            </a:r>
            <a:r>
              <a:rPr lang="en-US" sz="2200" dirty="0">
                <a:latin typeface="Georgia" panose="02040502050405020303" pitchFamily="18" charset="0"/>
              </a:rPr>
              <a:t> according to the calculation. We can change the </a:t>
            </a:r>
            <a:r>
              <a:rPr lang="en-US" sz="1800" b="1" i="1" dirty="0">
                <a:latin typeface="Georgia" panose="02040502050405020303" pitchFamily="18" charset="0"/>
              </a:rPr>
              <a:t>angle of projection</a:t>
            </a:r>
            <a:r>
              <a:rPr lang="en-US" sz="2200" dirty="0">
                <a:latin typeface="Georgia" panose="02040502050405020303" pitchFamily="18" charset="0"/>
              </a:rPr>
              <a:t> with the help of the link present between the plates. </a:t>
            </a:r>
            <a:endParaRPr lang="LID4096" sz="2200" dirty="0">
              <a:latin typeface="Georgia" panose="02040502050405020303" pitchFamily="18" charset="0"/>
            </a:endParaRPr>
          </a:p>
        </p:txBody>
      </p:sp>
      <p:sp>
        <p:nvSpPr>
          <p:cNvPr id="99" name="Oval 91">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Graphic 45" descr="Checkmark">
            <a:extLst>
              <a:ext uri="{FF2B5EF4-FFF2-40B4-BE49-F238E27FC236}">
                <a16:creationId xmlns:a16="http://schemas.microsoft.com/office/drawing/2014/main" id="{E21CBD4C-55C9-4178-B74E-461B5CEE11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94" name="Freeform: Shape 93">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96" name="Straight Connector 95">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8" name="Freeform: Shape 97">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2" name="Freeform: Shape 101">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467801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61E1FB333BCA45B724C8747CE01C7C" ma:contentTypeVersion="3" ma:contentTypeDescription="Create a new document." ma:contentTypeScope="" ma:versionID="265bb6159ada27094dfa555e4136b670">
  <xsd:schema xmlns:xsd="http://www.w3.org/2001/XMLSchema" xmlns:xs="http://www.w3.org/2001/XMLSchema" xmlns:p="http://schemas.microsoft.com/office/2006/metadata/properties" xmlns:ns3="3114493b-fae6-489c-9343-08a7563b807a" targetNamespace="http://schemas.microsoft.com/office/2006/metadata/properties" ma:root="true" ma:fieldsID="bfa9999d0d94aaa91e20479d714ed987" ns3:_="">
    <xsd:import namespace="3114493b-fae6-489c-9343-08a7563b807a"/>
    <xsd:element name="properties">
      <xsd:complexType>
        <xsd:sequence>
          <xsd:element name="documentManagement">
            <xsd:complexType>
              <xsd:all>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14493b-fae6-489c-9343-08a7563b80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1D26A1F-5D0E-4C04-A264-8CF6A1221B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114493b-fae6-489c-9343-08a7563b80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921234F-041D-4B08-BECB-1B12E0229700}">
  <ds:schemaRefs>
    <ds:schemaRef ds:uri="http://schemas.microsoft.com/sharepoint/v3/contenttype/forms"/>
  </ds:schemaRefs>
</ds:datastoreItem>
</file>

<file path=customXml/itemProps3.xml><?xml version="1.0" encoding="utf-8"?>
<ds:datastoreItem xmlns:ds="http://schemas.openxmlformats.org/officeDocument/2006/customXml" ds:itemID="{C466ABE7-75B4-49FE-B201-E6F703FCE0A9}">
  <ds:schemaRefs>
    <ds:schemaRef ds:uri="http://purl.org/dc/elements/1.1/"/>
    <ds:schemaRef ds:uri="http://schemas.microsoft.com/office/2006/metadata/properties"/>
    <ds:schemaRef ds:uri="http://schemas.openxmlformats.org/package/2006/metadata/core-properties"/>
    <ds:schemaRef ds:uri="http://purl.org/dc/terms/"/>
    <ds:schemaRef ds:uri="http://schemas.microsoft.com/office/infopath/2007/PartnerControls"/>
    <ds:schemaRef ds:uri="3114493b-fae6-489c-9343-08a7563b807a"/>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67</TotalTime>
  <Words>386</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Algerian</vt:lpstr>
      <vt:lpstr>Arial</vt:lpstr>
      <vt:lpstr>Calibri</vt:lpstr>
      <vt:lpstr>Calibri Light</vt:lpstr>
      <vt:lpstr>Georgia</vt:lpstr>
      <vt:lpstr>Office Theme</vt:lpstr>
      <vt:lpstr>Working Principle</vt:lpstr>
      <vt:lpstr>Structure Analysis</vt:lpstr>
      <vt:lpstr>PowerPoint Presentation</vt:lpstr>
      <vt:lpstr>PowerPoint Presentation</vt:lpstr>
      <vt:lpstr>The Pipe  And The striking rod</vt:lpstr>
      <vt:lpstr>The trigger and the link</vt:lpstr>
      <vt:lpstr>Working principle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Principle</dc:title>
  <dc:creator>Hassaan Ahmad</dc:creator>
  <cp:lastModifiedBy>HASSAAN AHMAD</cp:lastModifiedBy>
  <cp:revision>4</cp:revision>
  <dcterms:created xsi:type="dcterms:W3CDTF">2020-04-22T16:38:33Z</dcterms:created>
  <dcterms:modified xsi:type="dcterms:W3CDTF">2020-04-22T17:50:53Z</dcterms:modified>
</cp:coreProperties>
</file>