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EF1B81-306C-4A66-BE37-346E97B7B32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673632-EE6A-45E5-9872-1EDE2C72820B}">
      <dgm:prSet/>
      <dgm:spPr/>
      <dgm:t>
        <a:bodyPr/>
        <a:lstStyle/>
        <a:p>
          <a:r>
            <a:rPr lang="en-US"/>
            <a:t>Fabrication process starts with the joining of base plate with movable plate.</a:t>
          </a:r>
        </a:p>
      </dgm:t>
    </dgm:pt>
    <dgm:pt modelId="{30B4AEEF-8C42-4795-8618-BFA1B8816C13}" type="parTrans" cxnId="{AB157639-1B7F-4388-8363-440A0E6CC24D}">
      <dgm:prSet/>
      <dgm:spPr/>
      <dgm:t>
        <a:bodyPr/>
        <a:lstStyle/>
        <a:p>
          <a:endParaRPr lang="en-US"/>
        </a:p>
      </dgm:t>
    </dgm:pt>
    <dgm:pt modelId="{D7B4E669-291C-4FD0-87C1-0A0001D1E017}" type="sibTrans" cxnId="{AB157639-1B7F-4388-8363-440A0E6CC24D}">
      <dgm:prSet/>
      <dgm:spPr/>
      <dgm:t>
        <a:bodyPr/>
        <a:lstStyle/>
        <a:p>
          <a:endParaRPr lang="en-US"/>
        </a:p>
      </dgm:t>
    </dgm:pt>
    <dgm:pt modelId="{DFBCFCCE-5E70-4975-8FFA-4C77785A74DD}">
      <dgm:prSet/>
      <dgm:spPr/>
      <dgm:t>
        <a:bodyPr/>
        <a:lstStyle/>
        <a:p>
          <a:r>
            <a:rPr lang="en-US"/>
            <a:t>The joining will be completed by the help of bolts.</a:t>
          </a:r>
        </a:p>
      </dgm:t>
    </dgm:pt>
    <dgm:pt modelId="{9A6762B8-80CF-4EAC-9547-56462976EDC5}" type="parTrans" cxnId="{54097567-45DE-4F05-B9B8-0B9BF91BE393}">
      <dgm:prSet/>
      <dgm:spPr/>
      <dgm:t>
        <a:bodyPr/>
        <a:lstStyle/>
        <a:p>
          <a:endParaRPr lang="en-US"/>
        </a:p>
      </dgm:t>
    </dgm:pt>
    <dgm:pt modelId="{7DC9A61A-05CB-4740-8E38-4C6EE2F1E76E}" type="sibTrans" cxnId="{54097567-45DE-4F05-B9B8-0B9BF91BE393}">
      <dgm:prSet/>
      <dgm:spPr/>
      <dgm:t>
        <a:bodyPr/>
        <a:lstStyle/>
        <a:p>
          <a:endParaRPr lang="en-US"/>
        </a:p>
      </dgm:t>
    </dgm:pt>
    <dgm:pt modelId="{AC476AD7-E1F0-40BB-A2C3-9A18C1A0AF03}">
      <dgm:prSet/>
      <dgm:spPr/>
      <dgm:t>
        <a:bodyPr/>
        <a:lstStyle/>
        <a:p>
          <a:r>
            <a:rPr lang="en-US"/>
            <a:t>This will be followed by the joining of main pipe with the movable plate.</a:t>
          </a:r>
        </a:p>
      </dgm:t>
    </dgm:pt>
    <dgm:pt modelId="{6E3C255C-9E8A-4B59-8DE1-35F955AB1BDC}" type="parTrans" cxnId="{FE50AE0F-E882-46F7-BEB3-A20FD0ACEC6C}">
      <dgm:prSet/>
      <dgm:spPr/>
      <dgm:t>
        <a:bodyPr/>
        <a:lstStyle/>
        <a:p>
          <a:endParaRPr lang="en-US"/>
        </a:p>
      </dgm:t>
    </dgm:pt>
    <dgm:pt modelId="{8EC4481A-816E-4701-95E5-37AF928E5029}" type="sibTrans" cxnId="{FE50AE0F-E882-46F7-BEB3-A20FD0ACEC6C}">
      <dgm:prSet/>
      <dgm:spPr/>
      <dgm:t>
        <a:bodyPr/>
        <a:lstStyle/>
        <a:p>
          <a:endParaRPr lang="en-US"/>
        </a:p>
      </dgm:t>
    </dgm:pt>
    <dgm:pt modelId="{A7544AFF-E790-4F06-983C-764E8A799743}">
      <dgm:prSet/>
      <dgm:spPr/>
      <dgm:t>
        <a:bodyPr/>
        <a:lstStyle/>
        <a:p>
          <a:r>
            <a:rPr lang="en-US"/>
            <a:t>The spring assembly and striking rod will be inserted in the main pipe.</a:t>
          </a:r>
        </a:p>
      </dgm:t>
    </dgm:pt>
    <dgm:pt modelId="{47B2F84E-AC7F-4280-B5A8-80DE8556BCA9}" type="parTrans" cxnId="{3ABD6DD9-5963-4077-AD42-5EBB4BF70722}">
      <dgm:prSet/>
      <dgm:spPr/>
      <dgm:t>
        <a:bodyPr/>
        <a:lstStyle/>
        <a:p>
          <a:endParaRPr lang="en-US"/>
        </a:p>
      </dgm:t>
    </dgm:pt>
    <dgm:pt modelId="{CB90EE3D-F6F2-4103-B704-9FA793DD6557}" type="sibTrans" cxnId="{3ABD6DD9-5963-4077-AD42-5EBB4BF70722}">
      <dgm:prSet/>
      <dgm:spPr/>
      <dgm:t>
        <a:bodyPr/>
        <a:lstStyle/>
        <a:p>
          <a:endParaRPr lang="en-US"/>
        </a:p>
      </dgm:t>
    </dgm:pt>
    <dgm:pt modelId="{F7C00789-3F04-481B-A36C-79B19875F9A0}">
      <dgm:prSet/>
      <dgm:spPr/>
      <dgm:t>
        <a:bodyPr/>
        <a:lstStyle/>
        <a:p>
          <a:r>
            <a:rPr lang="en-US"/>
            <a:t>Then the link will be connected with main pipe and movable assembly to control the projection process.</a:t>
          </a:r>
        </a:p>
      </dgm:t>
    </dgm:pt>
    <dgm:pt modelId="{C192406C-3435-49B4-AC25-2DCD744D9498}" type="parTrans" cxnId="{35F85D64-DE1C-47C6-A31B-670C70C4701F}">
      <dgm:prSet/>
      <dgm:spPr/>
      <dgm:t>
        <a:bodyPr/>
        <a:lstStyle/>
        <a:p>
          <a:endParaRPr lang="en-US"/>
        </a:p>
      </dgm:t>
    </dgm:pt>
    <dgm:pt modelId="{A823C266-BFF0-4457-BA3A-4B5819CABE74}" type="sibTrans" cxnId="{35F85D64-DE1C-47C6-A31B-670C70C4701F}">
      <dgm:prSet/>
      <dgm:spPr/>
      <dgm:t>
        <a:bodyPr/>
        <a:lstStyle/>
        <a:p>
          <a:endParaRPr lang="en-US"/>
        </a:p>
      </dgm:t>
    </dgm:pt>
    <dgm:pt modelId="{1742A72D-6AD1-4B1C-9FD3-EB13E718E53B}">
      <dgm:prSet/>
      <dgm:spPr/>
      <dgm:t>
        <a:bodyPr/>
        <a:lstStyle/>
        <a:p>
          <a:r>
            <a:rPr lang="en-US"/>
            <a:t>Then an electronic switch will be inserted to control link used for projection. </a:t>
          </a:r>
        </a:p>
      </dgm:t>
    </dgm:pt>
    <dgm:pt modelId="{44A66231-1FFB-4ED1-9419-C36C9A410141}" type="parTrans" cxnId="{51E6342A-F4F4-451F-9D76-8710CFD65EBF}">
      <dgm:prSet/>
      <dgm:spPr/>
      <dgm:t>
        <a:bodyPr/>
        <a:lstStyle/>
        <a:p>
          <a:endParaRPr lang="en-US"/>
        </a:p>
      </dgm:t>
    </dgm:pt>
    <dgm:pt modelId="{5F2744A9-6095-4C9D-A2C2-3DD26B2B776E}" type="sibTrans" cxnId="{51E6342A-F4F4-451F-9D76-8710CFD65EBF}">
      <dgm:prSet/>
      <dgm:spPr/>
      <dgm:t>
        <a:bodyPr/>
        <a:lstStyle/>
        <a:p>
          <a:endParaRPr lang="en-US"/>
        </a:p>
      </dgm:t>
    </dgm:pt>
    <dgm:pt modelId="{D0599ECD-3633-4762-8D03-6F16125253B0}" type="pres">
      <dgm:prSet presAssocID="{41EF1B81-306C-4A66-BE37-346E97B7B321}" presName="vert0" presStyleCnt="0">
        <dgm:presLayoutVars>
          <dgm:dir/>
          <dgm:animOne val="branch"/>
          <dgm:animLvl val="lvl"/>
        </dgm:presLayoutVars>
      </dgm:prSet>
      <dgm:spPr/>
    </dgm:pt>
    <dgm:pt modelId="{1E6557A5-BB78-474F-B3CD-C763FF61ACA7}" type="pres">
      <dgm:prSet presAssocID="{4A673632-EE6A-45E5-9872-1EDE2C72820B}" presName="thickLine" presStyleLbl="alignNode1" presStyleIdx="0" presStyleCnt="6"/>
      <dgm:spPr/>
    </dgm:pt>
    <dgm:pt modelId="{BA63AA78-68E3-43BE-AFC0-5AE48DE516F6}" type="pres">
      <dgm:prSet presAssocID="{4A673632-EE6A-45E5-9872-1EDE2C72820B}" presName="horz1" presStyleCnt="0"/>
      <dgm:spPr/>
    </dgm:pt>
    <dgm:pt modelId="{8055F664-AF6D-466C-84B4-93E2033A10D0}" type="pres">
      <dgm:prSet presAssocID="{4A673632-EE6A-45E5-9872-1EDE2C72820B}" presName="tx1" presStyleLbl="revTx" presStyleIdx="0" presStyleCnt="6"/>
      <dgm:spPr/>
    </dgm:pt>
    <dgm:pt modelId="{60C00473-EB42-4CBA-ADD3-8536DFD8B324}" type="pres">
      <dgm:prSet presAssocID="{4A673632-EE6A-45E5-9872-1EDE2C72820B}" presName="vert1" presStyleCnt="0"/>
      <dgm:spPr/>
    </dgm:pt>
    <dgm:pt modelId="{A09E78D2-05EB-4ABD-933E-05F5BC513778}" type="pres">
      <dgm:prSet presAssocID="{DFBCFCCE-5E70-4975-8FFA-4C77785A74DD}" presName="thickLine" presStyleLbl="alignNode1" presStyleIdx="1" presStyleCnt="6"/>
      <dgm:spPr/>
    </dgm:pt>
    <dgm:pt modelId="{73E9286D-D9F6-4757-BB97-A1B51CEE5F4D}" type="pres">
      <dgm:prSet presAssocID="{DFBCFCCE-5E70-4975-8FFA-4C77785A74DD}" presName="horz1" presStyleCnt="0"/>
      <dgm:spPr/>
    </dgm:pt>
    <dgm:pt modelId="{2EEC3687-5F09-4AEE-A188-B5DB45E50481}" type="pres">
      <dgm:prSet presAssocID="{DFBCFCCE-5E70-4975-8FFA-4C77785A74DD}" presName="tx1" presStyleLbl="revTx" presStyleIdx="1" presStyleCnt="6"/>
      <dgm:spPr/>
    </dgm:pt>
    <dgm:pt modelId="{25BE62B6-FC1D-4BC6-AB05-3292D9207BDA}" type="pres">
      <dgm:prSet presAssocID="{DFBCFCCE-5E70-4975-8FFA-4C77785A74DD}" presName="vert1" presStyleCnt="0"/>
      <dgm:spPr/>
    </dgm:pt>
    <dgm:pt modelId="{5EAB5E0B-ABCE-425F-BA2A-061760BE4308}" type="pres">
      <dgm:prSet presAssocID="{AC476AD7-E1F0-40BB-A2C3-9A18C1A0AF03}" presName="thickLine" presStyleLbl="alignNode1" presStyleIdx="2" presStyleCnt="6"/>
      <dgm:spPr/>
    </dgm:pt>
    <dgm:pt modelId="{6873FAAA-421D-4DC8-AA59-9ED52B6B326F}" type="pres">
      <dgm:prSet presAssocID="{AC476AD7-E1F0-40BB-A2C3-9A18C1A0AF03}" presName="horz1" presStyleCnt="0"/>
      <dgm:spPr/>
    </dgm:pt>
    <dgm:pt modelId="{81CCCE27-8BE5-4A70-8FF3-00E7CF9CB608}" type="pres">
      <dgm:prSet presAssocID="{AC476AD7-E1F0-40BB-A2C3-9A18C1A0AF03}" presName="tx1" presStyleLbl="revTx" presStyleIdx="2" presStyleCnt="6"/>
      <dgm:spPr/>
    </dgm:pt>
    <dgm:pt modelId="{E43BF1D1-39C9-4D99-BDA9-E72944C62A60}" type="pres">
      <dgm:prSet presAssocID="{AC476AD7-E1F0-40BB-A2C3-9A18C1A0AF03}" presName="vert1" presStyleCnt="0"/>
      <dgm:spPr/>
    </dgm:pt>
    <dgm:pt modelId="{09C89ABC-BDDD-45EC-AEB1-4E4379AEF190}" type="pres">
      <dgm:prSet presAssocID="{A7544AFF-E790-4F06-983C-764E8A799743}" presName="thickLine" presStyleLbl="alignNode1" presStyleIdx="3" presStyleCnt="6"/>
      <dgm:spPr/>
    </dgm:pt>
    <dgm:pt modelId="{35A4E9C2-4BB1-4D13-8AF7-9E3A72CE05F1}" type="pres">
      <dgm:prSet presAssocID="{A7544AFF-E790-4F06-983C-764E8A799743}" presName="horz1" presStyleCnt="0"/>
      <dgm:spPr/>
    </dgm:pt>
    <dgm:pt modelId="{6E007B98-B59B-4D31-817D-922D9DA90411}" type="pres">
      <dgm:prSet presAssocID="{A7544AFF-E790-4F06-983C-764E8A799743}" presName="tx1" presStyleLbl="revTx" presStyleIdx="3" presStyleCnt="6"/>
      <dgm:spPr/>
    </dgm:pt>
    <dgm:pt modelId="{91DF4C5E-B946-4D38-B1D4-9C128A81E2A4}" type="pres">
      <dgm:prSet presAssocID="{A7544AFF-E790-4F06-983C-764E8A799743}" presName="vert1" presStyleCnt="0"/>
      <dgm:spPr/>
    </dgm:pt>
    <dgm:pt modelId="{010735B6-9D59-4943-BB73-A0309EF95B14}" type="pres">
      <dgm:prSet presAssocID="{F7C00789-3F04-481B-A36C-79B19875F9A0}" presName="thickLine" presStyleLbl="alignNode1" presStyleIdx="4" presStyleCnt="6"/>
      <dgm:spPr/>
    </dgm:pt>
    <dgm:pt modelId="{3F0157BC-5932-4725-BB96-AE993A9E6623}" type="pres">
      <dgm:prSet presAssocID="{F7C00789-3F04-481B-A36C-79B19875F9A0}" presName="horz1" presStyleCnt="0"/>
      <dgm:spPr/>
    </dgm:pt>
    <dgm:pt modelId="{E9DED7B4-7B16-48BA-A061-A1FCE7EFD615}" type="pres">
      <dgm:prSet presAssocID="{F7C00789-3F04-481B-A36C-79B19875F9A0}" presName="tx1" presStyleLbl="revTx" presStyleIdx="4" presStyleCnt="6"/>
      <dgm:spPr/>
    </dgm:pt>
    <dgm:pt modelId="{512EC91E-BC52-47CF-8221-77EBF069D206}" type="pres">
      <dgm:prSet presAssocID="{F7C00789-3F04-481B-A36C-79B19875F9A0}" presName="vert1" presStyleCnt="0"/>
      <dgm:spPr/>
    </dgm:pt>
    <dgm:pt modelId="{72BC3C7F-FA18-47CE-B0D6-0FEB5E1DB5C2}" type="pres">
      <dgm:prSet presAssocID="{1742A72D-6AD1-4B1C-9FD3-EB13E718E53B}" presName="thickLine" presStyleLbl="alignNode1" presStyleIdx="5" presStyleCnt="6"/>
      <dgm:spPr/>
    </dgm:pt>
    <dgm:pt modelId="{140B5605-AB10-4593-AFC7-9B31B7797317}" type="pres">
      <dgm:prSet presAssocID="{1742A72D-6AD1-4B1C-9FD3-EB13E718E53B}" presName="horz1" presStyleCnt="0"/>
      <dgm:spPr/>
    </dgm:pt>
    <dgm:pt modelId="{954DE1CD-0DEE-42E2-A346-5FEEABD68AFD}" type="pres">
      <dgm:prSet presAssocID="{1742A72D-6AD1-4B1C-9FD3-EB13E718E53B}" presName="tx1" presStyleLbl="revTx" presStyleIdx="5" presStyleCnt="6"/>
      <dgm:spPr/>
    </dgm:pt>
    <dgm:pt modelId="{CE3D525F-9843-4506-BE6C-7EFB6F11A583}" type="pres">
      <dgm:prSet presAssocID="{1742A72D-6AD1-4B1C-9FD3-EB13E718E53B}" presName="vert1" presStyleCnt="0"/>
      <dgm:spPr/>
    </dgm:pt>
  </dgm:ptLst>
  <dgm:cxnLst>
    <dgm:cxn modelId="{FE50AE0F-E882-46F7-BEB3-A20FD0ACEC6C}" srcId="{41EF1B81-306C-4A66-BE37-346E97B7B321}" destId="{AC476AD7-E1F0-40BB-A2C3-9A18C1A0AF03}" srcOrd="2" destOrd="0" parTransId="{6E3C255C-9E8A-4B59-8DE1-35F955AB1BDC}" sibTransId="{8EC4481A-816E-4701-95E5-37AF928E5029}"/>
    <dgm:cxn modelId="{51E6342A-F4F4-451F-9D76-8710CFD65EBF}" srcId="{41EF1B81-306C-4A66-BE37-346E97B7B321}" destId="{1742A72D-6AD1-4B1C-9FD3-EB13E718E53B}" srcOrd="5" destOrd="0" parTransId="{44A66231-1FFB-4ED1-9419-C36C9A410141}" sibTransId="{5F2744A9-6095-4C9D-A2C2-3DD26B2B776E}"/>
    <dgm:cxn modelId="{AB157639-1B7F-4388-8363-440A0E6CC24D}" srcId="{41EF1B81-306C-4A66-BE37-346E97B7B321}" destId="{4A673632-EE6A-45E5-9872-1EDE2C72820B}" srcOrd="0" destOrd="0" parTransId="{30B4AEEF-8C42-4795-8618-BFA1B8816C13}" sibTransId="{D7B4E669-291C-4FD0-87C1-0A0001D1E017}"/>
    <dgm:cxn modelId="{D093EE39-7D0B-447A-AF9B-F5FFB02BE9F9}" type="presOf" srcId="{41EF1B81-306C-4A66-BE37-346E97B7B321}" destId="{D0599ECD-3633-4762-8D03-6F16125253B0}" srcOrd="0" destOrd="0" presId="urn:microsoft.com/office/officeart/2008/layout/LinedList"/>
    <dgm:cxn modelId="{7B313A62-5F77-4134-8731-41943D506D36}" type="presOf" srcId="{DFBCFCCE-5E70-4975-8FFA-4C77785A74DD}" destId="{2EEC3687-5F09-4AEE-A188-B5DB45E50481}" srcOrd="0" destOrd="0" presId="urn:microsoft.com/office/officeart/2008/layout/LinedList"/>
    <dgm:cxn modelId="{A1AB5F63-4E21-4AF3-8F91-3C2C1A10FA21}" type="presOf" srcId="{AC476AD7-E1F0-40BB-A2C3-9A18C1A0AF03}" destId="{81CCCE27-8BE5-4A70-8FF3-00E7CF9CB608}" srcOrd="0" destOrd="0" presId="urn:microsoft.com/office/officeart/2008/layout/LinedList"/>
    <dgm:cxn modelId="{35F85D64-DE1C-47C6-A31B-670C70C4701F}" srcId="{41EF1B81-306C-4A66-BE37-346E97B7B321}" destId="{F7C00789-3F04-481B-A36C-79B19875F9A0}" srcOrd="4" destOrd="0" parTransId="{C192406C-3435-49B4-AC25-2DCD744D9498}" sibTransId="{A823C266-BFF0-4457-BA3A-4B5819CABE74}"/>
    <dgm:cxn modelId="{54097567-45DE-4F05-B9B8-0B9BF91BE393}" srcId="{41EF1B81-306C-4A66-BE37-346E97B7B321}" destId="{DFBCFCCE-5E70-4975-8FFA-4C77785A74DD}" srcOrd="1" destOrd="0" parTransId="{9A6762B8-80CF-4EAC-9547-56462976EDC5}" sibTransId="{7DC9A61A-05CB-4740-8E38-4C6EE2F1E76E}"/>
    <dgm:cxn modelId="{F033304C-2E02-4120-9F86-D3A9C6B4C81B}" type="presOf" srcId="{4A673632-EE6A-45E5-9872-1EDE2C72820B}" destId="{8055F664-AF6D-466C-84B4-93E2033A10D0}" srcOrd="0" destOrd="0" presId="urn:microsoft.com/office/officeart/2008/layout/LinedList"/>
    <dgm:cxn modelId="{030D0257-0D64-4947-AE23-A1806F48D2D9}" type="presOf" srcId="{F7C00789-3F04-481B-A36C-79B19875F9A0}" destId="{E9DED7B4-7B16-48BA-A061-A1FCE7EFD615}" srcOrd="0" destOrd="0" presId="urn:microsoft.com/office/officeart/2008/layout/LinedList"/>
    <dgm:cxn modelId="{24AD52BC-259F-4102-BCA9-8704C2C5B7B8}" type="presOf" srcId="{A7544AFF-E790-4F06-983C-764E8A799743}" destId="{6E007B98-B59B-4D31-817D-922D9DA90411}" srcOrd="0" destOrd="0" presId="urn:microsoft.com/office/officeart/2008/layout/LinedList"/>
    <dgm:cxn modelId="{D743D3C3-A369-427A-8A7B-7EBD1F753883}" type="presOf" srcId="{1742A72D-6AD1-4B1C-9FD3-EB13E718E53B}" destId="{954DE1CD-0DEE-42E2-A346-5FEEABD68AFD}" srcOrd="0" destOrd="0" presId="urn:microsoft.com/office/officeart/2008/layout/LinedList"/>
    <dgm:cxn modelId="{3ABD6DD9-5963-4077-AD42-5EBB4BF70722}" srcId="{41EF1B81-306C-4A66-BE37-346E97B7B321}" destId="{A7544AFF-E790-4F06-983C-764E8A799743}" srcOrd="3" destOrd="0" parTransId="{47B2F84E-AC7F-4280-B5A8-80DE8556BCA9}" sibTransId="{CB90EE3D-F6F2-4103-B704-9FA793DD6557}"/>
    <dgm:cxn modelId="{9ACC3A26-0023-4445-8BA9-D0D9AB3F8800}" type="presParOf" srcId="{D0599ECD-3633-4762-8D03-6F16125253B0}" destId="{1E6557A5-BB78-474F-B3CD-C763FF61ACA7}" srcOrd="0" destOrd="0" presId="urn:microsoft.com/office/officeart/2008/layout/LinedList"/>
    <dgm:cxn modelId="{B85C82A7-9C83-46AA-99FB-0EA4E4747DDD}" type="presParOf" srcId="{D0599ECD-3633-4762-8D03-6F16125253B0}" destId="{BA63AA78-68E3-43BE-AFC0-5AE48DE516F6}" srcOrd="1" destOrd="0" presId="urn:microsoft.com/office/officeart/2008/layout/LinedList"/>
    <dgm:cxn modelId="{31D5F0E9-1F02-47E2-8162-49DA46D8C9E3}" type="presParOf" srcId="{BA63AA78-68E3-43BE-AFC0-5AE48DE516F6}" destId="{8055F664-AF6D-466C-84B4-93E2033A10D0}" srcOrd="0" destOrd="0" presId="urn:microsoft.com/office/officeart/2008/layout/LinedList"/>
    <dgm:cxn modelId="{3DF72967-BEAA-4A58-B76F-ED84DD8F0B66}" type="presParOf" srcId="{BA63AA78-68E3-43BE-AFC0-5AE48DE516F6}" destId="{60C00473-EB42-4CBA-ADD3-8536DFD8B324}" srcOrd="1" destOrd="0" presId="urn:microsoft.com/office/officeart/2008/layout/LinedList"/>
    <dgm:cxn modelId="{3D3C3672-413F-4A28-B13B-448F54F98B88}" type="presParOf" srcId="{D0599ECD-3633-4762-8D03-6F16125253B0}" destId="{A09E78D2-05EB-4ABD-933E-05F5BC513778}" srcOrd="2" destOrd="0" presId="urn:microsoft.com/office/officeart/2008/layout/LinedList"/>
    <dgm:cxn modelId="{10AAD5A2-9972-4F89-9532-DC1892DB56D4}" type="presParOf" srcId="{D0599ECD-3633-4762-8D03-6F16125253B0}" destId="{73E9286D-D9F6-4757-BB97-A1B51CEE5F4D}" srcOrd="3" destOrd="0" presId="urn:microsoft.com/office/officeart/2008/layout/LinedList"/>
    <dgm:cxn modelId="{7A50B8C7-8BFD-4AA8-A505-BAD2AAD7F655}" type="presParOf" srcId="{73E9286D-D9F6-4757-BB97-A1B51CEE5F4D}" destId="{2EEC3687-5F09-4AEE-A188-B5DB45E50481}" srcOrd="0" destOrd="0" presId="urn:microsoft.com/office/officeart/2008/layout/LinedList"/>
    <dgm:cxn modelId="{58CC443C-909C-426B-BDD3-103F83D09275}" type="presParOf" srcId="{73E9286D-D9F6-4757-BB97-A1B51CEE5F4D}" destId="{25BE62B6-FC1D-4BC6-AB05-3292D9207BDA}" srcOrd="1" destOrd="0" presId="urn:microsoft.com/office/officeart/2008/layout/LinedList"/>
    <dgm:cxn modelId="{6CEAB6E6-7149-4DB8-9A48-BCECB5306A59}" type="presParOf" srcId="{D0599ECD-3633-4762-8D03-6F16125253B0}" destId="{5EAB5E0B-ABCE-425F-BA2A-061760BE4308}" srcOrd="4" destOrd="0" presId="urn:microsoft.com/office/officeart/2008/layout/LinedList"/>
    <dgm:cxn modelId="{C246BD1E-FC93-4FD6-B136-F9453C888BF8}" type="presParOf" srcId="{D0599ECD-3633-4762-8D03-6F16125253B0}" destId="{6873FAAA-421D-4DC8-AA59-9ED52B6B326F}" srcOrd="5" destOrd="0" presId="urn:microsoft.com/office/officeart/2008/layout/LinedList"/>
    <dgm:cxn modelId="{9B5E2094-AA5F-4D5B-B98D-79A50AAC0FAC}" type="presParOf" srcId="{6873FAAA-421D-4DC8-AA59-9ED52B6B326F}" destId="{81CCCE27-8BE5-4A70-8FF3-00E7CF9CB608}" srcOrd="0" destOrd="0" presId="urn:microsoft.com/office/officeart/2008/layout/LinedList"/>
    <dgm:cxn modelId="{CDC4CBF1-3F12-465A-92D6-8DD7D30D8D21}" type="presParOf" srcId="{6873FAAA-421D-4DC8-AA59-9ED52B6B326F}" destId="{E43BF1D1-39C9-4D99-BDA9-E72944C62A60}" srcOrd="1" destOrd="0" presId="urn:microsoft.com/office/officeart/2008/layout/LinedList"/>
    <dgm:cxn modelId="{2E3AA3D4-EB58-4320-9107-DC08A0D8785F}" type="presParOf" srcId="{D0599ECD-3633-4762-8D03-6F16125253B0}" destId="{09C89ABC-BDDD-45EC-AEB1-4E4379AEF190}" srcOrd="6" destOrd="0" presId="urn:microsoft.com/office/officeart/2008/layout/LinedList"/>
    <dgm:cxn modelId="{53DAA3DE-A9D3-4468-80E9-AB5AE3404FBA}" type="presParOf" srcId="{D0599ECD-3633-4762-8D03-6F16125253B0}" destId="{35A4E9C2-4BB1-4D13-8AF7-9E3A72CE05F1}" srcOrd="7" destOrd="0" presId="urn:microsoft.com/office/officeart/2008/layout/LinedList"/>
    <dgm:cxn modelId="{6E2B54AC-9A6C-439C-AF52-6C7AD9165409}" type="presParOf" srcId="{35A4E9C2-4BB1-4D13-8AF7-9E3A72CE05F1}" destId="{6E007B98-B59B-4D31-817D-922D9DA90411}" srcOrd="0" destOrd="0" presId="urn:microsoft.com/office/officeart/2008/layout/LinedList"/>
    <dgm:cxn modelId="{FD0AD461-4AA6-49AC-8B1B-4CC3E164D6CF}" type="presParOf" srcId="{35A4E9C2-4BB1-4D13-8AF7-9E3A72CE05F1}" destId="{91DF4C5E-B946-4D38-B1D4-9C128A81E2A4}" srcOrd="1" destOrd="0" presId="urn:microsoft.com/office/officeart/2008/layout/LinedList"/>
    <dgm:cxn modelId="{60D54C06-BFAD-4AD0-9B06-52F3332A7C0C}" type="presParOf" srcId="{D0599ECD-3633-4762-8D03-6F16125253B0}" destId="{010735B6-9D59-4943-BB73-A0309EF95B14}" srcOrd="8" destOrd="0" presId="urn:microsoft.com/office/officeart/2008/layout/LinedList"/>
    <dgm:cxn modelId="{1FF59952-F123-4A3B-A433-40647E66B304}" type="presParOf" srcId="{D0599ECD-3633-4762-8D03-6F16125253B0}" destId="{3F0157BC-5932-4725-BB96-AE993A9E6623}" srcOrd="9" destOrd="0" presId="urn:microsoft.com/office/officeart/2008/layout/LinedList"/>
    <dgm:cxn modelId="{C47653F2-423A-45F4-954E-ED82CB94B1E8}" type="presParOf" srcId="{3F0157BC-5932-4725-BB96-AE993A9E6623}" destId="{E9DED7B4-7B16-48BA-A061-A1FCE7EFD615}" srcOrd="0" destOrd="0" presId="urn:microsoft.com/office/officeart/2008/layout/LinedList"/>
    <dgm:cxn modelId="{FF1AA4E2-DF85-4E01-AE44-921E69402EA3}" type="presParOf" srcId="{3F0157BC-5932-4725-BB96-AE993A9E6623}" destId="{512EC91E-BC52-47CF-8221-77EBF069D206}" srcOrd="1" destOrd="0" presId="urn:microsoft.com/office/officeart/2008/layout/LinedList"/>
    <dgm:cxn modelId="{A1364922-0B0D-4E76-B12D-7A69151F0127}" type="presParOf" srcId="{D0599ECD-3633-4762-8D03-6F16125253B0}" destId="{72BC3C7F-FA18-47CE-B0D6-0FEB5E1DB5C2}" srcOrd="10" destOrd="0" presId="urn:microsoft.com/office/officeart/2008/layout/LinedList"/>
    <dgm:cxn modelId="{793CC71D-A141-42E6-BB94-9A07A9ECFB6F}" type="presParOf" srcId="{D0599ECD-3633-4762-8D03-6F16125253B0}" destId="{140B5605-AB10-4593-AFC7-9B31B7797317}" srcOrd="11" destOrd="0" presId="urn:microsoft.com/office/officeart/2008/layout/LinedList"/>
    <dgm:cxn modelId="{1BEEA994-CA33-4EBF-BB2C-48F418CE07A3}" type="presParOf" srcId="{140B5605-AB10-4593-AFC7-9B31B7797317}" destId="{954DE1CD-0DEE-42E2-A346-5FEEABD68AFD}" srcOrd="0" destOrd="0" presId="urn:microsoft.com/office/officeart/2008/layout/LinedList"/>
    <dgm:cxn modelId="{55B9AB7C-AE84-4F9A-AFD4-ABFC643A7AAC}" type="presParOf" srcId="{140B5605-AB10-4593-AFC7-9B31B7797317}" destId="{CE3D525F-9843-4506-BE6C-7EFB6F11A5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557A5-BB78-474F-B3CD-C763FF61ACA7}">
      <dsp:nvSpPr>
        <dsp:cNvPr id="0" name=""/>
        <dsp:cNvSpPr/>
      </dsp:nvSpPr>
      <dsp:spPr>
        <a:xfrm>
          <a:off x="0" y="2264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55F664-AF6D-466C-84B4-93E2033A10D0}">
      <dsp:nvSpPr>
        <dsp:cNvPr id="0" name=""/>
        <dsp:cNvSpPr/>
      </dsp:nvSpPr>
      <dsp:spPr>
        <a:xfrm>
          <a:off x="0" y="2264"/>
          <a:ext cx="5913437" cy="77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Fabrication process starts with the joining of base plate with movable plate.</a:t>
          </a:r>
        </a:p>
      </dsp:txBody>
      <dsp:txXfrm>
        <a:off x="0" y="2264"/>
        <a:ext cx="5913437" cy="772093"/>
      </dsp:txXfrm>
    </dsp:sp>
    <dsp:sp modelId="{A09E78D2-05EB-4ABD-933E-05F5BC513778}">
      <dsp:nvSpPr>
        <dsp:cNvPr id="0" name=""/>
        <dsp:cNvSpPr/>
      </dsp:nvSpPr>
      <dsp:spPr>
        <a:xfrm>
          <a:off x="0" y="774357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678595"/>
                <a:satOff val="2237"/>
                <a:lumOff val="239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678595"/>
                <a:satOff val="2237"/>
                <a:lumOff val="239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678595"/>
                <a:satOff val="2237"/>
                <a:lumOff val="239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EC3687-5F09-4AEE-A188-B5DB45E50481}">
      <dsp:nvSpPr>
        <dsp:cNvPr id="0" name=""/>
        <dsp:cNvSpPr/>
      </dsp:nvSpPr>
      <dsp:spPr>
        <a:xfrm>
          <a:off x="0" y="774357"/>
          <a:ext cx="5913437" cy="77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joining will be completed by the help of bolts.</a:t>
          </a:r>
        </a:p>
      </dsp:txBody>
      <dsp:txXfrm>
        <a:off x="0" y="774357"/>
        <a:ext cx="5913437" cy="772093"/>
      </dsp:txXfrm>
    </dsp:sp>
    <dsp:sp modelId="{5EAB5E0B-ABCE-425F-BA2A-061760BE4308}">
      <dsp:nvSpPr>
        <dsp:cNvPr id="0" name=""/>
        <dsp:cNvSpPr/>
      </dsp:nvSpPr>
      <dsp:spPr>
        <a:xfrm>
          <a:off x="0" y="1546450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1357190"/>
                <a:satOff val="4474"/>
                <a:lumOff val="478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357190"/>
                <a:satOff val="4474"/>
                <a:lumOff val="478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357190"/>
                <a:satOff val="4474"/>
                <a:lumOff val="478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CCCE27-8BE5-4A70-8FF3-00E7CF9CB608}">
      <dsp:nvSpPr>
        <dsp:cNvPr id="0" name=""/>
        <dsp:cNvSpPr/>
      </dsp:nvSpPr>
      <dsp:spPr>
        <a:xfrm>
          <a:off x="0" y="1546450"/>
          <a:ext cx="5913437" cy="77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will be followed by the joining of main pipe with the movable plate.</a:t>
          </a:r>
        </a:p>
      </dsp:txBody>
      <dsp:txXfrm>
        <a:off x="0" y="1546450"/>
        <a:ext cx="5913437" cy="772093"/>
      </dsp:txXfrm>
    </dsp:sp>
    <dsp:sp modelId="{09C89ABC-BDDD-45EC-AEB1-4E4379AEF190}">
      <dsp:nvSpPr>
        <dsp:cNvPr id="0" name=""/>
        <dsp:cNvSpPr/>
      </dsp:nvSpPr>
      <dsp:spPr>
        <a:xfrm>
          <a:off x="0" y="2318544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2035785"/>
                <a:satOff val="6711"/>
                <a:lumOff val="717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035785"/>
                <a:satOff val="6711"/>
                <a:lumOff val="717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035785"/>
                <a:satOff val="6711"/>
                <a:lumOff val="717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007B98-B59B-4D31-817D-922D9DA90411}">
      <dsp:nvSpPr>
        <dsp:cNvPr id="0" name=""/>
        <dsp:cNvSpPr/>
      </dsp:nvSpPr>
      <dsp:spPr>
        <a:xfrm>
          <a:off x="0" y="2318544"/>
          <a:ext cx="5913437" cy="77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spring assembly and striking rod will be inserted in the main pipe.</a:t>
          </a:r>
        </a:p>
      </dsp:txBody>
      <dsp:txXfrm>
        <a:off x="0" y="2318544"/>
        <a:ext cx="5913437" cy="772093"/>
      </dsp:txXfrm>
    </dsp:sp>
    <dsp:sp modelId="{010735B6-9D59-4943-BB73-A0309EF95B14}">
      <dsp:nvSpPr>
        <dsp:cNvPr id="0" name=""/>
        <dsp:cNvSpPr/>
      </dsp:nvSpPr>
      <dsp:spPr>
        <a:xfrm>
          <a:off x="0" y="3090637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2714380"/>
                <a:satOff val="8948"/>
                <a:lumOff val="956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714380"/>
                <a:satOff val="8948"/>
                <a:lumOff val="956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714380"/>
                <a:satOff val="8948"/>
                <a:lumOff val="956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DED7B4-7B16-48BA-A061-A1FCE7EFD615}">
      <dsp:nvSpPr>
        <dsp:cNvPr id="0" name=""/>
        <dsp:cNvSpPr/>
      </dsp:nvSpPr>
      <dsp:spPr>
        <a:xfrm>
          <a:off x="0" y="3090637"/>
          <a:ext cx="5913437" cy="77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Then the link will be connected with main pipe and movable assembly to control the projection process.</a:t>
          </a:r>
        </a:p>
      </dsp:txBody>
      <dsp:txXfrm>
        <a:off x="0" y="3090637"/>
        <a:ext cx="5913437" cy="772093"/>
      </dsp:txXfrm>
    </dsp:sp>
    <dsp:sp modelId="{72BC3C7F-FA18-47CE-B0D6-0FEB5E1DB5C2}">
      <dsp:nvSpPr>
        <dsp:cNvPr id="0" name=""/>
        <dsp:cNvSpPr/>
      </dsp:nvSpPr>
      <dsp:spPr>
        <a:xfrm>
          <a:off x="0" y="3862730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4DE1CD-0DEE-42E2-A346-5FEEABD68AFD}">
      <dsp:nvSpPr>
        <dsp:cNvPr id="0" name=""/>
        <dsp:cNvSpPr/>
      </dsp:nvSpPr>
      <dsp:spPr>
        <a:xfrm>
          <a:off x="0" y="3862730"/>
          <a:ext cx="5913437" cy="77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Then an electronic switch will be inserted to control link used for projection. </a:t>
          </a:r>
        </a:p>
      </dsp:txBody>
      <dsp:txXfrm>
        <a:off x="0" y="3862730"/>
        <a:ext cx="5913437" cy="772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25D-1B4C-4465-9FFC-6D15764B2739}" type="datetimeFigureOut">
              <a:rPr lang="en-PK" smtClean="0"/>
              <a:t>22/04/2020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19C7AE-168C-4035-B65F-2D844DAE4E95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1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25D-1B4C-4465-9FFC-6D15764B2739}" type="datetimeFigureOut">
              <a:rPr lang="en-PK" smtClean="0"/>
              <a:t>22/04/2020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C7AE-168C-4035-B65F-2D844DAE4E95}" type="slidenum">
              <a:rPr lang="en-PK" smtClean="0"/>
              <a:t>‹#›</a:t>
            </a:fld>
            <a:endParaRPr lang="en-P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33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25D-1B4C-4465-9FFC-6D15764B2739}" type="datetimeFigureOut">
              <a:rPr lang="en-PK" smtClean="0"/>
              <a:t>22/04/2020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C7AE-168C-4035-B65F-2D844DAE4E95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0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25D-1B4C-4465-9FFC-6D15764B2739}" type="datetimeFigureOut">
              <a:rPr lang="en-PK" smtClean="0"/>
              <a:t>22/04/2020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C7AE-168C-4035-B65F-2D844DAE4E95}" type="slidenum">
              <a:rPr lang="en-PK" smtClean="0"/>
              <a:t>‹#›</a:t>
            </a:fld>
            <a:endParaRPr lang="en-P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4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25D-1B4C-4465-9FFC-6D15764B2739}" type="datetimeFigureOut">
              <a:rPr lang="en-PK" smtClean="0"/>
              <a:t>22/04/2020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C7AE-168C-4035-B65F-2D844DAE4E95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75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25D-1B4C-4465-9FFC-6D15764B2739}" type="datetimeFigureOut">
              <a:rPr lang="en-PK" smtClean="0"/>
              <a:t>22/04/2020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C7AE-168C-4035-B65F-2D844DAE4E95}" type="slidenum">
              <a:rPr lang="en-PK" smtClean="0"/>
              <a:t>‹#›</a:t>
            </a:fld>
            <a:endParaRPr lang="en-P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6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25D-1B4C-4465-9FFC-6D15764B2739}" type="datetimeFigureOut">
              <a:rPr lang="en-PK" smtClean="0"/>
              <a:t>22/04/2020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C7AE-168C-4035-B65F-2D844DAE4E95}" type="slidenum">
              <a:rPr lang="en-PK" smtClean="0"/>
              <a:t>‹#›</a:t>
            </a:fld>
            <a:endParaRPr lang="en-P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7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25D-1B4C-4465-9FFC-6D15764B2739}" type="datetimeFigureOut">
              <a:rPr lang="en-PK" smtClean="0"/>
              <a:t>22/04/2020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C7AE-168C-4035-B65F-2D844DAE4E95}" type="slidenum">
              <a:rPr lang="en-PK" smtClean="0"/>
              <a:t>‹#›</a:t>
            </a:fld>
            <a:endParaRPr lang="en-P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7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25D-1B4C-4465-9FFC-6D15764B2739}" type="datetimeFigureOut">
              <a:rPr lang="en-PK" smtClean="0"/>
              <a:t>22/04/2020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C7AE-168C-4035-B65F-2D844DAE4E9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1154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25D-1B4C-4465-9FFC-6D15764B2739}" type="datetimeFigureOut">
              <a:rPr lang="en-PK" smtClean="0"/>
              <a:t>22/04/2020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C7AE-168C-4035-B65F-2D844DAE4E95}" type="slidenum">
              <a:rPr lang="en-PK" smtClean="0"/>
              <a:t>‹#›</a:t>
            </a:fld>
            <a:endParaRPr lang="en-P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93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A59925D-1B4C-4465-9FFC-6D15764B2739}" type="datetimeFigureOut">
              <a:rPr lang="en-PK" smtClean="0"/>
              <a:t>22/04/2020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C7AE-168C-4035-B65F-2D844DAE4E95}" type="slidenum">
              <a:rPr lang="en-PK" smtClean="0"/>
              <a:t>‹#›</a:t>
            </a:fld>
            <a:endParaRPr lang="en-P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2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9925D-1B4C-4465-9FFC-6D15764B2739}" type="datetimeFigureOut">
              <a:rPr lang="en-PK" smtClean="0"/>
              <a:t>22/04/2020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19C7AE-168C-4035-B65F-2D844DAE4E95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33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D57B0-8937-477A-967A-138D0044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Fabrication processes</a:t>
            </a:r>
            <a:endParaRPr lang="en-PK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470D0D-947B-4AC1-BDC4-47765297B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78471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143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7242166-2EDB-4BC9-A0EE-4CDB7AE4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Steps of fabrication:</a:t>
            </a:r>
            <a:endParaRPr lang="en-PK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B784-DA52-4AB7-9757-6153DD5C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of main pipe and movable plate:</a:t>
            </a:r>
            <a:endParaRPr 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1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plane, flying, airplane, cloudy&#10;&#10;Description automatically generated">
            <a:extLst>
              <a:ext uri="{FF2B5EF4-FFF2-40B4-BE49-F238E27FC236}">
                <a16:creationId xmlns:a16="http://schemas.microsoft.com/office/drawing/2014/main" id="{405E09F0-B1A5-4513-9919-1D8452190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8" r="520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8" name="Picture 1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4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F76A-6192-43AF-B647-0B2DCD214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Striking rod and spring assembly placed inside the main pipe: 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player, bat, table, holding&#10;&#10;Description automatically generated">
            <a:extLst>
              <a:ext uri="{FF2B5EF4-FFF2-40B4-BE49-F238E27FC236}">
                <a16:creationId xmlns:a16="http://schemas.microsoft.com/office/drawing/2014/main" id="{BC0032E0-1917-4641-BB40-A5323FC55B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" r="28297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05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0053-0708-44ED-8159-9F75C0DB5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and electronic switch inserted in the device to complete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fabrication.</a:t>
            </a:r>
            <a:endParaRPr lang="en-PK" sz="24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15807-4D34-47AA-B4DB-5654650A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26" y="1693370"/>
            <a:ext cx="4821551" cy="27121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2514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Times New Roman</vt:lpstr>
      <vt:lpstr>Gallery</vt:lpstr>
      <vt:lpstr>Fabrication processes</vt:lpstr>
      <vt:lpstr>Steps of fabrication: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Fabrication processes</dc:title>
  <dc:creator>Hasham Ahmed</dc:creator>
  <cp:lastModifiedBy>Hasham Ahmed</cp:lastModifiedBy>
  <cp:revision>2</cp:revision>
  <dcterms:created xsi:type="dcterms:W3CDTF">2020-04-22T18:03:53Z</dcterms:created>
  <dcterms:modified xsi:type="dcterms:W3CDTF">2020-04-22T18:04:51Z</dcterms:modified>
</cp:coreProperties>
</file>