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_rels/slideMaster6.xml.rels" ContentType="application/vnd.openxmlformats-package.relationships+xml"/>
  <Override PartName="/ppt/slideMasters/slideMaster6.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9.xml" ContentType="application/vnd.openxmlformats-officedocument.presentationml.slideLayout+xml"/>
  <Override PartName="/ppt/slideLayouts/slideLayout9.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34.xml" ContentType="application/vnd.openxmlformats-officedocument.presentationml.slideLayout+xml"/>
  <Override PartName="/ppt/slideLayouts/slideLayout5.xml" ContentType="application/vnd.openxmlformats-officedocument.presentationml.slideLayout+xml"/>
  <Override PartName="/ppt/slideLayouts/slideLayout35.xml" ContentType="application/vnd.openxmlformats-officedocument.presentationml.slideLayout+xml"/>
  <Override PartName="/ppt/slideLayouts/slideLayout6.xml" ContentType="application/vnd.openxmlformats-officedocument.presentationml.slideLayout+xml"/>
  <Override PartName="/ppt/slideLayouts/slideLayout36.xml" ContentType="application/vnd.openxmlformats-officedocument.presentationml.slideLayout+xml"/>
  <Override PartName="/ppt/slideLayouts/slideLayout7.xml" ContentType="application/vnd.openxmlformats-officedocument.presentationml.slideLayout+xml"/>
  <Override PartName="/ppt/slideLayouts/slideLayout37.xml" ContentType="application/vnd.openxmlformats-officedocument.presentationml.slideLayout+xml"/>
  <Override PartName="/ppt/slideLayouts/slideLayout8.xml" ContentType="application/vnd.openxmlformats-officedocument.presentationml.slideLayout+xml"/>
  <Override PartName="/ppt/slideLayouts/slideLayout3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_rels/slideLayout39.xml.rels" ContentType="application/vnd.openxmlformats-package.relationships+xml"/>
  <Override PartName="/ppt/slideLayouts/_rels/slideLayout31.xml.rels" ContentType="application/vnd.openxmlformats-package.relationships+xml"/>
  <Override PartName="/ppt/slideLayouts/_rels/slideLayout9.xml.rels" ContentType="application/vnd.openxmlformats-package.relationships+xml"/>
  <Override PartName="/ppt/slideLayouts/_rels/slideLayout53.xml.rels" ContentType="application/vnd.openxmlformats-package.relationships+xml"/>
  <Override PartName="/ppt/slideLayouts/_rels/slideLayout1.xml.rels" ContentType="application/vnd.openxmlformats-package.relationships+xml"/>
  <Override PartName="/ppt/slideLayouts/_rels/slideLayout32.xml.rels" ContentType="application/vnd.openxmlformats-package.relationships+xml"/>
  <Override PartName="/ppt/slideLayouts/_rels/slideLayout54.xml.rels" ContentType="application/vnd.openxmlformats-package.relationships+xml"/>
  <Override PartName="/ppt/slideLayouts/_rels/slideLayout2.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55.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56.xml.rels" ContentType="application/vnd.openxmlformats-package.relationships+xml"/>
  <Override PartName="/ppt/slideLayouts/_rels/slideLayout35.xml.rels" ContentType="application/vnd.openxmlformats-package.relationships+xml"/>
  <Override PartName="/ppt/slideLayouts/_rels/slideLayout5.xml.rels" ContentType="application/vnd.openxmlformats-package.relationships+xml"/>
  <Override PartName="/ppt/slideLayouts/_rels/slideLayout57.xml.rels" ContentType="application/vnd.openxmlformats-package.relationships+xml"/>
  <Override PartName="/ppt/slideLayouts/_rels/slideLayout36.xml.rels" ContentType="application/vnd.openxmlformats-package.relationships+xml"/>
  <Override PartName="/ppt/slideLayouts/_rels/slideLayout6.xml.rels" ContentType="application/vnd.openxmlformats-package.relationships+xml"/>
  <Override PartName="/ppt/slideLayouts/_rels/slideLayout58.xml.rels" ContentType="application/vnd.openxmlformats-package.relationships+xml"/>
  <Override PartName="/ppt/slideLayouts/_rels/slideLayout37.xml.rels" ContentType="application/vnd.openxmlformats-package.relationships+xml"/>
  <Override PartName="/ppt/slideLayouts/_rels/slideLayout7.xml.rels" ContentType="application/vnd.openxmlformats-package.relationships+xml"/>
  <Override PartName="/ppt/slideLayouts/_rels/slideLayout59.xml.rels" ContentType="application/vnd.openxmlformats-package.relationships+xml"/>
  <Override PartName="/ppt/slideLayouts/_rels/slideLayout38.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40.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43.xml.rels" ContentType="application/vnd.openxmlformats-package.relationships+xml"/>
  <Override PartName="/ppt/slideLayouts/_rels/slideLayout44.xml.rels" ContentType="application/vnd.openxmlformats-package.relationships+xml"/>
  <Override PartName="/ppt/slideLayouts/_rels/slideLayout45.xml.rels" ContentType="application/vnd.openxmlformats-package.relationships+xml"/>
  <Override PartName="/ppt/slideLayouts/_rels/slideLayout46.xml.rels" ContentType="application/vnd.openxmlformats-package.relationships+xml"/>
  <Override PartName="/ppt/slideLayouts/_rels/slideLayout47.xml.rels" ContentType="application/vnd.openxmlformats-package.relationships+xml"/>
  <Override PartName="/ppt/slideLayouts/_rels/slideLayout48.xml.rels" ContentType="application/vnd.openxmlformats-package.relationships+xml"/>
  <Override PartName="/ppt/slideLayouts/_rels/slideLayout49.xml.rels" ContentType="application/vnd.openxmlformats-package.relationships+xml"/>
  <Override PartName="/ppt/slideLayouts/_rels/slideLayout50.xml.rels" ContentType="application/vnd.openxmlformats-package.relationships+xml"/>
  <Override PartName="/ppt/slideLayouts/_rels/slideLayout51.xml.rels" ContentType="application/vnd.openxmlformats-package.relationships+xml"/>
  <Override PartName="/ppt/slideLayouts/_rels/slideLayout52.xml.rels" ContentType="application/vnd.openxmlformats-package.relationships+xml"/>
  <Override PartName="/ppt/slideLayouts/_rels/slideLayout60.xml.rels" ContentType="application/vnd.openxmlformats-package.relationships+xml"/>
  <Override PartName="/ppt/slideLayouts/_rels/slideLayout61.xml.rels" ContentType="application/vnd.openxmlformats-package.relationships+xml"/>
  <Override PartName="/ppt/slideLayouts/_rels/slideLayout62.xml.rels" ContentType="application/vnd.openxmlformats-package.relationships+xml"/>
  <Override PartName="/ppt/slideLayouts/_rels/slideLayout63.xml.rels" ContentType="application/vnd.openxmlformats-package.relationships+xml"/>
  <Override PartName="/ppt/slideLayouts/_rels/slideLayout64.xml.rels" ContentType="application/vnd.openxmlformats-package.relationships+xml"/>
  <Override PartName="/ppt/slideLayouts/_rels/slideLayout65.xml.rels" ContentType="application/vnd.openxmlformats-package.relationships+xml"/>
  <Override PartName="/ppt/slideLayouts/_rels/slideLayout66.xml.rels" ContentType="application/vnd.openxmlformats-package.relationships+xml"/>
  <Override PartName="/ppt/slideLayouts/_rels/slideLayout67.xml.rels" ContentType="application/vnd.openxmlformats-package.relationships+xml"/>
  <Override PartName="/ppt/slideLayouts/_rels/slideLayout68.xml.rels" ContentType="application/vnd.openxmlformats-package.relationships+xml"/>
  <Override PartName="/ppt/slideLayouts/_rels/slideLayout69.xml.rels" ContentType="application/vnd.openxmlformats-package.relationships+xml"/>
  <Override PartName="/ppt/slideLayouts/_rels/slideLayout70.xml.rels" ContentType="application/vnd.openxmlformats-package.relationships+xml"/>
  <Override PartName="/ppt/slideLayouts/_rels/slideLayout71.xml.rels" ContentType="application/vnd.openxmlformats-package.relationships+xml"/>
  <Override PartName="/ppt/slideLayouts/_rels/slideLayout72.xml.rels" ContentType="application/vnd.openxmlformats-package.relationships+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_rels/presentation.xml.rels" ContentType="application/vnd.openxmlformats-package.relationships+xml"/>
  <Override PartName="/ppt/slides/slide1.xml" ContentType="application/vnd.openxmlformats-officedocument.presentationml.slide+xml"/>
  <Override PartName="/ppt/slides/slide26.xml" ContentType="application/vnd.openxmlformats-officedocument.presentationml.slide+xml"/>
  <Override PartName="/ppt/slides/slide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22.xml" ContentType="application/vnd.openxmlformats-officedocument.presentationml.slide+xml"/>
  <Override PartName="/ppt/slides/slide6.xml" ContentType="application/vnd.openxmlformats-officedocument.presentationml.slide+xml"/>
  <Override PartName="/ppt/slides/slide23.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8.xml" ContentType="application/vnd.openxmlformats-officedocument.presentationml.slide+xml"/>
  <Override PartName="/ppt/slides/slide25.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7.xml" ContentType="application/vnd.openxmlformats-officedocument.presentationml.slide+xml"/>
  <Override PartName="/ppt/slides/_rels/slide26.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22.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3.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23.xml.rels" ContentType="application/vnd.openxmlformats-package.relationships+xml"/>
  <Override PartName="/ppt/slides/_rels/slide6.xml.rels" ContentType="application/vnd.openxmlformats-package.relationships+xml"/>
  <Override PartName="/ppt/slides/_rels/slide24.xml.rels" ContentType="application/vnd.openxmlformats-package.relationships+xml"/>
  <Override PartName="/ppt/slides/_rels/slide7.xml.rels" ContentType="application/vnd.openxmlformats-package.relationships+xml"/>
  <Override PartName="/ppt/slides/_rels/slide25.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7.xml.rels" ContentType="application/vnd.openxmlformats-package.relationships+xml"/>
  <Override PartName="/ppt/media/image1.png" ContentType="image/png"/>
  <Override PartName="/ppt/media/image9.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10.png" ContentType="image/png"/>
  <Override PartName="/ppt/media/image11.png" ContentType="image/png"/>
  <Override PartName="/ppt/media/image12.png" ContentType="image/png"/>
  <Override PartName="/ppt/media/image18.jpeg" ContentType="image/jpeg"/>
  <Override PartName="/ppt/media/image13.png" ContentType="image/png"/>
  <Override PartName="/ppt/media/image14.png" ContentType="image/png"/>
  <Override PartName="/ppt/media/image15.png" ContentType="image/png"/>
  <Override PartName="/ppt/media/image16.png" ContentType="image/png"/>
  <Override PartName="/ppt/media/image17.png" ContentType="image/png"/>
  <Override PartName="/ppt/media/image24.jpeg" ContentType="image/jpeg"/>
  <Override PartName="/ppt/media/image19.png" ContentType="image/png"/>
  <Override PartName="/ppt/media/image20.jpeg" ContentType="image/jpeg"/>
  <Override PartName="/ppt/media/image21.png" ContentType="image/png"/>
  <Override PartName="/ppt/media/image22.jpeg" ContentType="image/jpeg"/>
  <Override PartName="/ppt/media/image23.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Lst>
  <p:sldSz cx="9144000" cy="51435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71400" y="2141280"/>
            <a:ext cx="7851960" cy="8607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9"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30"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71400" y="2141280"/>
            <a:ext cx="7851960" cy="8607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32"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33"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34"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35"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671400" y="2141280"/>
            <a:ext cx="7851960" cy="8607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37"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38"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39"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40"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41"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42"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671400" y="2141280"/>
            <a:ext cx="7851960" cy="8607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47"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71400" y="2141280"/>
            <a:ext cx="7851960" cy="8607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49"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71400" y="2141280"/>
            <a:ext cx="7851960" cy="8607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51"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52"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671400" y="2141280"/>
            <a:ext cx="7851960" cy="860760"/>
          </a:xfrm>
          <a:prstGeom prst="rect">
            <a:avLst/>
          </a:prstGeom>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671400" y="2141280"/>
            <a:ext cx="7851960" cy="39913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71400" y="2141280"/>
            <a:ext cx="7851960" cy="8607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56"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57"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58"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671400" y="2141280"/>
            <a:ext cx="7851960" cy="8607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8"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71400" y="2141280"/>
            <a:ext cx="7851960" cy="8607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60"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61"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62"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71400" y="2141280"/>
            <a:ext cx="7851960" cy="8607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64"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65"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66"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71400" y="2141280"/>
            <a:ext cx="7851960" cy="8607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68"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69"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71400" y="2141280"/>
            <a:ext cx="7851960" cy="8607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71"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72"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73"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74"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71400" y="2141280"/>
            <a:ext cx="7851960" cy="8607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76"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77"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78"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79"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80"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81"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5" name="PlaceHolder 1"/>
          <p:cNvSpPr>
            <a:spLocks noGrp="1"/>
          </p:cNvSpPr>
          <p:nvPr>
            <p:ph type="title"/>
          </p:nvPr>
        </p:nvSpPr>
        <p:spPr>
          <a:xfrm>
            <a:off x="671400" y="2141280"/>
            <a:ext cx="7851960" cy="8607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86"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671400" y="2141280"/>
            <a:ext cx="7851960" cy="8607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88"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671400" y="2141280"/>
            <a:ext cx="7851960" cy="8607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90"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91"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2" name="PlaceHolder 1"/>
          <p:cNvSpPr>
            <a:spLocks noGrp="1"/>
          </p:cNvSpPr>
          <p:nvPr>
            <p:ph type="title"/>
          </p:nvPr>
        </p:nvSpPr>
        <p:spPr>
          <a:xfrm>
            <a:off x="671400" y="2141280"/>
            <a:ext cx="7851960" cy="860760"/>
          </a:xfrm>
          <a:prstGeom prst="rect">
            <a:avLst/>
          </a:prstGeom>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71400" y="2141280"/>
            <a:ext cx="7851960" cy="8607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0"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3" name="PlaceHolder 1"/>
          <p:cNvSpPr>
            <a:spLocks noGrp="1"/>
          </p:cNvSpPr>
          <p:nvPr>
            <p:ph type="subTitle"/>
          </p:nvPr>
        </p:nvSpPr>
        <p:spPr>
          <a:xfrm>
            <a:off x="671400" y="2141280"/>
            <a:ext cx="7851960" cy="39913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671400" y="2141280"/>
            <a:ext cx="7851960" cy="8607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95"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96"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97"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671400" y="2141280"/>
            <a:ext cx="7851960" cy="8607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99"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100"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01"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671400" y="2141280"/>
            <a:ext cx="7851960" cy="8607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03"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04"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05"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671400" y="2141280"/>
            <a:ext cx="7851960" cy="8607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07"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08"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671400" y="2141280"/>
            <a:ext cx="7851960" cy="8607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10"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11"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12"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13"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671400" y="2141280"/>
            <a:ext cx="7851960" cy="8607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15"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16"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17"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18"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19"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20"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4" name="PlaceHolder 1"/>
          <p:cNvSpPr>
            <a:spLocks noGrp="1"/>
          </p:cNvSpPr>
          <p:nvPr>
            <p:ph type="title"/>
          </p:nvPr>
        </p:nvSpPr>
        <p:spPr>
          <a:xfrm>
            <a:off x="671400" y="2141280"/>
            <a:ext cx="7851960" cy="8607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25"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671400" y="2141280"/>
            <a:ext cx="7851960" cy="8607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27"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71400" y="2141280"/>
            <a:ext cx="7851960" cy="8607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2"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13"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671400" y="2141280"/>
            <a:ext cx="7851960" cy="8607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29"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130"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1" name="PlaceHolder 1"/>
          <p:cNvSpPr>
            <a:spLocks noGrp="1"/>
          </p:cNvSpPr>
          <p:nvPr>
            <p:ph type="title"/>
          </p:nvPr>
        </p:nvSpPr>
        <p:spPr>
          <a:xfrm>
            <a:off x="671400" y="2141280"/>
            <a:ext cx="7851960" cy="860760"/>
          </a:xfrm>
          <a:prstGeom prst="rect">
            <a:avLst/>
          </a:prstGeom>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2" name="PlaceHolder 1"/>
          <p:cNvSpPr>
            <a:spLocks noGrp="1"/>
          </p:cNvSpPr>
          <p:nvPr>
            <p:ph type="subTitle"/>
          </p:nvPr>
        </p:nvSpPr>
        <p:spPr>
          <a:xfrm>
            <a:off x="671400" y="2141280"/>
            <a:ext cx="7851960" cy="39913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671400" y="2141280"/>
            <a:ext cx="7851960" cy="8607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34"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35"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136"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671400" y="2141280"/>
            <a:ext cx="7851960" cy="8607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38"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139"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40"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671400" y="2141280"/>
            <a:ext cx="7851960" cy="8607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42"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43"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44"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671400" y="2141280"/>
            <a:ext cx="7851960" cy="8607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46"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47"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671400" y="2141280"/>
            <a:ext cx="7851960" cy="8607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49"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50"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51"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52"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671400" y="2141280"/>
            <a:ext cx="7851960" cy="8607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54"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55"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56"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57"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58"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59"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671400" y="2141280"/>
            <a:ext cx="7851960" cy="860760"/>
          </a:xfrm>
          <a:prstGeom prst="rect">
            <a:avLst/>
          </a:prstGeom>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65" name="PlaceHolder 1"/>
          <p:cNvSpPr>
            <a:spLocks noGrp="1"/>
          </p:cNvSpPr>
          <p:nvPr>
            <p:ph type="title"/>
          </p:nvPr>
        </p:nvSpPr>
        <p:spPr>
          <a:xfrm>
            <a:off x="671400" y="2141280"/>
            <a:ext cx="7851960" cy="8607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66"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671400" y="2141280"/>
            <a:ext cx="7851960" cy="8607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68"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69" name="PlaceHolder 1"/>
          <p:cNvSpPr>
            <a:spLocks noGrp="1"/>
          </p:cNvSpPr>
          <p:nvPr>
            <p:ph type="title"/>
          </p:nvPr>
        </p:nvSpPr>
        <p:spPr>
          <a:xfrm>
            <a:off x="671400" y="2141280"/>
            <a:ext cx="7851960" cy="8607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70"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171"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2" name="PlaceHolder 1"/>
          <p:cNvSpPr>
            <a:spLocks noGrp="1"/>
          </p:cNvSpPr>
          <p:nvPr>
            <p:ph type="title"/>
          </p:nvPr>
        </p:nvSpPr>
        <p:spPr>
          <a:xfrm>
            <a:off x="671400" y="2141280"/>
            <a:ext cx="7851960" cy="860760"/>
          </a:xfrm>
          <a:prstGeom prst="rect">
            <a:avLst/>
          </a:prstGeom>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3" name="PlaceHolder 1"/>
          <p:cNvSpPr>
            <a:spLocks noGrp="1"/>
          </p:cNvSpPr>
          <p:nvPr>
            <p:ph type="subTitle"/>
          </p:nvPr>
        </p:nvSpPr>
        <p:spPr>
          <a:xfrm>
            <a:off x="671400" y="2141280"/>
            <a:ext cx="7851960" cy="39913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4" name="PlaceHolder 1"/>
          <p:cNvSpPr>
            <a:spLocks noGrp="1"/>
          </p:cNvSpPr>
          <p:nvPr>
            <p:ph type="title"/>
          </p:nvPr>
        </p:nvSpPr>
        <p:spPr>
          <a:xfrm>
            <a:off x="671400" y="2141280"/>
            <a:ext cx="7851960" cy="8607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75"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76"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177"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671400" y="2141280"/>
            <a:ext cx="7851960" cy="8607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79"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180"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81"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82" name="PlaceHolder 1"/>
          <p:cNvSpPr>
            <a:spLocks noGrp="1"/>
          </p:cNvSpPr>
          <p:nvPr>
            <p:ph type="title"/>
          </p:nvPr>
        </p:nvSpPr>
        <p:spPr>
          <a:xfrm>
            <a:off x="671400" y="2141280"/>
            <a:ext cx="7851960" cy="8607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83"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84"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85"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86" name="PlaceHolder 1"/>
          <p:cNvSpPr>
            <a:spLocks noGrp="1"/>
          </p:cNvSpPr>
          <p:nvPr>
            <p:ph type="title"/>
          </p:nvPr>
        </p:nvSpPr>
        <p:spPr>
          <a:xfrm>
            <a:off x="671400" y="2141280"/>
            <a:ext cx="7851960" cy="8607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87"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88"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89" name="PlaceHolder 1"/>
          <p:cNvSpPr>
            <a:spLocks noGrp="1"/>
          </p:cNvSpPr>
          <p:nvPr>
            <p:ph type="title"/>
          </p:nvPr>
        </p:nvSpPr>
        <p:spPr>
          <a:xfrm>
            <a:off x="671400" y="2141280"/>
            <a:ext cx="7851960" cy="8607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90"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91"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92"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93"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671400" y="2141280"/>
            <a:ext cx="7851960" cy="39913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94" name="PlaceHolder 1"/>
          <p:cNvSpPr>
            <a:spLocks noGrp="1"/>
          </p:cNvSpPr>
          <p:nvPr>
            <p:ph type="title"/>
          </p:nvPr>
        </p:nvSpPr>
        <p:spPr>
          <a:xfrm>
            <a:off x="671400" y="2141280"/>
            <a:ext cx="7851960" cy="8607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95"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96"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97"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98"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99"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00"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04" name="PlaceHolder 1"/>
          <p:cNvSpPr>
            <a:spLocks noGrp="1"/>
          </p:cNvSpPr>
          <p:nvPr>
            <p:ph type="title"/>
          </p:nvPr>
        </p:nvSpPr>
        <p:spPr>
          <a:xfrm>
            <a:off x="671400" y="2141280"/>
            <a:ext cx="7851960" cy="8607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05"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06" name="PlaceHolder 1"/>
          <p:cNvSpPr>
            <a:spLocks noGrp="1"/>
          </p:cNvSpPr>
          <p:nvPr>
            <p:ph type="title"/>
          </p:nvPr>
        </p:nvSpPr>
        <p:spPr>
          <a:xfrm>
            <a:off x="671400" y="2141280"/>
            <a:ext cx="7851960" cy="8607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07"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08" name="PlaceHolder 1"/>
          <p:cNvSpPr>
            <a:spLocks noGrp="1"/>
          </p:cNvSpPr>
          <p:nvPr>
            <p:ph type="title"/>
          </p:nvPr>
        </p:nvSpPr>
        <p:spPr>
          <a:xfrm>
            <a:off x="671400" y="2141280"/>
            <a:ext cx="7851960" cy="8607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09"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210"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11" name="PlaceHolder 1"/>
          <p:cNvSpPr>
            <a:spLocks noGrp="1"/>
          </p:cNvSpPr>
          <p:nvPr>
            <p:ph type="title"/>
          </p:nvPr>
        </p:nvSpPr>
        <p:spPr>
          <a:xfrm>
            <a:off x="671400" y="2141280"/>
            <a:ext cx="7851960" cy="860760"/>
          </a:xfrm>
          <a:prstGeom prst="rect">
            <a:avLst/>
          </a:prstGeom>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12" name="PlaceHolder 1"/>
          <p:cNvSpPr>
            <a:spLocks noGrp="1"/>
          </p:cNvSpPr>
          <p:nvPr>
            <p:ph type="subTitle"/>
          </p:nvPr>
        </p:nvSpPr>
        <p:spPr>
          <a:xfrm>
            <a:off x="671400" y="2141280"/>
            <a:ext cx="7851960" cy="39913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13" name="PlaceHolder 1"/>
          <p:cNvSpPr>
            <a:spLocks noGrp="1"/>
          </p:cNvSpPr>
          <p:nvPr>
            <p:ph type="title"/>
          </p:nvPr>
        </p:nvSpPr>
        <p:spPr>
          <a:xfrm>
            <a:off x="671400" y="2141280"/>
            <a:ext cx="7851960" cy="8607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14"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15"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216"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17" name="PlaceHolder 1"/>
          <p:cNvSpPr>
            <a:spLocks noGrp="1"/>
          </p:cNvSpPr>
          <p:nvPr>
            <p:ph type="title"/>
          </p:nvPr>
        </p:nvSpPr>
        <p:spPr>
          <a:xfrm>
            <a:off x="671400" y="2141280"/>
            <a:ext cx="7851960" cy="8607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18"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219"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20"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1" name="PlaceHolder 1"/>
          <p:cNvSpPr>
            <a:spLocks noGrp="1"/>
          </p:cNvSpPr>
          <p:nvPr>
            <p:ph type="title"/>
          </p:nvPr>
        </p:nvSpPr>
        <p:spPr>
          <a:xfrm>
            <a:off x="671400" y="2141280"/>
            <a:ext cx="7851960" cy="8607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22"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23"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24"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71400" y="2141280"/>
            <a:ext cx="7851960" cy="8607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7"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8"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19"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25" name="PlaceHolder 1"/>
          <p:cNvSpPr>
            <a:spLocks noGrp="1"/>
          </p:cNvSpPr>
          <p:nvPr>
            <p:ph type="title"/>
          </p:nvPr>
        </p:nvSpPr>
        <p:spPr>
          <a:xfrm>
            <a:off x="671400" y="2141280"/>
            <a:ext cx="7851960" cy="8607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26"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27"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28" name="PlaceHolder 1"/>
          <p:cNvSpPr>
            <a:spLocks noGrp="1"/>
          </p:cNvSpPr>
          <p:nvPr>
            <p:ph type="title"/>
          </p:nvPr>
        </p:nvSpPr>
        <p:spPr>
          <a:xfrm>
            <a:off x="671400" y="2141280"/>
            <a:ext cx="7851960" cy="8607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29"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30"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31"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32"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33" name="PlaceHolder 1"/>
          <p:cNvSpPr>
            <a:spLocks noGrp="1"/>
          </p:cNvSpPr>
          <p:nvPr>
            <p:ph type="title"/>
          </p:nvPr>
        </p:nvSpPr>
        <p:spPr>
          <a:xfrm>
            <a:off x="671400" y="2141280"/>
            <a:ext cx="7851960" cy="8607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34"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35"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36"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37"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38"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39"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71400" y="2141280"/>
            <a:ext cx="7851960" cy="8607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1"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22"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3"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71400" y="2141280"/>
            <a:ext cx="7851960" cy="8607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5"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6"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7"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37474f"/>
        </a:solidFill>
      </p:bgPr>
    </p:bg>
    <p:spTree>
      <p:nvGrpSpPr>
        <p:cNvPr id="1" name=""/>
        <p:cNvGrpSpPr/>
        <p:nvPr/>
      </p:nvGrpSpPr>
      <p:grpSpPr>
        <a:xfrm>
          <a:off x="0" y="0"/>
          <a:ext cx="0" cy="0"/>
          <a:chOff x="0" y="0"/>
          <a:chExt cx="0" cy="0"/>
        </a:xfrm>
      </p:grpSpPr>
      <p:grpSp>
        <p:nvGrpSpPr>
          <p:cNvPr id="0" name="Group 1"/>
          <p:cNvGrpSpPr/>
          <p:nvPr/>
        </p:nvGrpSpPr>
        <p:grpSpPr>
          <a:xfrm>
            <a:off x="4350240" y="2855520"/>
            <a:ext cx="443160" cy="105120"/>
            <a:chOff x="4350240" y="2855520"/>
            <a:chExt cx="443160" cy="105120"/>
          </a:xfrm>
        </p:grpSpPr>
        <p:sp>
          <p:nvSpPr>
            <p:cNvPr id="1" name="CustomShape 2"/>
            <p:cNvSpPr/>
            <p:nvPr/>
          </p:nvSpPr>
          <p:spPr>
            <a:xfrm>
              <a:off x="4519080" y="2855520"/>
              <a:ext cx="105120" cy="105120"/>
            </a:xfrm>
            <a:prstGeom prst="ellipse">
              <a:avLst/>
            </a:prstGeom>
            <a:solidFill>
              <a:schemeClr val="dk1"/>
            </a:solidFill>
            <a:ln>
              <a:noFill/>
            </a:ln>
          </p:spPr>
          <p:style>
            <a:lnRef idx="0"/>
            <a:fillRef idx="0"/>
            <a:effectRef idx="0"/>
            <a:fontRef idx="minor"/>
          </p:style>
        </p:sp>
        <p:sp>
          <p:nvSpPr>
            <p:cNvPr id="2" name="CustomShape 3"/>
            <p:cNvSpPr/>
            <p:nvPr/>
          </p:nvSpPr>
          <p:spPr>
            <a:xfrm>
              <a:off x="4688280" y="2855520"/>
              <a:ext cx="105120" cy="105120"/>
            </a:xfrm>
            <a:prstGeom prst="ellipse">
              <a:avLst/>
            </a:prstGeom>
            <a:solidFill>
              <a:schemeClr val="dk1"/>
            </a:solidFill>
            <a:ln>
              <a:noFill/>
            </a:ln>
          </p:spPr>
          <p:style>
            <a:lnRef idx="0"/>
            <a:fillRef idx="0"/>
            <a:effectRef idx="0"/>
            <a:fontRef idx="minor"/>
          </p:style>
        </p:sp>
        <p:sp>
          <p:nvSpPr>
            <p:cNvPr id="3" name="CustomShape 4"/>
            <p:cNvSpPr/>
            <p:nvPr/>
          </p:nvSpPr>
          <p:spPr>
            <a:xfrm>
              <a:off x="4350240" y="2855520"/>
              <a:ext cx="105120" cy="105120"/>
            </a:xfrm>
            <a:prstGeom prst="ellipse">
              <a:avLst/>
            </a:prstGeom>
            <a:solidFill>
              <a:schemeClr val="dk1"/>
            </a:solidFill>
            <a:ln>
              <a:noFill/>
            </a:ln>
          </p:spPr>
          <p:style>
            <a:lnRef idx="0"/>
            <a:fillRef idx="0"/>
            <a:effectRef idx="0"/>
            <a:fontRef idx="minor"/>
          </p:style>
        </p:sp>
      </p:grpSp>
      <p:sp>
        <p:nvSpPr>
          <p:cNvPr id="4" name="PlaceHolder 5"/>
          <p:cNvSpPr>
            <a:spLocks noGrp="1"/>
          </p:cNvSpPr>
          <p:nvPr>
            <p:ph type="title"/>
          </p:nvPr>
        </p:nvSpPr>
        <p:spPr>
          <a:xfrm>
            <a:off x="671400" y="990720"/>
            <a:ext cx="7801200" cy="1729800"/>
          </a:xfrm>
          <a:prstGeom prst="rect">
            <a:avLst/>
          </a:prstGeom>
        </p:spPr>
        <p:txBody>
          <a:bodyPr tIns="91440" bIns="91440" anchor="b">
            <a:noAutofit/>
          </a:bodyPr>
          <a:p>
            <a:pPr algn="ctr"/>
            <a:r>
              <a:rPr b="0" lang="en-US" sz="4800" spc="-1" strike="noStrike">
                <a:solidFill>
                  <a:srgbClr val="000000"/>
                </a:solidFill>
                <a:latin typeface="Arial"/>
              </a:rPr>
              <a:t>Click to edit the title text format</a:t>
            </a:r>
            <a:endParaRPr b="0" lang="en-US" sz="4800" spc="-1" strike="noStrike">
              <a:solidFill>
                <a:srgbClr val="000000"/>
              </a:solidFill>
              <a:latin typeface="Arial"/>
            </a:endParaRPr>
          </a:p>
        </p:txBody>
      </p:sp>
      <p:sp>
        <p:nvSpPr>
          <p:cNvPr id="5" name="PlaceHolder 6"/>
          <p:cNvSpPr>
            <a:spLocks noGrp="1"/>
          </p:cNvSpPr>
          <p:nvPr>
            <p:ph type="sldNum"/>
          </p:nvPr>
        </p:nvSpPr>
        <p:spPr>
          <a:xfrm>
            <a:off x="8490240" y="4681080"/>
            <a:ext cx="548280" cy="393120"/>
          </a:xfrm>
          <a:prstGeom prst="rect">
            <a:avLst/>
          </a:prstGeom>
        </p:spPr>
        <p:txBody>
          <a:bodyPr tIns="91440" bIns="91440" anchor="ctr">
            <a:noAutofit/>
          </a:bodyPr>
          <a:p>
            <a:pPr algn="r">
              <a:lnSpc>
                <a:spcPct val="100000"/>
              </a:lnSpc>
            </a:pPr>
            <a:fld id="{BF7DD280-67EE-43AD-BBB0-A45F1E888812}" type="slidenum">
              <a:rPr b="0" lang="en" sz="1000" spc="-1" strike="noStrike">
                <a:solidFill>
                  <a:srgbClr val="cacaca"/>
                </a:solidFill>
                <a:latin typeface="Average"/>
                <a:ea typeface="Average"/>
              </a:rPr>
              <a:t>19</a:t>
            </a:fld>
            <a:endParaRPr b="0" lang="en-US" sz="1000" spc="-1" strike="noStrike">
              <a:latin typeface="Times New Roman"/>
            </a:endParaRPr>
          </a:p>
        </p:txBody>
      </p:sp>
      <p:sp>
        <p:nvSpPr>
          <p:cNvPr id="6" name="PlaceHolder 7"/>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37474f"/>
        </a:solidFill>
      </p:bgPr>
    </p:bg>
    <p:spTree>
      <p:nvGrpSpPr>
        <p:cNvPr id="1" name=""/>
        <p:cNvGrpSpPr/>
        <p:nvPr/>
      </p:nvGrpSpPr>
      <p:grpSpPr>
        <a:xfrm>
          <a:off x="0" y="0"/>
          <a:ext cx="0" cy="0"/>
          <a:chOff x="0" y="0"/>
          <a:chExt cx="0" cy="0"/>
        </a:xfrm>
      </p:grpSpPr>
      <p:sp>
        <p:nvSpPr>
          <p:cNvPr id="43" name="PlaceHolder 1"/>
          <p:cNvSpPr>
            <a:spLocks noGrp="1"/>
          </p:cNvSpPr>
          <p:nvPr>
            <p:ph type="title"/>
          </p:nvPr>
        </p:nvSpPr>
        <p:spPr>
          <a:xfrm>
            <a:off x="311760" y="444960"/>
            <a:ext cx="8520120" cy="572400"/>
          </a:xfrm>
          <a:prstGeom prst="rect">
            <a:avLst/>
          </a:prstGeom>
        </p:spPr>
        <p:txBody>
          <a:bodyPr tIns="91440" bIns="91440">
            <a:noAutofit/>
          </a:bodyPr>
          <a:p>
            <a:pPr algn="ctr"/>
            <a:r>
              <a:rPr b="0" lang="en-US" sz="3000" spc="-1" strike="noStrike">
                <a:solidFill>
                  <a:srgbClr val="000000"/>
                </a:solidFill>
                <a:latin typeface="Arial"/>
              </a:rPr>
              <a:t>Click to edit the title text format</a:t>
            </a:r>
            <a:endParaRPr b="0" lang="en-US" sz="3000" spc="-1" strike="noStrike">
              <a:solidFill>
                <a:srgbClr val="000000"/>
              </a:solidFill>
              <a:latin typeface="Arial"/>
            </a:endParaRPr>
          </a:p>
        </p:txBody>
      </p:sp>
      <p:sp>
        <p:nvSpPr>
          <p:cNvPr id="44" name="PlaceHolder 2"/>
          <p:cNvSpPr>
            <a:spLocks noGrp="1"/>
          </p:cNvSpPr>
          <p:nvPr>
            <p:ph type="body"/>
          </p:nvPr>
        </p:nvSpPr>
        <p:spPr>
          <a:xfrm>
            <a:off x="311760" y="1152360"/>
            <a:ext cx="8520120" cy="3416040"/>
          </a:xfrm>
          <a:prstGeom prst="rect">
            <a:avLst/>
          </a:prstGeom>
        </p:spPr>
        <p:txBody>
          <a:bodyPr tIns="91440" bIns="91440">
            <a:noAutofit/>
          </a:bodyPr>
          <a:p>
            <a:pPr marL="432000" indent="-324000" algn="ctr">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lgn="ctr">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lgn="ctr">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lgn="ctr">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lgn="ctr">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lgn="ctr">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lgn="ctr">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45" name="PlaceHolder 3"/>
          <p:cNvSpPr>
            <a:spLocks noGrp="1"/>
          </p:cNvSpPr>
          <p:nvPr>
            <p:ph type="sldNum"/>
          </p:nvPr>
        </p:nvSpPr>
        <p:spPr>
          <a:xfrm>
            <a:off x="8490240" y="4681080"/>
            <a:ext cx="548280" cy="393120"/>
          </a:xfrm>
          <a:prstGeom prst="rect">
            <a:avLst/>
          </a:prstGeom>
        </p:spPr>
        <p:txBody>
          <a:bodyPr tIns="91440" bIns="91440" anchor="ctr">
            <a:noAutofit/>
          </a:bodyPr>
          <a:p>
            <a:pPr algn="r">
              <a:lnSpc>
                <a:spcPct val="100000"/>
              </a:lnSpc>
            </a:pPr>
            <a:fld id="{0ABE3B57-5EEE-455E-B7E7-2E8C2E7B5842}" type="slidenum">
              <a:rPr b="0" lang="en" sz="1000" spc="-1" strike="noStrike">
                <a:solidFill>
                  <a:srgbClr val="cacaca"/>
                </a:solidFill>
                <a:latin typeface="Average"/>
                <a:ea typeface="Average"/>
              </a:rPr>
              <a:t>&lt;number&gt;</a:t>
            </a:fld>
            <a:endParaRPr b="0" lang="en-US" sz="1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0e0e0"/>
        </a:solidFill>
      </p:bgPr>
    </p:bg>
    <p:spTree>
      <p:nvGrpSpPr>
        <p:cNvPr id="1" name=""/>
        <p:cNvGrpSpPr/>
        <p:nvPr/>
      </p:nvGrpSpPr>
      <p:grpSpPr>
        <a:xfrm>
          <a:off x="0" y="0"/>
          <a:ext cx="0" cy="0"/>
          <a:chOff x="0" y="0"/>
          <a:chExt cx="0" cy="0"/>
        </a:xfrm>
      </p:grpSpPr>
      <p:sp>
        <p:nvSpPr>
          <p:cNvPr id="82" name="PlaceHolder 1"/>
          <p:cNvSpPr>
            <a:spLocks noGrp="1"/>
          </p:cNvSpPr>
          <p:nvPr>
            <p:ph type="title"/>
          </p:nvPr>
        </p:nvSpPr>
        <p:spPr>
          <a:xfrm>
            <a:off x="490320" y="526320"/>
            <a:ext cx="6226920" cy="4090320"/>
          </a:xfrm>
          <a:prstGeom prst="rect">
            <a:avLst/>
          </a:prstGeom>
        </p:spPr>
        <p:txBody>
          <a:bodyPr tIns="91440" bIns="91440" anchor="ctr">
            <a:noAutofit/>
          </a:bodyPr>
          <a:p>
            <a:pPr algn="ctr"/>
            <a:r>
              <a:rPr b="0" lang="en-US" sz="4800" spc="-1" strike="noStrike">
                <a:solidFill>
                  <a:srgbClr val="000000"/>
                </a:solidFill>
                <a:latin typeface="Arial"/>
              </a:rPr>
              <a:t>Click to edit the title text format</a:t>
            </a:r>
            <a:endParaRPr b="0" lang="en-US" sz="4800" spc="-1" strike="noStrike">
              <a:solidFill>
                <a:srgbClr val="000000"/>
              </a:solidFill>
              <a:latin typeface="Arial"/>
            </a:endParaRPr>
          </a:p>
        </p:txBody>
      </p:sp>
      <p:sp>
        <p:nvSpPr>
          <p:cNvPr id="83" name="PlaceHolder 2"/>
          <p:cNvSpPr>
            <a:spLocks noGrp="1"/>
          </p:cNvSpPr>
          <p:nvPr>
            <p:ph type="sldNum"/>
          </p:nvPr>
        </p:nvSpPr>
        <p:spPr>
          <a:xfrm>
            <a:off x="8490240" y="4681080"/>
            <a:ext cx="548280" cy="393120"/>
          </a:xfrm>
          <a:prstGeom prst="rect">
            <a:avLst/>
          </a:prstGeom>
        </p:spPr>
        <p:txBody>
          <a:bodyPr tIns="91440" bIns="91440" anchor="ctr">
            <a:noAutofit/>
          </a:bodyPr>
          <a:p>
            <a:pPr algn="r">
              <a:lnSpc>
                <a:spcPct val="100000"/>
              </a:lnSpc>
            </a:pPr>
            <a:fld id="{B85CF2C1-EC9A-4CE2-B87D-69F38B09C53A}" type="slidenum">
              <a:rPr b="0" lang="en" sz="1000" spc="-1" strike="noStrike">
                <a:solidFill>
                  <a:srgbClr val="37474f"/>
                </a:solidFill>
                <a:latin typeface="Average"/>
                <a:ea typeface="Average"/>
              </a:rPr>
              <a:t>&lt;number&gt;</a:t>
            </a:fld>
            <a:endParaRPr b="0" lang="en-US" sz="1000" spc="-1" strike="noStrike">
              <a:latin typeface="Times New Roman"/>
            </a:endParaRPr>
          </a:p>
        </p:txBody>
      </p:sp>
      <p:sp>
        <p:nvSpPr>
          <p:cNvPr id="84" name="PlaceHolder 3"/>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37474f"/>
        </a:solidFill>
      </p:bgPr>
    </p:bg>
    <p:spTree>
      <p:nvGrpSpPr>
        <p:cNvPr id="1" name=""/>
        <p:cNvGrpSpPr/>
        <p:nvPr/>
      </p:nvGrpSpPr>
      <p:grpSpPr>
        <a:xfrm>
          <a:off x="0" y="0"/>
          <a:ext cx="0" cy="0"/>
          <a:chOff x="0" y="0"/>
          <a:chExt cx="0" cy="0"/>
        </a:xfrm>
      </p:grpSpPr>
      <p:sp>
        <p:nvSpPr>
          <p:cNvPr id="121" name="PlaceHolder 1"/>
          <p:cNvSpPr>
            <a:spLocks noGrp="1"/>
          </p:cNvSpPr>
          <p:nvPr>
            <p:ph type="title"/>
          </p:nvPr>
        </p:nvSpPr>
        <p:spPr>
          <a:xfrm>
            <a:off x="311760" y="444960"/>
            <a:ext cx="8520120" cy="572400"/>
          </a:xfrm>
          <a:prstGeom prst="rect">
            <a:avLst/>
          </a:prstGeom>
        </p:spPr>
        <p:txBody>
          <a:bodyPr tIns="91440" bIns="91440">
            <a:noAutofit/>
          </a:bodyPr>
          <a:p>
            <a:pPr algn="ctr"/>
            <a:r>
              <a:rPr b="0" lang="en-US" sz="3000" spc="-1" strike="noStrike">
                <a:solidFill>
                  <a:srgbClr val="000000"/>
                </a:solidFill>
                <a:latin typeface="Arial"/>
              </a:rPr>
              <a:t>Click to edit the title text format</a:t>
            </a:r>
            <a:endParaRPr b="0" lang="en-US" sz="3000" spc="-1" strike="noStrike">
              <a:solidFill>
                <a:srgbClr val="000000"/>
              </a:solidFill>
              <a:latin typeface="Arial"/>
            </a:endParaRPr>
          </a:p>
        </p:txBody>
      </p:sp>
      <p:sp>
        <p:nvSpPr>
          <p:cNvPr id="122" name="PlaceHolder 2"/>
          <p:cNvSpPr>
            <a:spLocks noGrp="1"/>
          </p:cNvSpPr>
          <p:nvPr>
            <p:ph type="sldNum"/>
          </p:nvPr>
        </p:nvSpPr>
        <p:spPr>
          <a:xfrm>
            <a:off x="8490240" y="4681080"/>
            <a:ext cx="548280" cy="393120"/>
          </a:xfrm>
          <a:prstGeom prst="rect">
            <a:avLst/>
          </a:prstGeom>
        </p:spPr>
        <p:txBody>
          <a:bodyPr tIns="91440" bIns="91440" anchor="ctr">
            <a:noAutofit/>
          </a:bodyPr>
          <a:p>
            <a:pPr algn="r">
              <a:lnSpc>
                <a:spcPct val="100000"/>
              </a:lnSpc>
            </a:pPr>
            <a:fld id="{B0E5F938-FC0D-4458-BA80-3A83D7F5FAAA}" type="slidenum">
              <a:rPr b="0" lang="en" sz="1000" spc="-1" strike="noStrike">
                <a:solidFill>
                  <a:srgbClr val="cacaca"/>
                </a:solidFill>
                <a:latin typeface="Average"/>
                <a:ea typeface="Average"/>
              </a:rPr>
              <a:t>&lt;number&gt;</a:t>
            </a:fld>
            <a:endParaRPr b="0" lang="en-US" sz="1000" spc="-1" strike="noStrike">
              <a:latin typeface="Times New Roman"/>
            </a:endParaRPr>
          </a:p>
        </p:txBody>
      </p:sp>
      <p:sp>
        <p:nvSpPr>
          <p:cNvPr id="123" name="PlaceHolder 3"/>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37474f"/>
        </a:solidFill>
      </p:bgPr>
    </p:bg>
    <p:spTree>
      <p:nvGrpSpPr>
        <p:cNvPr id="1" name=""/>
        <p:cNvGrpSpPr/>
        <p:nvPr/>
      </p:nvGrpSpPr>
      <p:grpSpPr>
        <a:xfrm>
          <a:off x="0" y="0"/>
          <a:ext cx="0" cy="0"/>
          <a:chOff x="0" y="0"/>
          <a:chExt cx="0" cy="0"/>
        </a:xfrm>
      </p:grpSpPr>
      <p:sp>
        <p:nvSpPr>
          <p:cNvPr id="160" name="PlaceHolder 1"/>
          <p:cNvSpPr>
            <a:spLocks noGrp="1"/>
          </p:cNvSpPr>
          <p:nvPr>
            <p:ph type="title"/>
          </p:nvPr>
        </p:nvSpPr>
        <p:spPr>
          <a:xfrm>
            <a:off x="628560" y="273960"/>
            <a:ext cx="7886520" cy="993960"/>
          </a:xfrm>
          <a:prstGeom prst="rect">
            <a:avLst/>
          </a:prstGeom>
        </p:spPr>
        <p:txBody>
          <a:bodyPr lIns="68400" rIns="68400" tIns="34200" bIns="34200" anchor="ctr">
            <a:noAutofit/>
          </a:bodyPr>
          <a:p>
            <a:pPr algn="ctr"/>
            <a:r>
              <a:rPr b="0" lang="en-US" sz="3000" spc="-1" strike="noStrike">
                <a:solidFill>
                  <a:srgbClr val="000000"/>
                </a:solidFill>
                <a:latin typeface="Arial"/>
              </a:rPr>
              <a:t>Click to edit the title text format</a:t>
            </a:r>
            <a:endParaRPr b="0" lang="en-US" sz="3000" spc="-1" strike="noStrike">
              <a:solidFill>
                <a:srgbClr val="000000"/>
              </a:solidFill>
              <a:latin typeface="Arial"/>
            </a:endParaRPr>
          </a:p>
        </p:txBody>
      </p:sp>
      <p:sp>
        <p:nvSpPr>
          <p:cNvPr id="161" name="PlaceHolder 2"/>
          <p:cNvSpPr>
            <a:spLocks noGrp="1"/>
          </p:cNvSpPr>
          <p:nvPr>
            <p:ph type="body"/>
          </p:nvPr>
        </p:nvSpPr>
        <p:spPr>
          <a:xfrm>
            <a:off x="628560" y="1369080"/>
            <a:ext cx="7886520" cy="3263040"/>
          </a:xfrm>
          <a:prstGeom prst="rect">
            <a:avLst/>
          </a:prstGeom>
        </p:spPr>
        <p:txBody>
          <a:bodyPr lIns="68400" rIns="68400" tIns="34200" bIns="34200">
            <a:noAutofit/>
          </a:bodyPr>
          <a:p>
            <a:pPr marL="432000" indent="-324000" algn="ctr">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lgn="ctr">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lgn="ctr">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lgn="ctr">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lgn="ctr">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lgn="ctr">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lgn="ctr">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162" name="PlaceHolder 3"/>
          <p:cNvSpPr>
            <a:spLocks noGrp="1"/>
          </p:cNvSpPr>
          <p:nvPr>
            <p:ph type="dt"/>
          </p:nvPr>
        </p:nvSpPr>
        <p:spPr>
          <a:xfrm>
            <a:off x="628560" y="4767120"/>
            <a:ext cx="2057040" cy="273600"/>
          </a:xfrm>
          <a:prstGeom prst="rect">
            <a:avLst/>
          </a:prstGeom>
        </p:spPr>
        <p:txBody>
          <a:bodyPr lIns="68400" rIns="68400" tIns="34200" bIns="34200" anchor="ctr">
            <a:noAutofit/>
          </a:bodyPr>
          <a:p>
            <a:endParaRPr b="0" lang="en-US" sz="2400" spc="-1" strike="noStrike">
              <a:latin typeface="Times New Roman"/>
            </a:endParaRPr>
          </a:p>
        </p:txBody>
      </p:sp>
      <p:sp>
        <p:nvSpPr>
          <p:cNvPr id="163" name="PlaceHolder 4"/>
          <p:cNvSpPr>
            <a:spLocks noGrp="1"/>
          </p:cNvSpPr>
          <p:nvPr>
            <p:ph type="ftr"/>
          </p:nvPr>
        </p:nvSpPr>
        <p:spPr>
          <a:xfrm>
            <a:off x="3029040" y="4767120"/>
            <a:ext cx="3085920" cy="273600"/>
          </a:xfrm>
          <a:prstGeom prst="rect">
            <a:avLst/>
          </a:prstGeom>
        </p:spPr>
        <p:txBody>
          <a:bodyPr lIns="68400" rIns="68400" tIns="34200" bIns="34200" anchor="ctr">
            <a:noAutofit/>
          </a:bodyPr>
          <a:p>
            <a:endParaRPr b="0" lang="en-US" sz="2400" spc="-1" strike="noStrike">
              <a:latin typeface="Times New Roman"/>
            </a:endParaRPr>
          </a:p>
        </p:txBody>
      </p:sp>
      <p:sp>
        <p:nvSpPr>
          <p:cNvPr id="164" name="PlaceHolder 5"/>
          <p:cNvSpPr>
            <a:spLocks noGrp="1"/>
          </p:cNvSpPr>
          <p:nvPr>
            <p:ph type="sldNum"/>
          </p:nvPr>
        </p:nvSpPr>
        <p:spPr>
          <a:xfrm>
            <a:off x="6458040" y="4767120"/>
            <a:ext cx="2057040" cy="273600"/>
          </a:xfrm>
          <a:prstGeom prst="rect">
            <a:avLst/>
          </a:prstGeom>
        </p:spPr>
        <p:txBody>
          <a:bodyPr lIns="68400" rIns="68400" tIns="34200" bIns="34200" anchor="ctr">
            <a:noAutofit/>
          </a:bodyPr>
          <a:p>
            <a:pPr algn="r">
              <a:lnSpc>
                <a:spcPct val="100000"/>
              </a:lnSpc>
            </a:pPr>
            <a:fld id="{F938B46B-E84F-42A0-86AB-4136070F8465}" type="slidenum">
              <a:rPr b="0" lang="en" sz="1000" spc="-1" strike="noStrike">
                <a:solidFill>
                  <a:srgbClr val="cacaca"/>
                </a:solidFill>
                <a:latin typeface="Average"/>
                <a:ea typeface="Average"/>
              </a:rPr>
              <a:t>&lt;number&gt;</a:t>
            </a:fld>
            <a:endParaRPr b="0" lang="en-US" sz="1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37474f"/>
        </a:solidFill>
      </p:bgPr>
    </p:bg>
    <p:spTree>
      <p:nvGrpSpPr>
        <p:cNvPr id="1" name=""/>
        <p:cNvGrpSpPr/>
        <p:nvPr/>
      </p:nvGrpSpPr>
      <p:grpSpPr>
        <a:xfrm>
          <a:off x="0" y="0"/>
          <a:ext cx="0" cy="0"/>
          <a:chOff x="0" y="0"/>
          <a:chExt cx="0" cy="0"/>
        </a:xfrm>
      </p:grpSpPr>
      <p:sp>
        <p:nvSpPr>
          <p:cNvPr id="201" name="PlaceHolder 1"/>
          <p:cNvSpPr>
            <a:spLocks noGrp="1"/>
          </p:cNvSpPr>
          <p:nvPr>
            <p:ph type="title"/>
          </p:nvPr>
        </p:nvSpPr>
        <p:spPr>
          <a:xfrm>
            <a:off x="671400" y="2141280"/>
            <a:ext cx="7851960" cy="860760"/>
          </a:xfrm>
          <a:prstGeom prst="rect">
            <a:avLst/>
          </a:prstGeom>
        </p:spPr>
        <p:txBody>
          <a:bodyPr tIns="91440" bIns="91440" anchor="ctr">
            <a:noAutofit/>
          </a:bodyPr>
          <a:p>
            <a:pPr algn="ctr"/>
            <a:r>
              <a:rPr b="0" lang="en-US" sz="3600" spc="-1" strike="noStrike">
                <a:solidFill>
                  <a:srgbClr val="000000"/>
                </a:solidFill>
                <a:latin typeface="Arial"/>
              </a:rPr>
              <a:t>Click to edit the title text format</a:t>
            </a:r>
            <a:endParaRPr b="0" lang="en-US" sz="3600" spc="-1" strike="noStrike">
              <a:solidFill>
                <a:srgbClr val="000000"/>
              </a:solidFill>
              <a:latin typeface="Arial"/>
            </a:endParaRPr>
          </a:p>
        </p:txBody>
      </p:sp>
      <p:sp>
        <p:nvSpPr>
          <p:cNvPr id="202" name="PlaceHolder 2"/>
          <p:cNvSpPr>
            <a:spLocks noGrp="1"/>
          </p:cNvSpPr>
          <p:nvPr>
            <p:ph type="sldNum"/>
          </p:nvPr>
        </p:nvSpPr>
        <p:spPr>
          <a:xfrm>
            <a:off x="8490240" y="4681080"/>
            <a:ext cx="548280" cy="393120"/>
          </a:xfrm>
          <a:prstGeom prst="rect">
            <a:avLst/>
          </a:prstGeom>
        </p:spPr>
        <p:txBody>
          <a:bodyPr tIns="91440" bIns="91440" anchor="ctr">
            <a:noAutofit/>
          </a:bodyPr>
          <a:p>
            <a:pPr algn="r">
              <a:lnSpc>
                <a:spcPct val="100000"/>
              </a:lnSpc>
            </a:pPr>
            <a:fld id="{2742029E-4D52-43DF-BC1E-17A7481A3273}" type="slidenum">
              <a:rPr b="0" lang="en" sz="1000" spc="-1" strike="noStrike">
                <a:solidFill>
                  <a:srgbClr val="cacaca"/>
                </a:solidFill>
                <a:latin typeface="Average"/>
                <a:ea typeface="Average"/>
              </a:rPr>
              <a:t>&lt;number&gt;</a:t>
            </a:fld>
            <a:endParaRPr b="0" lang="en-US" sz="1000" spc="-1" strike="noStrike">
              <a:latin typeface="Times New Roman"/>
            </a:endParaRPr>
          </a:p>
        </p:txBody>
      </p:sp>
      <p:sp>
        <p:nvSpPr>
          <p:cNvPr id="203" name="PlaceHolder 3"/>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49.xml"/>
</Relationships>
</file>

<file path=ppt/slides/_rels/slide11.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9.xml"/>
</Relationships>
</file>

<file path=ppt/slides/_rels/slide12.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49.xml"/>
</Relationships>
</file>

<file path=ppt/slides/_rels/slide13.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slideLayout" Target="../slideLayouts/slideLayout49.xml"/>
</Relationships>
</file>

<file path=ppt/slides/_rels/slide14.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49.xml"/>
</Relationships>
</file>

<file path=ppt/slides/_rels/slide15.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49.xml"/>
</Relationships>
</file>

<file path=ppt/slides/_rels/slide16.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49.xml"/>
</Relationships>
</file>

<file path=ppt/slides/_rels/slide17.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49.xml"/>
</Relationships>
</file>

<file path=ppt/slides/_rels/slide18.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49.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0.xml.rels><?xml version="1.0" encoding="UTF-8"?>
<Relationships xmlns="http://schemas.openxmlformats.org/package/2006/relationships"><Relationship Id="rId1" Type="http://schemas.openxmlformats.org/officeDocument/2006/relationships/image" Target="../media/image18.jpeg"/><Relationship Id="rId2" Type="http://schemas.openxmlformats.org/officeDocument/2006/relationships/slideLayout" Target="../slideLayouts/slideLayout49.xml"/>
</Relationships>
</file>

<file path=ppt/slides/_rels/slide21.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image" Target="../media/image20.jpeg"/><Relationship Id="rId3" Type="http://schemas.openxmlformats.org/officeDocument/2006/relationships/slideLayout" Target="../slideLayouts/slideLayout49.xml"/>
</Relationships>
</file>

<file path=ppt/slides/_rels/slide22.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2.jpeg"/><Relationship Id="rId3" Type="http://schemas.openxmlformats.org/officeDocument/2006/relationships/slideLayout" Target="../slideLayouts/slideLayout49.xml"/>
</Relationships>
</file>

<file path=ppt/slides/_rels/slide23.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image" Target="../media/image24.jpeg"/><Relationship Id="rId3" Type="http://schemas.openxmlformats.org/officeDocument/2006/relationships/slideLayout" Target="../slideLayouts/slideLayout49.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5.xml"/>
</Relationships>
</file>

<file path=ppt/slides/_rels/slide6.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41.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8.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49.xml"/>
</Relationships>
</file>

<file path=ppt/slides/_rels/slide9.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slideLayout" Target="../slideLayouts/slideLayout4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0" name="TextShape 1"/>
          <p:cNvSpPr txBox="1"/>
          <p:nvPr/>
        </p:nvSpPr>
        <p:spPr>
          <a:xfrm>
            <a:off x="671400" y="990720"/>
            <a:ext cx="7801200" cy="1729800"/>
          </a:xfrm>
          <a:prstGeom prst="rect">
            <a:avLst/>
          </a:prstGeom>
          <a:noFill/>
          <a:ln>
            <a:noFill/>
          </a:ln>
        </p:spPr>
        <p:txBody>
          <a:bodyPr tIns="91440" bIns="91440" anchor="b">
            <a:noAutofit/>
          </a:bodyPr>
          <a:p>
            <a:pPr algn="ctr">
              <a:lnSpc>
                <a:spcPct val="100000"/>
              </a:lnSpc>
            </a:pPr>
            <a:r>
              <a:rPr b="0" lang="en" sz="4800" spc="-1" strike="noStrike">
                <a:solidFill>
                  <a:srgbClr val="ffffff"/>
                </a:solidFill>
                <a:latin typeface="Oswald"/>
                <a:ea typeface="Oswald"/>
              </a:rPr>
              <a:t>Line Launcher</a:t>
            </a:r>
            <a:endParaRPr b="0" lang="en-US" sz="4800" spc="-1" strike="noStrike">
              <a:solidFill>
                <a:srgbClr val="000000"/>
              </a:solidFill>
              <a:latin typeface="Arial"/>
            </a:endParaRPr>
          </a:p>
        </p:txBody>
      </p:sp>
      <p:sp>
        <p:nvSpPr>
          <p:cNvPr id="241" name="TextShape 2"/>
          <p:cNvSpPr txBox="1"/>
          <p:nvPr/>
        </p:nvSpPr>
        <p:spPr>
          <a:xfrm>
            <a:off x="671400" y="3174840"/>
            <a:ext cx="7801200" cy="792360"/>
          </a:xfrm>
          <a:prstGeom prst="rect">
            <a:avLst/>
          </a:prstGeom>
          <a:noFill/>
          <a:ln>
            <a:noFill/>
          </a:ln>
        </p:spPr>
        <p:txBody>
          <a:bodyPr tIns="91440" bIns="91440">
            <a:noAutofit/>
          </a:bodyPr>
          <a:p>
            <a:pPr algn="ctr">
              <a:lnSpc>
                <a:spcPct val="100000"/>
              </a:lnSpc>
            </a:pPr>
            <a:r>
              <a:rPr b="0" lang="en" sz="2100" spc="-1" strike="noStrike">
                <a:solidFill>
                  <a:srgbClr val="cacaca"/>
                </a:solidFill>
                <a:latin typeface="Average"/>
                <a:ea typeface="Average"/>
              </a:rPr>
              <a:t>Presentation</a:t>
            </a:r>
            <a:endParaRPr b="0" lang="en-US" sz="2100" spc="-1" strike="noStrike">
              <a:latin typeface="Arial"/>
            </a:endParaRPr>
          </a:p>
        </p:txBody>
      </p:sp>
      <p:sp>
        <p:nvSpPr>
          <p:cNvPr id="242" name="CustomShape 3"/>
          <p:cNvSpPr/>
          <p:nvPr/>
        </p:nvSpPr>
        <p:spPr>
          <a:xfrm>
            <a:off x="7589520" y="4587840"/>
            <a:ext cx="1420560" cy="389880"/>
          </a:xfrm>
          <a:prstGeom prst="rect">
            <a:avLst/>
          </a:prstGeom>
          <a:noFill/>
          <a:ln>
            <a:noFill/>
          </a:ln>
        </p:spPr>
        <p:style>
          <a:lnRef idx="0"/>
          <a:fillRef idx="0"/>
          <a:effectRef idx="0"/>
          <a:fontRef idx="minor"/>
        </p:style>
        <p:txBody>
          <a:bodyPr tIns="91440" bIns="91440">
            <a:noAutofit/>
          </a:bodyPr>
          <a:p>
            <a:pPr>
              <a:lnSpc>
                <a:spcPct val="100000"/>
              </a:lnSpc>
            </a:pPr>
            <a:r>
              <a:rPr b="0" lang="en" sz="1400" spc="-1" strike="noStrike">
                <a:solidFill>
                  <a:srgbClr val="ffffff"/>
                </a:solidFill>
                <a:latin typeface="Average"/>
                <a:ea typeface="Average"/>
              </a:rPr>
              <a:t>23 April 2020</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96" name="CustomShape 1"/>
          <p:cNvSpPr/>
          <p:nvPr/>
        </p:nvSpPr>
        <p:spPr>
          <a:xfrm>
            <a:off x="0" y="1020600"/>
            <a:ext cx="9143640" cy="4122360"/>
          </a:xfrm>
          <a:prstGeom prst="rect">
            <a:avLst/>
          </a:prstGeom>
          <a:gradFill rotWithShape="0">
            <a:gsLst>
              <a:gs pos="0">
                <a:srgbClr val="3865b4"/>
              </a:gs>
              <a:gs pos="100000">
                <a:srgbClr val="11151a"/>
              </a:gs>
            </a:gsLst>
            <a:lin ang="4200000"/>
          </a:gradFill>
          <a:ln>
            <a:noFill/>
          </a:ln>
        </p:spPr>
        <p:style>
          <a:lnRef idx="0"/>
          <a:fillRef idx="0"/>
          <a:effectRef idx="0"/>
          <a:fontRef idx="minor"/>
        </p:style>
      </p:sp>
      <p:grpSp>
        <p:nvGrpSpPr>
          <p:cNvPr id="297" name="Group 2"/>
          <p:cNvGrpSpPr/>
          <p:nvPr/>
        </p:nvGrpSpPr>
        <p:grpSpPr>
          <a:xfrm>
            <a:off x="0" y="360"/>
            <a:ext cx="9143640" cy="2286720"/>
            <a:chOff x="0" y="360"/>
            <a:chExt cx="9143640" cy="2286720"/>
          </a:xfrm>
        </p:grpSpPr>
        <p:pic>
          <p:nvPicPr>
            <p:cNvPr id="298" name="Google Shape;159;p23" descr=""/>
            <p:cNvPicPr/>
            <p:nvPr/>
          </p:nvPicPr>
          <p:blipFill>
            <a:blip r:embed="rId1"/>
            <a:srcRect l="0" t="45713" r="0" b="9819"/>
            <a:stretch/>
          </p:blipFill>
          <p:spPr>
            <a:xfrm flipH="1" rot="10800000">
              <a:off x="0" y="0"/>
              <a:ext cx="9143640" cy="2286720"/>
            </a:xfrm>
            <a:prstGeom prst="rect">
              <a:avLst/>
            </a:prstGeom>
            <a:ln>
              <a:noFill/>
            </a:ln>
          </p:spPr>
        </p:pic>
        <p:sp>
          <p:nvSpPr>
            <p:cNvPr id="299" name="CustomShape 3"/>
            <p:cNvSpPr/>
            <p:nvPr/>
          </p:nvSpPr>
          <p:spPr>
            <a:xfrm flipV="1">
              <a:off x="1550520" y="808200"/>
              <a:ext cx="280080" cy="303840"/>
            </a:xfrm>
            <a:prstGeom prst="ellipse">
              <a:avLst/>
            </a:prstGeom>
            <a:solidFill>
              <a:srgbClr val="ffffff"/>
            </a:solidFill>
            <a:ln>
              <a:noFill/>
            </a:ln>
          </p:spPr>
          <p:style>
            <a:lnRef idx="0"/>
            <a:fillRef idx="0"/>
            <a:effectRef idx="0"/>
            <a:fontRef idx="minor"/>
          </p:style>
        </p:sp>
      </p:grpSp>
      <p:sp>
        <p:nvSpPr>
          <p:cNvPr id="300" name="TextShape 4"/>
          <p:cNvSpPr txBox="1"/>
          <p:nvPr/>
        </p:nvSpPr>
        <p:spPr>
          <a:xfrm>
            <a:off x="884520" y="335880"/>
            <a:ext cx="7374960" cy="799920"/>
          </a:xfrm>
          <a:prstGeom prst="rect">
            <a:avLst/>
          </a:prstGeom>
          <a:noFill/>
          <a:ln>
            <a:noFill/>
          </a:ln>
        </p:spPr>
        <p:txBody>
          <a:bodyPr lIns="68400" rIns="68400" tIns="34200" bIns="34200" anchor="ctr">
            <a:noAutofit/>
          </a:bodyPr>
          <a:p>
            <a:pPr>
              <a:lnSpc>
                <a:spcPct val="90000"/>
              </a:lnSpc>
            </a:pPr>
            <a:r>
              <a:rPr b="1" lang="en" sz="3000" spc="-1" strike="noStrike">
                <a:solidFill>
                  <a:srgbClr val="3f3f3f"/>
                </a:solidFill>
                <a:latin typeface="comic"/>
                <a:ea typeface="comic"/>
              </a:rPr>
              <a:t>The trigger and the link</a:t>
            </a:r>
            <a:endParaRPr b="0" lang="en-US" sz="3000" spc="-1" strike="noStrike">
              <a:solidFill>
                <a:srgbClr val="000000"/>
              </a:solidFill>
              <a:latin typeface="Arial"/>
            </a:endParaRPr>
          </a:p>
        </p:txBody>
      </p:sp>
      <p:sp>
        <p:nvSpPr>
          <p:cNvPr id="301" name="TextShape 5"/>
          <p:cNvSpPr txBox="1"/>
          <p:nvPr/>
        </p:nvSpPr>
        <p:spPr>
          <a:xfrm>
            <a:off x="1024560" y="1500480"/>
            <a:ext cx="6244200" cy="2770560"/>
          </a:xfrm>
          <a:prstGeom prst="rect">
            <a:avLst/>
          </a:prstGeom>
          <a:noFill/>
          <a:ln>
            <a:noFill/>
          </a:ln>
        </p:spPr>
        <p:txBody>
          <a:bodyPr lIns="68400" rIns="68400" tIns="34200" bIns="34200" anchor="ctr">
            <a:noAutofit/>
          </a:bodyPr>
          <a:p>
            <a:pPr>
              <a:lnSpc>
                <a:spcPct val="90000"/>
              </a:lnSpc>
              <a:spcAft>
                <a:spcPts val="1599"/>
              </a:spcAft>
            </a:pPr>
            <a:r>
              <a:rPr b="0" lang="en" sz="1500" spc="-1" strike="noStrike">
                <a:solidFill>
                  <a:srgbClr val="ffffff"/>
                </a:solidFill>
                <a:latin typeface="Georgia"/>
                <a:ea typeface="Georgia"/>
              </a:rPr>
              <a:t>The trigger is made of the plastic. It is connected with the moveable plate and its one end is present at the empty slot present in the center of the moveable plate which serves as the lock. While the other end is act as trigger.</a:t>
            </a:r>
            <a:endParaRPr b="0" lang="en-US" sz="1500" spc="-1" strike="noStrike">
              <a:solidFill>
                <a:srgbClr val="000000"/>
              </a:solidFill>
              <a:latin typeface="Arial"/>
            </a:endParaRPr>
          </a:p>
        </p:txBody>
      </p:sp>
      <p:sp>
        <p:nvSpPr>
          <p:cNvPr id="302" name="CustomShape 6"/>
          <p:cNvSpPr/>
          <p:nvPr/>
        </p:nvSpPr>
        <p:spPr>
          <a:xfrm>
            <a:off x="1024560" y="3496680"/>
            <a:ext cx="6244200" cy="761400"/>
          </a:xfrm>
          <a:prstGeom prst="rect">
            <a:avLst/>
          </a:prstGeom>
          <a:noFill/>
          <a:ln>
            <a:noFill/>
          </a:ln>
        </p:spPr>
        <p:style>
          <a:lnRef idx="0"/>
          <a:fillRef idx="0"/>
          <a:effectRef idx="0"/>
          <a:fontRef idx="minor"/>
        </p:style>
        <p:txBody>
          <a:bodyPr lIns="68400" rIns="68400" tIns="34200" bIns="34200">
            <a:noAutofit/>
          </a:bodyPr>
          <a:p>
            <a:pPr>
              <a:lnSpc>
                <a:spcPct val="100000"/>
              </a:lnSpc>
            </a:pPr>
            <a:r>
              <a:rPr b="0" lang="en" sz="1500" spc="-1" strike="noStrike">
                <a:solidFill>
                  <a:srgbClr val="ffffff"/>
                </a:solidFill>
                <a:latin typeface="Georgia"/>
                <a:ea typeface="Georgia"/>
              </a:rPr>
              <a:t>The link is also made of the plastic. It is the connection between the base plate and the moveable plate. It serves as the angle changer between the two plates due to which the angle of projection also changes.</a:t>
            </a:r>
            <a:endParaRPr b="0" lang="en-US" sz="15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03" name="CustomShape 1"/>
          <p:cNvSpPr/>
          <p:nvPr/>
        </p:nvSpPr>
        <p:spPr>
          <a:xfrm>
            <a:off x="961200" y="0"/>
            <a:ext cx="8182440" cy="5143320"/>
          </a:xfrm>
          <a:prstGeom prst="rect">
            <a:avLst/>
          </a:prstGeom>
          <a:gradFill rotWithShape="0">
            <a:gsLst>
              <a:gs pos="0">
                <a:srgbClr val="3865b4"/>
              </a:gs>
              <a:gs pos="100000">
                <a:srgbClr val="11151a"/>
              </a:gs>
            </a:gsLst>
            <a:lin ang="4200000"/>
          </a:gradFill>
          <a:ln>
            <a:noFill/>
          </a:ln>
        </p:spPr>
        <p:style>
          <a:lnRef idx="0"/>
          <a:fillRef idx="0"/>
          <a:effectRef idx="0"/>
          <a:fontRef idx="minor"/>
        </p:style>
      </p:sp>
      <p:sp>
        <p:nvSpPr>
          <p:cNvPr id="304" name="CustomShape 2"/>
          <p:cNvSpPr/>
          <p:nvPr/>
        </p:nvSpPr>
        <p:spPr>
          <a:xfrm>
            <a:off x="0" y="0"/>
            <a:ext cx="3314520" cy="5143320"/>
          </a:xfrm>
          <a:prstGeom prst="rect">
            <a:avLst/>
          </a:prstGeom>
          <a:solidFill>
            <a:srgbClr val="ffffff"/>
          </a:solidFill>
          <a:ln>
            <a:noFill/>
          </a:ln>
        </p:spPr>
        <p:style>
          <a:lnRef idx="0"/>
          <a:fillRef idx="0"/>
          <a:effectRef idx="0"/>
          <a:fontRef idx="minor"/>
        </p:style>
      </p:sp>
      <p:pic>
        <p:nvPicPr>
          <p:cNvPr id="305" name="Google Shape;170;p24" descr=""/>
          <p:cNvPicPr/>
          <p:nvPr/>
        </p:nvPicPr>
        <p:blipFill>
          <a:blip r:embed="rId1"/>
          <a:srcRect l="-2" t="7981" r="60644" b="14445"/>
          <a:stretch/>
        </p:blipFill>
        <p:spPr>
          <a:xfrm>
            <a:off x="2082960" y="0"/>
            <a:ext cx="4636440" cy="5142960"/>
          </a:xfrm>
          <a:prstGeom prst="rect">
            <a:avLst/>
          </a:prstGeom>
          <a:ln>
            <a:noFill/>
          </a:ln>
        </p:spPr>
      </p:pic>
      <p:sp>
        <p:nvSpPr>
          <p:cNvPr id="306" name="TextShape 3"/>
          <p:cNvSpPr txBox="1"/>
          <p:nvPr/>
        </p:nvSpPr>
        <p:spPr>
          <a:xfrm>
            <a:off x="480240" y="932400"/>
            <a:ext cx="2891520" cy="3278520"/>
          </a:xfrm>
          <a:prstGeom prst="rect">
            <a:avLst/>
          </a:prstGeom>
          <a:noFill/>
          <a:ln>
            <a:noFill/>
          </a:ln>
        </p:spPr>
        <p:txBody>
          <a:bodyPr lIns="68400" rIns="68400" tIns="34200" bIns="34200" anchor="ctr">
            <a:noAutofit/>
          </a:bodyPr>
          <a:p>
            <a:pPr algn="ctr">
              <a:lnSpc>
                <a:spcPct val="90000"/>
              </a:lnSpc>
            </a:pPr>
            <a:r>
              <a:rPr b="1" lang="en" sz="3000" spc="-1" strike="noStrike">
                <a:solidFill>
                  <a:srgbClr val="3f3f3f"/>
                </a:solidFill>
                <a:latin typeface="comic"/>
                <a:ea typeface="comic"/>
              </a:rPr>
              <a:t>Working Principle</a:t>
            </a:r>
            <a:endParaRPr b="0" lang="en-US" sz="3000" spc="-1" strike="noStrike">
              <a:solidFill>
                <a:srgbClr val="000000"/>
              </a:solidFill>
              <a:latin typeface="Arial"/>
            </a:endParaRPr>
          </a:p>
        </p:txBody>
      </p:sp>
      <p:sp>
        <p:nvSpPr>
          <p:cNvPr id="307" name="TextShape 4"/>
          <p:cNvSpPr txBox="1"/>
          <p:nvPr/>
        </p:nvSpPr>
        <p:spPr>
          <a:xfrm>
            <a:off x="4729320" y="774720"/>
            <a:ext cx="3934440" cy="3593520"/>
          </a:xfrm>
          <a:prstGeom prst="rect">
            <a:avLst/>
          </a:prstGeom>
          <a:noFill/>
          <a:ln>
            <a:noFill/>
          </a:ln>
        </p:spPr>
        <p:txBody>
          <a:bodyPr lIns="68400" rIns="68400" tIns="34200" bIns="34200" anchor="ctr">
            <a:noAutofit/>
          </a:bodyPr>
          <a:p>
            <a:pPr>
              <a:lnSpc>
                <a:spcPct val="90000"/>
              </a:lnSpc>
              <a:spcAft>
                <a:spcPts val="1599"/>
              </a:spcAft>
            </a:pPr>
            <a:r>
              <a:rPr b="0" lang="en" sz="1800" spc="-1" strike="noStrike">
                <a:solidFill>
                  <a:srgbClr val="ffffff"/>
                </a:solidFill>
                <a:latin typeface="Georgia"/>
                <a:ea typeface="Georgia"/>
              </a:rPr>
              <a:t>The working principle of the linear launcher depends upon the law of conservation of energy in which first energy is stored in the form of elastic potential energy inside the spring and then this energy is released to attain certain kinetic energy. </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37474f"/>
        </a:solidFill>
      </p:bgPr>
    </p:bg>
    <p:spTree>
      <p:nvGrpSpPr>
        <p:cNvPr id="1" name=""/>
        <p:cNvGrpSpPr/>
        <p:nvPr/>
      </p:nvGrpSpPr>
      <p:grpSpPr>
        <a:xfrm>
          <a:off x="0" y="0"/>
          <a:ext cx="0" cy="0"/>
          <a:chOff x="0" y="0"/>
          <a:chExt cx="0" cy="0"/>
        </a:xfrm>
      </p:grpSpPr>
      <p:sp>
        <p:nvSpPr>
          <p:cNvPr id="308" name="CustomShape 1"/>
          <p:cNvSpPr/>
          <p:nvPr/>
        </p:nvSpPr>
        <p:spPr>
          <a:xfrm>
            <a:off x="0" y="0"/>
            <a:ext cx="9143640" cy="5143320"/>
          </a:xfrm>
          <a:prstGeom prst="rect">
            <a:avLst/>
          </a:prstGeom>
          <a:solidFill>
            <a:schemeClr val="lt1"/>
          </a:solidFill>
          <a:ln>
            <a:noFill/>
          </a:ln>
        </p:spPr>
        <p:style>
          <a:lnRef idx="0"/>
          <a:fillRef idx="0"/>
          <a:effectRef idx="0"/>
          <a:fontRef idx="minor"/>
        </p:style>
      </p:sp>
      <p:sp>
        <p:nvSpPr>
          <p:cNvPr id="309" name="TextShape 2"/>
          <p:cNvSpPr txBox="1"/>
          <p:nvPr/>
        </p:nvSpPr>
        <p:spPr>
          <a:xfrm>
            <a:off x="628560" y="273960"/>
            <a:ext cx="4044600" cy="993960"/>
          </a:xfrm>
          <a:prstGeom prst="rect">
            <a:avLst/>
          </a:prstGeom>
          <a:noFill/>
          <a:ln>
            <a:noFill/>
          </a:ln>
        </p:spPr>
        <p:txBody>
          <a:bodyPr lIns="68400" rIns="68400" tIns="34200" bIns="34200" anchor="ctr">
            <a:noAutofit/>
          </a:bodyPr>
          <a:p>
            <a:pPr algn="just">
              <a:lnSpc>
                <a:spcPct val="90000"/>
              </a:lnSpc>
            </a:pPr>
            <a:r>
              <a:rPr b="1" lang="en" sz="3000" spc="-1" strike="noStrike">
                <a:solidFill>
                  <a:srgbClr val="ffffff"/>
                </a:solidFill>
                <a:latin typeface="comic"/>
                <a:ea typeface="comic"/>
              </a:rPr>
              <a:t>Working principle</a:t>
            </a:r>
            <a:endParaRPr b="0" lang="en-US" sz="3000" spc="-1" strike="noStrike">
              <a:solidFill>
                <a:srgbClr val="000000"/>
              </a:solidFill>
              <a:latin typeface="Arial"/>
            </a:endParaRPr>
          </a:p>
        </p:txBody>
      </p:sp>
      <p:sp>
        <p:nvSpPr>
          <p:cNvPr id="310" name="CustomShape 3"/>
          <p:cNvSpPr/>
          <p:nvPr/>
        </p:nvSpPr>
        <p:spPr>
          <a:xfrm>
            <a:off x="7648920" y="0"/>
            <a:ext cx="866160" cy="468360"/>
          </a:xfrm>
          <a:custGeom>
            <a:avLst/>
            <a:gdLst/>
            <a:ah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5">
              <a:alpha val="95000"/>
            </a:schemeClr>
          </a:solidFill>
          <a:ln>
            <a:noFill/>
          </a:ln>
        </p:spPr>
        <p:style>
          <a:lnRef idx="0"/>
          <a:fillRef idx="0"/>
          <a:effectRef idx="0"/>
          <a:fontRef idx="minor"/>
        </p:style>
      </p:sp>
      <p:sp>
        <p:nvSpPr>
          <p:cNvPr id="311" name="TextShape 4"/>
          <p:cNvSpPr txBox="1"/>
          <p:nvPr/>
        </p:nvSpPr>
        <p:spPr>
          <a:xfrm>
            <a:off x="620640" y="1216440"/>
            <a:ext cx="4060800" cy="3618720"/>
          </a:xfrm>
          <a:prstGeom prst="rect">
            <a:avLst/>
          </a:prstGeom>
          <a:noFill/>
          <a:ln>
            <a:noFill/>
          </a:ln>
        </p:spPr>
        <p:txBody>
          <a:bodyPr lIns="68400" rIns="68400" tIns="34200" bIns="34200">
            <a:noAutofit/>
          </a:bodyPr>
          <a:p>
            <a:pPr algn="just">
              <a:lnSpc>
                <a:spcPct val="90000"/>
              </a:lnSpc>
              <a:spcAft>
                <a:spcPts val="1599"/>
              </a:spcAft>
            </a:pPr>
            <a:r>
              <a:rPr b="0" lang="en" sz="1700" spc="-1" strike="noStrike">
                <a:solidFill>
                  <a:srgbClr val="cacaca"/>
                </a:solidFill>
                <a:latin typeface="Georgia"/>
                <a:ea typeface="Georgia"/>
              </a:rPr>
              <a:t>When the striking rod is pulled back the spring over it got </a:t>
            </a:r>
            <a:r>
              <a:rPr b="1" i="1" lang="en" sz="1400" spc="-1" strike="noStrike">
                <a:solidFill>
                  <a:srgbClr val="cacaca"/>
                </a:solidFill>
                <a:latin typeface="Georgia"/>
                <a:ea typeface="Georgia"/>
              </a:rPr>
              <a:t>compressed</a:t>
            </a:r>
            <a:r>
              <a:rPr b="0" lang="en" sz="1700" spc="-1" strike="noStrike">
                <a:solidFill>
                  <a:srgbClr val="cacaca"/>
                </a:solidFill>
                <a:latin typeface="Georgia"/>
                <a:ea typeface="Georgia"/>
              </a:rPr>
              <a:t> and then it stores the </a:t>
            </a:r>
            <a:r>
              <a:rPr b="1" i="1" lang="en" sz="1400" spc="-1" strike="noStrike">
                <a:solidFill>
                  <a:srgbClr val="cacaca"/>
                </a:solidFill>
                <a:latin typeface="Georgia"/>
                <a:ea typeface="Georgia"/>
              </a:rPr>
              <a:t>elastic potential energy</a:t>
            </a:r>
            <a:r>
              <a:rPr b="0" lang="en" sz="1700" spc="-1" strike="noStrike">
                <a:solidFill>
                  <a:srgbClr val="cacaca"/>
                </a:solidFill>
                <a:latin typeface="Georgia"/>
                <a:ea typeface="Georgia"/>
              </a:rPr>
              <a:t> in it. The rod can be locked with the trigger. So when the small external force is applied on the trigger the rod got unlocked and it </a:t>
            </a:r>
            <a:r>
              <a:rPr b="1" i="1" lang="en" sz="1400" spc="-1" strike="noStrike">
                <a:solidFill>
                  <a:srgbClr val="cacaca"/>
                </a:solidFill>
                <a:latin typeface="Georgia"/>
                <a:ea typeface="Georgia"/>
              </a:rPr>
              <a:t>launches</a:t>
            </a:r>
            <a:r>
              <a:rPr b="0" lang="en" sz="1700" spc="-1" strike="noStrike">
                <a:solidFill>
                  <a:srgbClr val="cacaca"/>
                </a:solidFill>
                <a:latin typeface="Georgia"/>
                <a:ea typeface="Georgia"/>
              </a:rPr>
              <a:t> the ball by changing the potential energy into the </a:t>
            </a:r>
            <a:r>
              <a:rPr b="1" i="1" lang="en" sz="1400" spc="-1" strike="noStrike">
                <a:solidFill>
                  <a:srgbClr val="cacaca"/>
                </a:solidFill>
                <a:latin typeface="Georgia"/>
                <a:ea typeface="Georgia"/>
              </a:rPr>
              <a:t>kinetic energy</a:t>
            </a:r>
            <a:r>
              <a:rPr b="0" lang="en" sz="1700" spc="-1" strike="noStrike">
                <a:solidFill>
                  <a:srgbClr val="cacaca"/>
                </a:solidFill>
                <a:latin typeface="Georgia"/>
                <a:ea typeface="Georgia"/>
              </a:rPr>
              <a:t> and the ball hits the certain </a:t>
            </a:r>
            <a:r>
              <a:rPr b="1" i="1" lang="en" sz="1400" spc="-1" strike="noStrike">
                <a:solidFill>
                  <a:srgbClr val="cacaca"/>
                </a:solidFill>
                <a:latin typeface="Georgia"/>
                <a:ea typeface="Georgia"/>
              </a:rPr>
              <a:t>target</a:t>
            </a:r>
            <a:r>
              <a:rPr b="0" lang="en" sz="1700" spc="-1" strike="noStrike">
                <a:solidFill>
                  <a:srgbClr val="cacaca"/>
                </a:solidFill>
                <a:latin typeface="Georgia"/>
                <a:ea typeface="Georgia"/>
              </a:rPr>
              <a:t> according to the calculation. We can change the </a:t>
            </a:r>
            <a:r>
              <a:rPr b="1" i="1" lang="en" sz="1400" spc="-1" strike="noStrike">
                <a:solidFill>
                  <a:srgbClr val="cacaca"/>
                </a:solidFill>
                <a:latin typeface="Georgia"/>
                <a:ea typeface="Georgia"/>
              </a:rPr>
              <a:t>angle of projection</a:t>
            </a:r>
            <a:r>
              <a:rPr b="0" lang="en" sz="1700" spc="-1" strike="noStrike">
                <a:solidFill>
                  <a:srgbClr val="cacaca"/>
                </a:solidFill>
                <a:latin typeface="Georgia"/>
                <a:ea typeface="Georgia"/>
              </a:rPr>
              <a:t> with the help of the link present between the plates. </a:t>
            </a:r>
            <a:endParaRPr b="0" lang="en-US" sz="1700" spc="-1" strike="noStrike">
              <a:solidFill>
                <a:srgbClr val="000000"/>
              </a:solidFill>
              <a:latin typeface="Arial"/>
            </a:endParaRPr>
          </a:p>
        </p:txBody>
      </p:sp>
      <p:sp>
        <p:nvSpPr>
          <p:cNvPr id="312" name="CustomShape 5"/>
          <p:cNvSpPr/>
          <p:nvPr/>
        </p:nvSpPr>
        <p:spPr>
          <a:xfrm>
            <a:off x="5106240" y="2567880"/>
            <a:ext cx="405360" cy="405360"/>
          </a:xfrm>
          <a:prstGeom prst="ellipse">
            <a:avLst/>
          </a:prstGeom>
          <a:noFill/>
          <a:ln w="127080">
            <a:solidFill>
              <a:schemeClr val="accent5"/>
            </a:solidFill>
            <a:miter/>
          </a:ln>
        </p:spPr>
        <p:style>
          <a:lnRef idx="0"/>
          <a:fillRef idx="0"/>
          <a:effectRef idx="0"/>
          <a:fontRef idx="minor"/>
        </p:style>
        <p:txBody>
          <a:bodyPr lIns="68400" rIns="68400" tIns="34200" bIns="34200" anchor="ctr">
            <a:noAutofit/>
          </a:bodyPr>
          <a:p>
            <a:pPr algn="ctr">
              <a:lnSpc>
                <a:spcPct val="100000"/>
              </a:lnSpc>
            </a:pPr>
            <a:r>
              <a:rPr b="0" lang="en" sz="1400" spc="-1" strike="noStrike">
                <a:solidFill>
                  <a:srgbClr val="37474f"/>
                </a:solidFill>
                <a:latin typeface="Calibri"/>
                <a:ea typeface="Calibri"/>
              </a:rPr>
              <a:t>g</a:t>
            </a:r>
            <a:endParaRPr b="0" lang="en-US" sz="1400" spc="-1" strike="noStrike">
              <a:latin typeface="Arial"/>
            </a:endParaRPr>
          </a:p>
        </p:txBody>
      </p:sp>
      <p:pic>
        <p:nvPicPr>
          <p:cNvPr id="313" name="Google Shape;182;p25" descr="Checkmark"/>
          <p:cNvPicPr/>
          <p:nvPr/>
        </p:nvPicPr>
        <p:blipFill>
          <a:blip r:embed="rId1"/>
          <a:stretch/>
        </p:blipFill>
        <p:spPr>
          <a:xfrm>
            <a:off x="5915520" y="912240"/>
            <a:ext cx="2835360" cy="2835360"/>
          </a:xfrm>
          <a:prstGeom prst="rect">
            <a:avLst/>
          </a:prstGeom>
          <a:ln>
            <a:noFill/>
          </a:ln>
        </p:spPr>
      </p:pic>
      <p:sp>
        <p:nvSpPr>
          <p:cNvPr id="314" name="CustomShape 6"/>
          <p:cNvSpPr/>
          <p:nvPr/>
        </p:nvSpPr>
        <p:spPr>
          <a:xfrm>
            <a:off x="5062320" y="0"/>
            <a:ext cx="1549800" cy="1216080"/>
          </a:xfrm>
          <a:custGeom>
            <a:avLst/>
            <a:gdLst/>
            <a:ah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a:noFill/>
          </a:ln>
        </p:spPr>
        <p:style>
          <a:lnRef idx="0"/>
          <a:fillRef idx="0"/>
          <a:effectRef idx="0"/>
          <a:fontRef idx="minor"/>
        </p:style>
      </p:sp>
      <p:sp>
        <p:nvSpPr>
          <p:cNvPr id="315" name="CustomShape 7"/>
          <p:cNvSpPr/>
          <p:nvPr/>
        </p:nvSpPr>
        <p:spPr>
          <a:xfrm>
            <a:off x="9104040" y="770760"/>
            <a:ext cx="360" cy="1198080"/>
          </a:xfrm>
          <a:custGeom>
            <a:avLst/>
            <a:gdLst/>
            <a:ahLst/>
            <a:rect l="l" t="t" r="r" b="b"/>
            <a:pathLst>
              <a:path w="21600" h="21600">
                <a:moveTo>
                  <a:pt x="0" y="0"/>
                </a:moveTo>
                <a:lnTo>
                  <a:pt x="21600" y="21600"/>
                </a:lnTo>
              </a:path>
            </a:pathLst>
          </a:custGeom>
          <a:noFill/>
          <a:ln cap="rnd" w="127080">
            <a:solidFill>
              <a:schemeClr val="accent4"/>
            </a:solidFill>
            <a:prstDash val="dash"/>
            <a:miter/>
          </a:ln>
        </p:spPr>
        <p:style>
          <a:lnRef idx="0"/>
          <a:fillRef idx="0"/>
          <a:effectRef idx="0"/>
          <a:fontRef idx="minor"/>
        </p:style>
      </p:sp>
      <p:sp>
        <p:nvSpPr>
          <p:cNvPr id="316" name="CustomShape 8"/>
          <p:cNvSpPr/>
          <p:nvPr/>
        </p:nvSpPr>
        <p:spPr>
          <a:xfrm rot="20463600">
            <a:off x="5591880" y="3875040"/>
            <a:ext cx="1376280" cy="1518120"/>
          </a:xfrm>
          <a:custGeom>
            <a:avLst/>
            <a:gdLst/>
            <a:ah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a:noFill/>
          </a:ln>
        </p:spPr>
        <p:style>
          <a:lnRef idx="0"/>
          <a:fillRef idx="0"/>
          <a:effectRef idx="0"/>
          <a:fontRef idx="minor"/>
        </p:style>
      </p:sp>
      <p:sp>
        <p:nvSpPr>
          <p:cNvPr id="317" name="CustomShape 9"/>
          <p:cNvSpPr/>
          <p:nvPr/>
        </p:nvSpPr>
        <p:spPr>
          <a:xfrm>
            <a:off x="5107320" y="4525200"/>
            <a:ext cx="1492920" cy="617760"/>
          </a:xfrm>
          <a:custGeom>
            <a:avLst/>
            <a:gdLst/>
            <a:ah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0"/>
          <a:fillRef idx="0"/>
          <a:effectRef idx="0"/>
          <a:fontRef idx="minor"/>
        </p:style>
      </p:sp>
      <p:sp>
        <p:nvSpPr>
          <p:cNvPr id="318" name="CustomShape 10"/>
          <p:cNvSpPr/>
          <p:nvPr/>
        </p:nvSpPr>
        <p:spPr>
          <a:xfrm>
            <a:off x="8138880" y="4139280"/>
            <a:ext cx="1004760" cy="1003680"/>
          </a:xfrm>
          <a:custGeom>
            <a:avLst/>
            <a:gdLst/>
            <a:ah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37474f"/>
        </a:solidFill>
      </p:bgPr>
    </p:bg>
    <p:spTree>
      <p:nvGrpSpPr>
        <p:cNvPr id="1" name=""/>
        <p:cNvGrpSpPr/>
        <p:nvPr/>
      </p:nvGrpSpPr>
      <p:grpSpPr>
        <a:xfrm>
          <a:off x="0" y="0"/>
          <a:ext cx="0" cy="0"/>
          <a:chOff x="0" y="0"/>
          <a:chExt cx="0" cy="0"/>
        </a:xfrm>
      </p:grpSpPr>
      <p:sp>
        <p:nvSpPr>
          <p:cNvPr id="319" name="CustomShape 1"/>
          <p:cNvSpPr/>
          <p:nvPr/>
        </p:nvSpPr>
        <p:spPr>
          <a:xfrm>
            <a:off x="0" y="0"/>
            <a:ext cx="9143640" cy="5143320"/>
          </a:xfrm>
          <a:prstGeom prst="rect">
            <a:avLst/>
          </a:prstGeom>
          <a:solidFill>
            <a:schemeClr val="lt1"/>
          </a:solidFill>
          <a:ln>
            <a:noFill/>
          </a:ln>
        </p:spPr>
        <p:style>
          <a:lnRef idx="0"/>
          <a:fillRef idx="0"/>
          <a:effectRef idx="0"/>
          <a:fontRef idx="minor"/>
        </p:style>
      </p:sp>
      <p:sp>
        <p:nvSpPr>
          <p:cNvPr id="320" name="TextShape 2"/>
          <p:cNvSpPr txBox="1"/>
          <p:nvPr/>
        </p:nvSpPr>
        <p:spPr>
          <a:xfrm>
            <a:off x="489240" y="1036800"/>
            <a:ext cx="2660400" cy="3069360"/>
          </a:xfrm>
          <a:prstGeom prst="rect">
            <a:avLst/>
          </a:prstGeom>
          <a:noFill/>
          <a:ln>
            <a:noFill/>
          </a:ln>
        </p:spPr>
        <p:txBody>
          <a:bodyPr lIns="68400" rIns="68400" tIns="34200" bIns="34200" anchor="ctr">
            <a:noAutofit/>
          </a:bodyPr>
          <a:p>
            <a:pPr>
              <a:lnSpc>
                <a:spcPct val="90000"/>
              </a:lnSpc>
            </a:pPr>
            <a:r>
              <a:rPr b="1" lang="en" sz="3300" spc="-1" strike="noStrike">
                <a:solidFill>
                  <a:srgbClr val="ffffff"/>
                </a:solidFill>
                <a:latin typeface="Times New Roman"/>
                <a:ea typeface="Times New Roman"/>
              </a:rPr>
              <a:t>Materials Selection</a:t>
            </a:r>
            <a:endParaRPr b="0" lang="en-US" sz="3300" spc="-1" strike="noStrike">
              <a:solidFill>
                <a:srgbClr val="000000"/>
              </a:solidFill>
              <a:latin typeface="Arial"/>
            </a:endParaRPr>
          </a:p>
        </p:txBody>
      </p:sp>
      <p:grpSp>
        <p:nvGrpSpPr>
          <p:cNvPr id="321" name="Group 3"/>
          <p:cNvGrpSpPr/>
          <p:nvPr/>
        </p:nvGrpSpPr>
        <p:grpSpPr>
          <a:xfrm>
            <a:off x="996480" y="-6480"/>
            <a:ext cx="3575160" cy="5149800"/>
            <a:chOff x="996480" y="-6480"/>
            <a:chExt cx="3575160" cy="5149800"/>
          </a:xfrm>
        </p:grpSpPr>
        <p:sp>
          <p:nvSpPr>
            <p:cNvPr id="322" name="CustomShape 4"/>
            <p:cNvSpPr/>
            <p:nvPr/>
          </p:nvSpPr>
          <p:spPr>
            <a:xfrm>
              <a:off x="2456280" y="0"/>
              <a:ext cx="914040" cy="5142960"/>
            </a:xfrm>
            <a:custGeom>
              <a:avLst/>
              <a:gdLst/>
              <a:ahLst/>
              <a:rect l="l" t="t" r="r" b="b"/>
              <a:pathLst>
                <a:path w="21600" h="21600">
                  <a:moveTo>
                    <a:pt x="0" y="0"/>
                  </a:moveTo>
                  <a:lnTo>
                    <a:pt x="21600" y="21600"/>
                  </a:lnTo>
                </a:path>
              </a:pathLst>
            </a:custGeom>
            <a:noFill/>
            <a:ln w="9360">
              <a:solidFill>
                <a:srgbClr val="bfbfbf">
                  <a:alpha val="75000"/>
                </a:srgbClr>
              </a:solidFill>
              <a:round/>
            </a:ln>
          </p:spPr>
          <p:style>
            <a:lnRef idx="0"/>
            <a:fillRef idx="0"/>
            <a:effectRef idx="0"/>
            <a:fontRef idx="minor"/>
          </p:style>
        </p:sp>
        <p:sp>
          <p:nvSpPr>
            <p:cNvPr id="323" name="CustomShape 5"/>
            <p:cNvSpPr/>
            <p:nvPr/>
          </p:nvSpPr>
          <p:spPr>
            <a:xfrm flipH="1">
              <a:off x="996120" y="2761200"/>
              <a:ext cx="3572280" cy="2382120"/>
            </a:xfrm>
            <a:custGeom>
              <a:avLst/>
              <a:gdLst/>
              <a:ahLst/>
              <a:rect l="l" t="t" r="r" b="b"/>
              <a:pathLst>
                <a:path w="21600" h="21600">
                  <a:moveTo>
                    <a:pt x="0" y="0"/>
                  </a:moveTo>
                  <a:lnTo>
                    <a:pt x="21600" y="21600"/>
                  </a:lnTo>
                </a:path>
              </a:pathLst>
            </a:custGeom>
            <a:noFill/>
            <a:ln w="9360">
              <a:solidFill>
                <a:srgbClr val="bfbfbf">
                  <a:alpha val="80000"/>
                </a:srgbClr>
              </a:solidFill>
              <a:round/>
            </a:ln>
          </p:spPr>
          <p:style>
            <a:lnRef idx="0"/>
            <a:fillRef idx="0"/>
            <a:effectRef idx="0"/>
            <a:fontRef idx="minor"/>
          </p:style>
        </p:sp>
        <p:sp>
          <p:nvSpPr>
            <p:cNvPr id="324" name="CustomShape 6"/>
            <p:cNvSpPr/>
            <p:nvPr/>
          </p:nvSpPr>
          <p:spPr>
            <a:xfrm>
              <a:off x="2314080" y="-6480"/>
              <a:ext cx="2255040" cy="5149440"/>
            </a:xfrm>
            <a:custGeom>
              <a:avLst/>
              <a:gd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p:spPr>
          <p:style>
            <a:lnRef idx="0"/>
            <a:fillRef idx="0"/>
            <a:effectRef idx="0"/>
            <a:fontRef idx="minor"/>
          </p:style>
        </p:sp>
        <p:sp>
          <p:nvSpPr>
            <p:cNvPr id="325" name="CustomShape 7"/>
            <p:cNvSpPr/>
            <p:nvPr/>
          </p:nvSpPr>
          <p:spPr>
            <a:xfrm>
              <a:off x="2630520" y="-6480"/>
              <a:ext cx="1941120" cy="5149440"/>
            </a:xfrm>
            <a:custGeom>
              <a:avLst/>
              <a:gd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p:spPr>
          <p:style>
            <a:lnRef idx="0"/>
            <a:fillRef idx="0"/>
            <a:effectRef idx="0"/>
            <a:fontRef idx="minor"/>
          </p:style>
        </p:sp>
        <p:sp>
          <p:nvSpPr>
            <p:cNvPr id="326" name="CustomShape 8"/>
            <p:cNvSpPr/>
            <p:nvPr/>
          </p:nvSpPr>
          <p:spPr>
            <a:xfrm>
              <a:off x="2127240" y="2286000"/>
              <a:ext cx="2444400" cy="2856960"/>
            </a:xfrm>
            <a:prstGeom prst="triangle">
              <a:avLst>
                <a:gd name="adj" fmla="val 100000"/>
              </a:avLst>
            </a:prstGeom>
            <a:solidFill>
              <a:schemeClr val="accent2">
                <a:alpha val="72000"/>
              </a:schemeClr>
            </a:solidFill>
            <a:ln>
              <a:noFill/>
            </a:ln>
          </p:spPr>
          <p:style>
            <a:lnRef idx="0"/>
            <a:fillRef idx="0"/>
            <a:effectRef idx="0"/>
            <a:fontRef idx="minor"/>
          </p:style>
        </p:sp>
        <p:sp>
          <p:nvSpPr>
            <p:cNvPr id="327" name="CustomShape 9"/>
            <p:cNvSpPr/>
            <p:nvPr/>
          </p:nvSpPr>
          <p:spPr>
            <a:xfrm>
              <a:off x="2428920" y="-6480"/>
              <a:ext cx="2140560" cy="5149440"/>
            </a:xfrm>
            <a:custGeom>
              <a:avLst/>
              <a:gdLst/>
              <a:ahLst/>
              <a:rect l="l" t="t" r="r" b="b"/>
              <a:pathLst>
                <a:path w="2858013" h="6866467">
                  <a:moveTo>
                    <a:pt x="0" y="0"/>
                  </a:moveTo>
                  <a:lnTo>
                    <a:pt x="2858013" y="0"/>
                  </a:lnTo>
                  <a:lnTo>
                    <a:pt x="2858013" y="6866467"/>
                  </a:lnTo>
                  <a:lnTo>
                    <a:pt x="2473942" y="6866467"/>
                  </a:lnTo>
                  <a:lnTo>
                    <a:pt x="0" y="0"/>
                  </a:lnTo>
                  <a:close/>
                </a:path>
              </a:pathLst>
            </a:custGeom>
            <a:solidFill>
              <a:srgbClr val="3f7818">
                <a:alpha val="70000"/>
              </a:srgbClr>
            </a:solidFill>
            <a:ln>
              <a:noFill/>
            </a:ln>
          </p:spPr>
          <p:style>
            <a:lnRef idx="0"/>
            <a:fillRef idx="0"/>
            <a:effectRef idx="0"/>
            <a:fontRef idx="minor"/>
          </p:style>
        </p:sp>
        <p:sp>
          <p:nvSpPr>
            <p:cNvPr id="328" name="CustomShape 10"/>
            <p:cNvSpPr/>
            <p:nvPr/>
          </p:nvSpPr>
          <p:spPr>
            <a:xfrm>
              <a:off x="3602160" y="-6480"/>
              <a:ext cx="967320" cy="5149440"/>
            </a:xfrm>
            <a:custGeom>
              <a:avLst/>
              <a:gdLst/>
              <a:ahLst/>
              <a:rect l="l" t="t" r="r" b="b"/>
              <a:pathLst>
                <a:path w="1290094" h="6858000">
                  <a:moveTo>
                    <a:pt x="1019735" y="0"/>
                  </a:moveTo>
                  <a:lnTo>
                    <a:pt x="1290094" y="0"/>
                  </a:lnTo>
                  <a:lnTo>
                    <a:pt x="1290094" y="6858000"/>
                  </a:lnTo>
                  <a:lnTo>
                    <a:pt x="0" y="6858000"/>
                  </a:lnTo>
                  <a:lnTo>
                    <a:pt x="1019735" y="0"/>
                  </a:lnTo>
                  <a:close/>
                </a:path>
              </a:pathLst>
            </a:custGeom>
            <a:solidFill>
              <a:srgbClr val="bfe471">
                <a:alpha val="70000"/>
              </a:srgbClr>
            </a:solidFill>
            <a:ln>
              <a:noFill/>
            </a:ln>
          </p:spPr>
          <p:style>
            <a:lnRef idx="0"/>
            <a:fillRef idx="0"/>
            <a:effectRef idx="0"/>
            <a:fontRef idx="minor"/>
          </p:style>
        </p:sp>
        <p:sp>
          <p:nvSpPr>
            <p:cNvPr id="329" name="CustomShape 11"/>
            <p:cNvSpPr/>
            <p:nvPr/>
          </p:nvSpPr>
          <p:spPr>
            <a:xfrm>
              <a:off x="3632400" y="-6480"/>
              <a:ext cx="937080" cy="5149440"/>
            </a:xfrm>
            <a:custGeom>
              <a:avLst/>
              <a:gd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p:spPr>
          <p:style>
            <a:lnRef idx="0"/>
            <a:fillRef idx="0"/>
            <a:effectRef idx="0"/>
            <a:fontRef idx="minor"/>
          </p:style>
        </p:sp>
        <p:sp>
          <p:nvSpPr>
            <p:cNvPr id="330" name="CustomShape 12"/>
            <p:cNvSpPr/>
            <p:nvPr/>
          </p:nvSpPr>
          <p:spPr>
            <a:xfrm>
              <a:off x="3206880" y="2692440"/>
              <a:ext cx="1362600" cy="2450880"/>
            </a:xfrm>
            <a:prstGeom prst="triangle">
              <a:avLst>
                <a:gd name="adj" fmla="val 100000"/>
              </a:avLst>
            </a:prstGeom>
            <a:solidFill>
              <a:schemeClr val="accent1">
                <a:alpha val="80000"/>
              </a:schemeClr>
            </a:solidFill>
            <a:ln>
              <a:noFill/>
            </a:ln>
          </p:spPr>
          <p:style>
            <a:lnRef idx="0"/>
            <a:fillRef idx="0"/>
            <a:effectRef idx="0"/>
            <a:fontRef idx="minor"/>
          </p:style>
        </p:sp>
      </p:grpSp>
      <p:sp>
        <p:nvSpPr>
          <p:cNvPr id="331" name="CustomShape 13"/>
          <p:cNvSpPr/>
          <p:nvPr/>
        </p:nvSpPr>
        <p:spPr>
          <a:xfrm>
            <a:off x="4483440" y="0"/>
            <a:ext cx="4660200" cy="5143320"/>
          </a:xfrm>
          <a:prstGeom prst="rect">
            <a:avLst/>
          </a:prstGeom>
          <a:solidFill>
            <a:schemeClr val="accent1"/>
          </a:solidFill>
          <a:ln>
            <a:noFill/>
          </a:ln>
        </p:spPr>
        <p:style>
          <a:lnRef idx="0"/>
          <a:fillRef idx="0"/>
          <a:effectRef idx="0"/>
          <a:fontRef idx="minor"/>
        </p:style>
      </p:sp>
      <p:grpSp>
        <p:nvGrpSpPr>
          <p:cNvPr id="332" name="Group 14"/>
          <p:cNvGrpSpPr/>
          <p:nvPr/>
        </p:nvGrpSpPr>
        <p:grpSpPr>
          <a:xfrm>
            <a:off x="3687480" y="709920"/>
            <a:ext cx="4971240" cy="3731040"/>
            <a:chOff x="3687480" y="709920"/>
            <a:chExt cx="4971240" cy="3731040"/>
          </a:xfrm>
        </p:grpSpPr>
        <p:sp>
          <p:nvSpPr>
            <p:cNvPr id="333" name="CustomShape 15"/>
            <p:cNvSpPr/>
            <p:nvPr/>
          </p:nvSpPr>
          <p:spPr>
            <a:xfrm>
              <a:off x="3687480" y="709920"/>
              <a:ext cx="4971240" cy="785160"/>
            </a:xfrm>
            <a:prstGeom prst="roundRect">
              <a:avLst>
                <a:gd name="adj" fmla="val 10000"/>
              </a:avLst>
            </a:prstGeom>
            <a:solidFill>
              <a:srgbClr val="52a01e"/>
            </a:solidFill>
            <a:ln>
              <a:noFill/>
            </a:ln>
          </p:spPr>
          <p:style>
            <a:lnRef idx="0"/>
            <a:fillRef idx="0"/>
            <a:effectRef idx="0"/>
            <a:fontRef idx="minor"/>
          </p:style>
        </p:sp>
        <p:sp>
          <p:nvSpPr>
            <p:cNvPr id="334" name="CustomShape 16"/>
            <p:cNvSpPr/>
            <p:nvPr/>
          </p:nvSpPr>
          <p:spPr>
            <a:xfrm>
              <a:off x="3925080" y="886680"/>
              <a:ext cx="431640" cy="431640"/>
            </a:xfrm>
            <a:prstGeom prst="rect">
              <a:avLst/>
            </a:prstGeom>
            <a:blipFill rotWithShape="0">
              <a:blip r:embed="rId1"/>
              <a:stretch>
                <a:fillRect/>
              </a:stretch>
            </a:blipFill>
            <a:ln>
              <a:noFill/>
            </a:ln>
          </p:spPr>
          <p:style>
            <a:lnRef idx="0"/>
            <a:fillRef idx="0"/>
            <a:effectRef idx="0"/>
            <a:fontRef idx="minor"/>
          </p:style>
        </p:sp>
        <p:sp>
          <p:nvSpPr>
            <p:cNvPr id="335" name="CustomShape 17"/>
            <p:cNvSpPr/>
            <p:nvPr/>
          </p:nvSpPr>
          <p:spPr>
            <a:xfrm>
              <a:off x="4594680" y="709920"/>
              <a:ext cx="4064040" cy="785160"/>
            </a:xfrm>
            <a:prstGeom prst="rect">
              <a:avLst/>
            </a:prstGeom>
            <a:noFill/>
            <a:ln>
              <a:noFill/>
            </a:ln>
          </p:spPr>
          <p:style>
            <a:lnRef idx="0"/>
            <a:fillRef idx="0"/>
            <a:effectRef idx="0"/>
            <a:fontRef idx="minor"/>
          </p:style>
        </p:sp>
        <p:sp>
          <p:nvSpPr>
            <p:cNvPr id="336" name="CustomShape 18"/>
            <p:cNvSpPr/>
            <p:nvPr/>
          </p:nvSpPr>
          <p:spPr>
            <a:xfrm>
              <a:off x="4594680" y="709920"/>
              <a:ext cx="4064040" cy="785160"/>
            </a:xfrm>
            <a:prstGeom prst="rect">
              <a:avLst/>
            </a:prstGeom>
            <a:noFill/>
            <a:ln>
              <a:noFill/>
            </a:ln>
          </p:spPr>
          <p:style>
            <a:lnRef idx="0"/>
            <a:fillRef idx="0"/>
            <a:effectRef idx="0"/>
            <a:fontRef idx="minor"/>
          </p:style>
          <p:txBody>
            <a:bodyPr lIns="83160" rIns="83160" tIns="83160" bIns="83160" anchor="ctr">
              <a:noAutofit/>
            </a:bodyPr>
            <a:p>
              <a:pPr>
                <a:lnSpc>
                  <a:spcPct val="90000"/>
                </a:lnSpc>
              </a:pPr>
              <a:r>
                <a:rPr b="0" lang="en" sz="1500" spc="-1" strike="noStrike">
                  <a:solidFill>
                    <a:srgbClr val="ffffff"/>
                  </a:solidFill>
                  <a:latin typeface="Trebuchet MS"/>
                  <a:ea typeface="Trebuchet MS"/>
                </a:rPr>
                <a:t>Material selection is the basic and most important step for the making or formation of any kind of device.</a:t>
              </a:r>
              <a:endParaRPr b="0" lang="en-US" sz="1500" spc="-1" strike="noStrike">
                <a:latin typeface="Arial"/>
              </a:endParaRPr>
            </a:p>
          </p:txBody>
        </p:sp>
        <p:sp>
          <p:nvSpPr>
            <p:cNvPr id="337" name="CustomShape 19"/>
            <p:cNvSpPr/>
            <p:nvPr/>
          </p:nvSpPr>
          <p:spPr>
            <a:xfrm>
              <a:off x="3687480" y="1692000"/>
              <a:ext cx="4971240" cy="785160"/>
            </a:xfrm>
            <a:prstGeom prst="roundRect">
              <a:avLst>
                <a:gd name="adj" fmla="val 10000"/>
              </a:avLst>
            </a:prstGeom>
            <a:solidFill>
              <a:srgbClr val="e4b91d"/>
            </a:solidFill>
            <a:ln>
              <a:noFill/>
            </a:ln>
          </p:spPr>
          <p:style>
            <a:lnRef idx="0"/>
            <a:fillRef idx="0"/>
            <a:effectRef idx="0"/>
            <a:fontRef idx="minor"/>
          </p:style>
        </p:sp>
        <p:sp>
          <p:nvSpPr>
            <p:cNvPr id="338" name="CustomShape 20"/>
            <p:cNvSpPr/>
            <p:nvPr/>
          </p:nvSpPr>
          <p:spPr>
            <a:xfrm>
              <a:off x="3925080" y="1868760"/>
              <a:ext cx="431640" cy="431640"/>
            </a:xfrm>
            <a:prstGeom prst="rect">
              <a:avLst/>
            </a:prstGeom>
            <a:blipFill rotWithShape="0">
              <a:blip r:embed="rId2"/>
              <a:stretch>
                <a:fillRect/>
              </a:stretch>
            </a:blipFill>
            <a:ln>
              <a:noFill/>
            </a:ln>
          </p:spPr>
          <p:style>
            <a:lnRef idx="0"/>
            <a:fillRef idx="0"/>
            <a:effectRef idx="0"/>
            <a:fontRef idx="minor"/>
          </p:style>
        </p:sp>
        <p:sp>
          <p:nvSpPr>
            <p:cNvPr id="339" name="CustomShape 21"/>
            <p:cNvSpPr/>
            <p:nvPr/>
          </p:nvSpPr>
          <p:spPr>
            <a:xfrm>
              <a:off x="4594680" y="1692000"/>
              <a:ext cx="4064040" cy="785160"/>
            </a:xfrm>
            <a:prstGeom prst="rect">
              <a:avLst/>
            </a:prstGeom>
            <a:noFill/>
            <a:ln>
              <a:noFill/>
            </a:ln>
          </p:spPr>
          <p:style>
            <a:lnRef idx="0"/>
            <a:fillRef idx="0"/>
            <a:effectRef idx="0"/>
            <a:fontRef idx="minor"/>
          </p:style>
        </p:sp>
        <p:sp>
          <p:nvSpPr>
            <p:cNvPr id="340" name="CustomShape 22"/>
            <p:cNvSpPr/>
            <p:nvPr/>
          </p:nvSpPr>
          <p:spPr>
            <a:xfrm>
              <a:off x="4594680" y="1692000"/>
              <a:ext cx="4064040" cy="785160"/>
            </a:xfrm>
            <a:prstGeom prst="rect">
              <a:avLst/>
            </a:prstGeom>
            <a:noFill/>
            <a:ln>
              <a:noFill/>
            </a:ln>
          </p:spPr>
          <p:style>
            <a:lnRef idx="0"/>
            <a:fillRef idx="0"/>
            <a:effectRef idx="0"/>
            <a:fontRef idx="minor"/>
          </p:style>
          <p:txBody>
            <a:bodyPr lIns="83160" rIns="83160" tIns="83160" bIns="83160" anchor="ctr">
              <a:noAutofit/>
            </a:bodyPr>
            <a:p>
              <a:pPr>
                <a:lnSpc>
                  <a:spcPct val="90000"/>
                </a:lnSpc>
              </a:pPr>
              <a:r>
                <a:rPr b="0" lang="en" sz="1500" spc="-1" strike="noStrike">
                  <a:solidFill>
                    <a:srgbClr val="ffffff"/>
                  </a:solidFill>
                  <a:latin typeface="Trebuchet MS"/>
                  <a:ea typeface="Trebuchet MS"/>
                </a:rPr>
                <a:t>For material selection it must be kept in mind that the selected material must be reliable, cheap and effective.</a:t>
              </a:r>
              <a:endParaRPr b="0" lang="en-US" sz="1500" spc="-1" strike="noStrike">
                <a:latin typeface="Arial"/>
              </a:endParaRPr>
            </a:p>
          </p:txBody>
        </p:sp>
        <p:sp>
          <p:nvSpPr>
            <p:cNvPr id="341" name="CustomShape 23"/>
            <p:cNvSpPr/>
            <p:nvPr/>
          </p:nvSpPr>
          <p:spPr>
            <a:xfrm>
              <a:off x="3687480" y="2674080"/>
              <a:ext cx="4971240" cy="785160"/>
            </a:xfrm>
            <a:prstGeom prst="roundRect">
              <a:avLst>
                <a:gd name="adj" fmla="val 10000"/>
              </a:avLst>
            </a:prstGeom>
            <a:solidFill>
              <a:srgbClr val="e76615"/>
            </a:solidFill>
            <a:ln>
              <a:noFill/>
            </a:ln>
          </p:spPr>
          <p:style>
            <a:lnRef idx="0"/>
            <a:fillRef idx="0"/>
            <a:effectRef idx="0"/>
            <a:fontRef idx="minor"/>
          </p:style>
        </p:sp>
        <p:sp>
          <p:nvSpPr>
            <p:cNvPr id="342" name="CustomShape 24"/>
            <p:cNvSpPr/>
            <p:nvPr/>
          </p:nvSpPr>
          <p:spPr>
            <a:xfrm>
              <a:off x="3925080" y="2850840"/>
              <a:ext cx="431640" cy="431640"/>
            </a:xfrm>
            <a:prstGeom prst="rect">
              <a:avLst/>
            </a:prstGeom>
            <a:blipFill rotWithShape="0">
              <a:blip r:embed="rId3"/>
              <a:stretch>
                <a:fillRect/>
              </a:stretch>
            </a:blipFill>
            <a:ln>
              <a:noFill/>
            </a:ln>
          </p:spPr>
          <p:style>
            <a:lnRef idx="0"/>
            <a:fillRef idx="0"/>
            <a:effectRef idx="0"/>
            <a:fontRef idx="minor"/>
          </p:style>
        </p:sp>
        <p:sp>
          <p:nvSpPr>
            <p:cNvPr id="343" name="CustomShape 25"/>
            <p:cNvSpPr/>
            <p:nvPr/>
          </p:nvSpPr>
          <p:spPr>
            <a:xfrm>
              <a:off x="4594680" y="2674080"/>
              <a:ext cx="4064040" cy="785160"/>
            </a:xfrm>
            <a:prstGeom prst="rect">
              <a:avLst/>
            </a:prstGeom>
            <a:noFill/>
            <a:ln>
              <a:noFill/>
            </a:ln>
          </p:spPr>
          <p:style>
            <a:lnRef idx="0"/>
            <a:fillRef idx="0"/>
            <a:effectRef idx="0"/>
            <a:fontRef idx="minor"/>
          </p:style>
        </p:sp>
        <p:sp>
          <p:nvSpPr>
            <p:cNvPr id="344" name="CustomShape 26"/>
            <p:cNvSpPr/>
            <p:nvPr/>
          </p:nvSpPr>
          <p:spPr>
            <a:xfrm>
              <a:off x="4594680" y="2674080"/>
              <a:ext cx="4064040" cy="785160"/>
            </a:xfrm>
            <a:prstGeom prst="rect">
              <a:avLst/>
            </a:prstGeom>
            <a:noFill/>
            <a:ln>
              <a:noFill/>
            </a:ln>
          </p:spPr>
          <p:style>
            <a:lnRef idx="0"/>
            <a:fillRef idx="0"/>
            <a:effectRef idx="0"/>
            <a:fontRef idx="minor"/>
          </p:style>
          <p:txBody>
            <a:bodyPr lIns="83160" rIns="83160" tIns="83160" bIns="83160" anchor="ctr">
              <a:noAutofit/>
            </a:bodyPr>
            <a:p>
              <a:pPr>
                <a:lnSpc>
                  <a:spcPct val="90000"/>
                </a:lnSpc>
              </a:pPr>
              <a:r>
                <a:rPr b="0" lang="en" sz="1500" spc="-1" strike="noStrike">
                  <a:solidFill>
                    <a:srgbClr val="ffffff"/>
                  </a:solidFill>
                  <a:latin typeface="Trebuchet MS"/>
                  <a:ea typeface="Trebuchet MS"/>
                </a:rPr>
                <a:t>The cheap material will help in more production of the device and is easily available. </a:t>
              </a:r>
              <a:endParaRPr b="0" lang="en-US" sz="1500" spc="-1" strike="noStrike">
                <a:latin typeface="Arial"/>
              </a:endParaRPr>
            </a:p>
          </p:txBody>
        </p:sp>
        <p:sp>
          <p:nvSpPr>
            <p:cNvPr id="345" name="CustomShape 27"/>
            <p:cNvSpPr/>
            <p:nvPr/>
          </p:nvSpPr>
          <p:spPr>
            <a:xfrm>
              <a:off x="3687480" y="3655800"/>
              <a:ext cx="4971240" cy="785160"/>
            </a:xfrm>
            <a:prstGeom prst="roundRect">
              <a:avLst>
                <a:gd name="adj" fmla="val 10000"/>
              </a:avLst>
            </a:prstGeom>
            <a:solidFill>
              <a:srgbClr val="c42d17"/>
            </a:solidFill>
            <a:ln>
              <a:noFill/>
            </a:ln>
          </p:spPr>
          <p:style>
            <a:lnRef idx="0"/>
            <a:fillRef idx="0"/>
            <a:effectRef idx="0"/>
            <a:fontRef idx="minor"/>
          </p:style>
        </p:sp>
        <p:sp>
          <p:nvSpPr>
            <p:cNvPr id="346" name="CustomShape 28"/>
            <p:cNvSpPr/>
            <p:nvPr/>
          </p:nvSpPr>
          <p:spPr>
            <a:xfrm>
              <a:off x="3925080" y="3832560"/>
              <a:ext cx="431640" cy="431640"/>
            </a:xfrm>
            <a:prstGeom prst="rect">
              <a:avLst/>
            </a:prstGeom>
            <a:blipFill rotWithShape="0">
              <a:blip r:embed="rId4"/>
              <a:stretch>
                <a:fillRect/>
              </a:stretch>
            </a:blipFill>
            <a:ln>
              <a:noFill/>
            </a:ln>
          </p:spPr>
          <p:style>
            <a:lnRef idx="0"/>
            <a:fillRef idx="0"/>
            <a:effectRef idx="0"/>
            <a:fontRef idx="minor"/>
          </p:style>
        </p:sp>
        <p:sp>
          <p:nvSpPr>
            <p:cNvPr id="347" name="CustomShape 29"/>
            <p:cNvSpPr/>
            <p:nvPr/>
          </p:nvSpPr>
          <p:spPr>
            <a:xfrm>
              <a:off x="4594680" y="3655800"/>
              <a:ext cx="4064040" cy="785160"/>
            </a:xfrm>
            <a:prstGeom prst="rect">
              <a:avLst/>
            </a:prstGeom>
            <a:noFill/>
            <a:ln>
              <a:noFill/>
            </a:ln>
          </p:spPr>
          <p:style>
            <a:lnRef idx="0"/>
            <a:fillRef idx="0"/>
            <a:effectRef idx="0"/>
            <a:fontRef idx="minor"/>
          </p:style>
        </p:sp>
        <p:sp>
          <p:nvSpPr>
            <p:cNvPr id="348" name="CustomShape 30"/>
            <p:cNvSpPr/>
            <p:nvPr/>
          </p:nvSpPr>
          <p:spPr>
            <a:xfrm>
              <a:off x="4594680" y="3655800"/>
              <a:ext cx="4064040" cy="785160"/>
            </a:xfrm>
            <a:prstGeom prst="rect">
              <a:avLst/>
            </a:prstGeom>
            <a:noFill/>
            <a:ln>
              <a:noFill/>
            </a:ln>
          </p:spPr>
          <p:style>
            <a:lnRef idx="0"/>
            <a:fillRef idx="0"/>
            <a:effectRef idx="0"/>
            <a:fontRef idx="minor"/>
          </p:style>
          <p:txBody>
            <a:bodyPr lIns="83160" rIns="83160" tIns="83160" bIns="83160" anchor="ctr">
              <a:noAutofit/>
            </a:bodyPr>
            <a:p>
              <a:pPr>
                <a:lnSpc>
                  <a:spcPct val="90000"/>
                </a:lnSpc>
              </a:pPr>
              <a:r>
                <a:rPr b="0" lang="en" sz="1500" spc="-1" strike="noStrike">
                  <a:solidFill>
                    <a:srgbClr val="ffffff"/>
                  </a:solidFill>
                  <a:latin typeface="Trebuchet MS"/>
                  <a:ea typeface="Trebuchet MS"/>
                </a:rPr>
                <a:t>For the “</a:t>
              </a:r>
              <a:r>
                <a:rPr b="1" lang="en" sz="1500" spc="-1" strike="noStrike">
                  <a:solidFill>
                    <a:srgbClr val="ffffff"/>
                  </a:solidFill>
                  <a:latin typeface="Trebuchet MS"/>
                  <a:ea typeface="Trebuchet MS"/>
                </a:rPr>
                <a:t>line launcher</a:t>
              </a:r>
              <a:r>
                <a:rPr b="0" lang="en" sz="1500" spc="-1" strike="noStrike">
                  <a:solidFill>
                    <a:srgbClr val="ffffff"/>
                  </a:solidFill>
                  <a:latin typeface="Trebuchet MS"/>
                  <a:ea typeface="Trebuchet MS"/>
                </a:rPr>
                <a:t>” project our group also selected material that is efficient in working it is and also very cheap.</a:t>
              </a:r>
              <a:endParaRPr b="0" lang="en-US" sz="1500" spc="-1" strike="noStrike">
                <a:latin typeface="Arial"/>
              </a:endParaRPr>
            </a:p>
          </p:txBody>
        </p:sp>
      </p:gr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37474f"/>
        </a:solidFill>
      </p:bgPr>
    </p:bg>
    <p:spTree>
      <p:nvGrpSpPr>
        <p:cNvPr id="1" name=""/>
        <p:cNvGrpSpPr/>
        <p:nvPr/>
      </p:nvGrpSpPr>
      <p:grpSpPr>
        <a:xfrm>
          <a:off x="0" y="0"/>
          <a:ext cx="0" cy="0"/>
          <a:chOff x="0" y="0"/>
          <a:chExt cx="0" cy="0"/>
        </a:xfrm>
      </p:grpSpPr>
      <p:pic>
        <p:nvPicPr>
          <p:cNvPr id="349" name="Google Shape;226;p27" descr="A view of a computer&#10;&#10;Description automatically generated"/>
          <p:cNvPicPr/>
          <p:nvPr/>
        </p:nvPicPr>
        <p:blipFill>
          <a:blip r:embed="rId1"/>
          <a:srcRect l="20120" t="0" r="17821" b="0"/>
          <a:stretch/>
        </p:blipFill>
        <p:spPr>
          <a:xfrm>
            <a:off x="2435400" y="-3240"/>
            <a:ext cx="5683680" cy="5143320"/>
          </a:xfrm>
          <a:prstGeom prst="rect">
            <a:avLst/>
          </a:prstGeom>
          <a:ln>
            <a:noFill/>
          </a:ln>
        </p:spPr>
      </p:pic>
      <p:sp>
        <p:nvSpPr>
          <p:cNvPr id="350" name="TextShape 1"/>
          <p:cNvSpPr txBox="1"/>
          <p:nvPr/>
        </p:nvSpPr>
        <p:spPr>
          <a:xfrm>
            <a:off x="350280" y="509760"/>
            <a:ext cx="2887920" cy="990360"/>
          </a:xfrm>
          <a:prstGeom prst="rect">
            <a:avLst/>
          </a:prstGeom>
          <a:noFill/>
          <a:ln>
            <a:noFill/>
          </a:ln>
        </p:spPr>
        <p:txBody>
          <a:bodyPr lIns="68400" rIns="68400" tIns="34200" bIns="34200">
            <a:noAutofit/>
          </a:bodyPr>
          <a:p>
            <a:pPr>
              <a:lnSpc>
                <a:spcPct val="90000"/>
              </a:lnSpc>
            </a:pPr>
            <a:br/>
            <a:r>
              <a:rPr b="1" lang="en" sz="2400" spc="-1" strike="noStrike">
                <a:solidFill>
                  <a:srgbClr val="ffffff"/>
                </a:solidFill>
                <a:latin typeface="Times New Roman"/>
                <a:ea typeface="Times New Roman"/>
              </a:rPr>
              <a:t>Selected materials</a:t>
            </a:r>
            <a:endParaRPr b="0" lang="en-US" sz="2400" spc="-1" strike="noStrike">
              <a:solidFill>
                <a:srgbClr val="000000"/>
              </a:solidFill>
              <a:latin typeface="Arial"/>
            </a:endParaRPr>
          </a:p>
        </p:txBody>
      </p:sp>
      <p:sp>
        <p:nvSpPr>
          <p:cNvPr id="351" name="TextShape 2"/>
          <p:cNvSpPr txBox="1"/>
          <p:nvPr/>
        </p:nvSpPr>
        <p:spPr>
          <a:xfrm>
            <a:off x="507960" y="1770480"/>
            <a:ext cx="2887920" cy="2910240"/>
          </a:xfrm>
          <a:prstGeom prst="rect">
            <a:avLst/>
          </a:prstGeom>
          <a:noFill/>
          <a:ln>
            <a:noFill/>
          </a:ln>
        </p:spPr>
        <p:txBody>
          <a:bodyPr lIns="68400" rIns="68400" tIns="34200" bIns="34200">
            <a:noAutofit/>
          </a:bodyPr>
          <a:p>
            <a:pPr>
              <a:lnSpc>
                <a:spcPct val="90000"/>
              </a:lnSpc>
            </a:pPr>
            <a:r>
              <a:rPr b="1" lang="en" sz="1800" spc="-1" strike="noStrike">
                <a:solidFill>
                  <a:srgbClr val="cacaca"/>
                </a:solidFill>
                <a:latin typeface="Times New Roman"/>
                <a:ea typeface="Times New Roman"/>
              </a:rPr>
              <a:t>Base plate:</a:t>
            </a:r>
            <a:endParaRPr b="0" lang="en-US" sz="1800" spc="-1" strike="noStrike">
              <a:solidFill>
                <a:srgbClr val="000000"/>
              </a:solidFill>
              <a:latin typeface="Arial"/>
            </a:endParaRPr>
          </a:p>
          <a:p>
            <a:pPr marL="254160" indent="-253800">
              <a:lnSpc>
                <a:spcPct val="90000"/>
              </a:lnSpc>
              <a:spcBef>
                <a:spcPts val="799"/>
              </a:spcBef>
              <a:buClr>
                <a:srgbClr val="37474f"/>
              </a:buClr>
              <a:buFont typeface="Average"/>
              <a:buChar char="●"/>
            </a:pPr>
            <a:r>
              <a:rPr b="0" lang="en" sz="1800" spc="-1" strike="noStrike">
                <a:solidFill>
                  <a:srgbClr val="cacaca"/>
                </a:solidFill>
                <a:latin typeface="Times New Roman"/>
                <a:ea typeface="Times New Roman"/>
              </a:rPr>
              <a:t>The base plate is made up of hard steel sheet which is curved from the sides to support the movable plate and also to support the launching assembly.</a:t>
            </a:r>
            <a:endParaRPr b="0" lang="en-US" sz="1800" spc="-1" strike="noStrike">
              <a:solidFill>
                <a:srgbClr val="000000"/>
              </a:solidFill>
              <a:latin typeface="Arial"/>
            </a:endParaRPr>
          </a:p>
        </p:txBody>
      </p:sp>
      <p:sp>
        <p:nvSpPr>
          <p:cNvPr id="352" name="CustomShape 3"/>
          <p:cNvSpPr/>
          <p:nvPr/>
        </p:nvSpPr>
        <p:spPr>
          <a:xfrm>
            <a:off x="7028280" y="0"/>
            <a:ext cx="914040" cy="5143320"/>
          </a:xfrm>
          <a:custGeom>
            <a:avLst/>
            <a:gdLst/>
            <a:ahLst/>
            <a:rect l="l" t="t" r="r" b="b"/>
            <a:pathLst>
              <a:path w="21600" h="21600">
                <a:moveTo>
                  <a:pt x="0" y="0"/>
                </a:moveTo>
                <a:lnTo>
                  <a:pt x="21600" y="21600"/>
                </a:lnTo>
              </a:path>
            </a:pathLst>
          </a:custGeom>
          <a:noFill/>
          <a:ln w="9360">
            <a:solidFill>
              <a:srgbClr val="bfbfbf"/>
            </a:solidFill>
            <a:round/>
          </a:ln>
        </p:spPr>
        <p:style>
          <a:lnRef idx="0"/>
          <a:fillRef idx="0"/>
          <a:effectRef idx="0"/>
          <a:fontRef idx="minor"/>
        </p:style>
      </p:sp>
      <p:sp>
        <p:nvSpPr>
          <p:cNvPr id="353" name="CustomShape 4"/>
          <p:cNvSpPr/>
          <p:nvPr/>
        </p:nvSpPr>
        <p:spPr>
          <a:xfrm flipH="1">
            <a:off x="5568120" y="2761200"/>
            <a:ext cx="3572280" cy="2382120"/>
          </a:xfrm>
          <a:custGeom>
            <a:avLst/>
            <a:gdLst/>
            <a:ahLst/>
            <a:rect l="l" t="t" r="r" b="b"/>
            <a:pathLst>
              <a:path w="21600" h="21600">
                <a:moveTo>
                  <a:pt x="0" y="0"/>
                </a:moveTo>
                <a:lnTo>
                  <a:pt x="21600" y="21600"/>
                </a:lnTo>
              </a:path>
            </a:pathLst>
          </a:custGeom>
          <a:noFill/>
          <a:ln w="9360">
            <a:solidFill>
              <a:srgbClr val="d8d8d8"/>
            </a:solidFill>
            <a:round/>
          </a:ln>
        </p:spPr>
        <p:style>
          <a:lnRef idx="0"/>
          <a:fillRef idx="0"/>
          <a:effectRef idx="0"/>
          <a:fontRef idx="minor"/>
        </p:style>
      </p:sp>
      <p:sp>
        <p:nvSpPr>
          <p:cNvPr id="354" name="CustomShape 5"/>
          <p:cNvSpPr/>
          <p:nvPr/>
        </p:nvSpPr>
        <p:spPr>
          <a:xfrm>
            <a:off x="6886080" y="-6480"/>
            <a:ext cx="2255040" cy="5149440"/>
          </a:xfrm>
          <a:custGeom>
            <a:avLst/>
            <a:gd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p:spPr>
        <p:style>
          <a:lnRef idx="0"/>
          <a:fillRef idx="0"/>
          <a:effectRef idx="0"/>
          <a:fontRef idx="minor"/>
        </p:style>
      </p:sp>
      <p:sp>
        <p:nvSpPr>
          <p:cNvPr id="355" name="CustomShape 6"/>
          <p:cNvSpPr/>
          <p:nvPr/>
        </p:nvSpPr>
        <p:spPr>
          <a:xfrm>
            <a:off x="7202520" y="-6480"/>
            <a:ext cx="1941120" cy="5149440"/>
          </a:xfrm>
          <a:custGeom>
            <a:avLst/>
            <a:gd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p:spPr>
        <p:style>
          <a:lnRef idx="0"/>
          <a:fillRef idx="0"/>
          <a:effectRef idx="0"/>
          <a:fontRef idx="minor"/>
        </p:style>
      </p:sp>
      <p:sp>
        <p:nvSpPr>
          <p:cNvPr id="356" name="CustomShape 7"/>
          <p:cNvSpPr/>
          <p:nvPr/>
        </p:nvSpPr>
        <p:spPr>
          <a:xfrm>
            <a:off x="6699240" y="2286000"/>
            <a:ext cx="2444400" cy="2857320"/>
          </a:xfrm>
          <a:prstGeom prst="triangle">
            <a:avLst>
              <a:gd name="adj" fmla="val 100000"/>
            </a:avLst>
          </a:prstGeom>
          <a:solidFill>
            <a:schemeClr val="accent2">
              <a:alpha val="72000"/>
            </a:schemeClr>
          </a:solidFill>
          <a:ln>
            <a:noFill/>
          </a:ln>
        </p:spPr>
        <p:style>
          <a:lnRef idx="0"/>
          <a:fillRef idx="0"/>
          <a:effectRef idx="0"/>
          <a:fontRef idx="minor"/>
        </p:style>
      </p:sp>
      <p:sp>
        <p:nvSpPr>
          <p:cNvPr id="357" name="CustomShape 8"/>
          <p:cNvSpPr/>
          <p:nvPr/>
        </p:nvSpPr>
        <p:spPr>
          <a:xfrm>
            <a:off x="7000920" y="-6480"/>
            <a:ext cx="2140560" cy="5149440"/>
          </a:xfrm>
          <a:custGeom>
            <a:avLst/>
            <a:gdLst/>
            <a:ahLst/>
            <a:rect l="l" t="t" r="r" b="b"/>
            <a:pathLst>
              <a:path w="2858013" h="6866467">
                <a:moveTo>
                  <a:pt x="0" y="0"/>
                </a:moveTo>
                <a:lnTo>
                  <a:pt x="2858013" y="0"/>
                </a:lnTo>
                <a:lnTo>
                  <a:pt x="2858013" y="6866467"/>
                </a:lnTo>
                <a:lnTo>
                  <a:pt x="2473942" y="6866467"/>
                </a:lnTo>
                <a:lnTo>
                  <a:pt x="0" y="0"/>
                </a:lnTo>
                <a:close/>
              </a:path>
            </a:pathLst>
          </a:custGeom>
          <a:solidFill>
            <a:srgbClr val="3f7818">
              <a:alpha val="47000"/>
            </a:srgbClr>
          </a:solidFill>
          <a:ln>
            <a:noFill/>
          </a:ln>
        </p:spPr>
        <p:style>
          <a:lnRef idx="0"/>
          <a:fillRef idx="0"/>
          <a:effectRef idx="0"/>
          <a:fontRef idx="minor"/>
        </p:style>
      </p:sp>
      <p:sp>
        <p:nvSpPr>
          <p:cNvPr id="358" name="CustomShape 9"/>
          <p:cNvSpPr/>
          <p:nvPr/>
        </p:nvSpPr>
        <p:spPr>
          <a:xfrm>
            <a:off x="8174160" y="-6480"/>
            <a:ext cx="967320" cy="5149440"/>
          </a:xfrm>
          <a:custGeom>
            <a:avLst/>
            <a:gdLst/>
            <a:ahLst/>
            <a:rect l="l" t="t" r="r" b="b"/>
            <a:pathLst>
              <a:path w="1290094" h="6858000">
                <a:moveTo>
                  <a:pt x="1019735" y="0"/>
                </a:moveTo>
                <a:lnTo>
                  <a:pt x="1290094" y="0"/>
                </a:lnTo>
                <a:lnTo>
                  <a:pt x="1290094" y="6858000"/>
                </a:lnTo>
                <a:lnTo>
                  <a:pt x="0" y="6858000"/>
                </a:lnTo>
                <a:lnTo>
                  <a:pt x="1019735" y="0"/>
                </a:lnTo>
                <a:close/>
              </a:path>
            </a:pathLst>
          </a:custGeom>
          <a:solidFill>
            <a:srgbClr val="bfe471">
              <a:alpha val="70000"/>
            </a:srgbClr>
          </a:solidFill>
          <a:ln>
            <a:noFill/>
          </a:ln>
        </p:spPr>
        <p:style>
          <a:lnRef idx="0"/>
          <a:fillRef idx="0"/>
          <a:effectRef idx="0"/>
          <a:fontRef idx="minor"/>
        </p:style>
      </p:sp>
      <p:sp>
        <p:nvSpPr>
          <p:cNvPr id="359" name="CustomShape 10"/>
          <p:cNvSpPr/>
          <p:nvPr/>
        </p:nvSpPr>
        <p:spPr>
          <a:xfrm>
            <a:off x="8204400" y="-6480"/>
            <a:ext cx="937080" cy="5149440"/>
          </a:xfrm>
          <a:custGeom>
            <a:avLst/>
            <a:gd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p:spPr>
        <p:style>
          <a:lnRef idx="0"/>
          <a:fillRef idx="0"/>
          <a:effectRef idx="0"/>
          <a:fontRef idx="minor"/>
        </p:style>
      </p:sp>
      <p:sp>
        <p:nvSpPr>
          <p:cNvPr id="360" name="CustomShape 11"/>
          <p:cNvSpPr/>
          <p:nvPr/>
        </p:nvSpPr>
        <p:spPr>
          <a:xfrm>
            <a:off x="7778880" y="2692440"/>
            <a:ext cx="1362600" cy="2450880"/>
          </a:xfrm>
          <a:prstGeom prst="triangle">
            <a:avLst>
              <a:gd name="adj" fmla="val 100000"/>
            </a:avLst>
          </a:prstGeom>
          <a:solidFill>
            <a:schemeClr val="accent1">
              <a:alpha val="80000"/>
            </a:schemeClr>
          </a:solid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1" name="TextShape 1"/>
          <p:cNvSpPr txBox="1"/>
          <p:nvPr/>
        </p:nvSpPr>
        <p:spPr>
          <a:xfrm>
            <a:off x="622440" y="421920"/>
            <a:ext cx="7892640" cy="4210200"/>
          </a:xfrm>
          <a:prstGeom prst="rect">
            <a:avLst/>
          </a:prstGeom>
          <a:noFill/>
          <a:ln>
            <a:noFill/>
          </a:ln>
        </p:spPr>
        <p:txBody>
          <a:bodyPr lIns="68400" rIns="68400" tIns="34200" bIns="34200">
            <a:noAutofit/>
          </a:bodyPr>
          <a:p>
            <a:pPr algn="just">
              <a:lnSpc>
                <a:spcPct val="90000"/>
              </a:lnSpc>
            </a:pPr>
            <a:r>
              <a:rPr b="1" lang="en" sz="2400" spc="-1" strike="noStrike">
                <a:solidFill>
                  <a:srgbClr val="cacaca"/>
                </a:solidFill>
                <a:latin typeface="Times New Roman"/>
                <a:ea typeface="Times New Roman"/>
              </a:rPr>
              <a:t>Moving plate:</a:t>
            </a:r>
            <a:endParaRPr b="0" lang="en-US" sz="2400" spc="-1" strike="noStrike">
              <a:solidFill>
                <a:srgbClr val="000000"/>
              </a:solidFill>
              <a:latin typeface="Arial"/>
            </a:endParaRPr>
          </a:p>
          <a:p>
            <a:pPr marL="254160" indent="-253800" algn="just">
              <a:lnSpc>
                <a:spcPct val="90000"/>
              </a:lnSpc>
              <a:spcBef>
                <a:spcPts val="799"/>
              </a:spcBef>
              <a:buClr>
                <a:srgbClr val="37474f"/>
              </a:buClr>
              <a:buFont typeface="Average"/>
              <a:buChar char="●"/>
            </a:pPr>
            <a:r>
              <a:rPr b="0" lang="en" sz="1800" spc="-1" strike="noStrike">
                <a:solidFill>
                  <a:srgbClr val="cacaca"/>
                </a:solidFill>
                <a:latin typeface="Times New Roman"/>
                <a:ea typeface="Times New Roman"/>
              </a:rPr>
              <a:t>Moving plate will be fixed on base plate. It is also made up of steel.</a:t>
            </a:r>
            <a:r>
              <a:rPr b="0" lang="en" sz="1100" spc="-1" strike="noStrike">
                <a:solidFill>
                  <a:srgbClr val="cacaca"/>
                </a:solidFill>
                <a:latin typeface="Times New Roman"/>
                <a:ea typeface="Times New Roman"/>
              </a:rPr>
              <a:t>.</a:t>
            </a:r>
            <a:endParaRPr b="0" lang="en-US" sz="1100" spc="-1" strike="noStrike">
              <a:solidFill>
                <a:srgbClr val="000000"/>
              </a:solidFill>
              <a:latin typeface="Arial"/>
            </a:endParaRPr>
          </a:p>
          <a:p>
            <a:pPr algn="just">
              <a:lnSpc>
                <a:spcPct val="90000"/>
              </a:lnSpc>
              <a:spcBef>
                <a:spcPts val="799"/>
              </a:spcBef>
            </a:pPr>
            <a:endParaRPr b="0" lang="en-US" sz="1100" spc="-1" strike="noStrike">
              <a:solidFill>
                <a:srgbClr val="000000"/>
              </a:solidFill>
              <a:latin typeface="Arial"/>
            </a:endParaRPr>
          </a:p>
          <a:p>
            <a:pPr algn="just">
              <a:lnSpc>
                <a:spcPct val="90000"/>
              </a:lnSpc>
              <a:spcBef>
                <a:spcPts val="799"/>
              </a:spcBef>
            </a:pPr>
            <a:endParaRPr b="0" lang="en-US" sz="1100" spc="-1" strike="noStrike">
              <a:solidFill>
                <a:srgbClr val="000000"/>
              </a:solidFill>
              <a:latin typeface="Arial"/>
            </a:endParaRPr>
          </a:p>
        </p:txBody>
      </p:sp>
      <p:pic>
        <p:nvPicPr>
          <p:cNvPr id="362" name="Google Shape;243;p28" descr="A picture containing flying, airplane, air&#10;&#10;Description automatically generated"/>
          <p:cNvPicPr/>
          <p:nvPr/>
        </p:nvPicPr>
        <p:blipFill>
          <a:blip r:embed="rId1"/>
          <a:stretch/>
        </p:blipFill>
        <p:spPr>
          <a:xfrm>
            <a:off x="2175480" y="1695600"/>
            <a:ext cx="4786560" cy="2685960"/>
          </a:xfrm>
          <a:prstGeom prst="rect">
            <a:avLst/>
          </a:prstGeom>
          <a:ln>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3" name="TextShape 1"/>
          <p:cNvSpPr txBox="1"/>
          <p:nvPr/>
        </p:nvSpPr>
        <p:spPr>
          <a:xfrm>
            <a:off x="628560" y="295920"/>
            <a:ext cx="7918560" cy="4395240"/>
          </a:xfrm>
          <a:prstGeom prst="rect">
            <a:avLst/>
          </a:prstGeom>
          <a:noFill/>
          <a:ln>
            <a:noFill/>
          </a:ln>
        </p:spPr>
        <p:txBody>
          <a:bodyPr lIns="68400" rIns="68400" tIns="34200" bIns="34200">
            <a:noAutofit/>
          </a:bodyPr>
          <a:p>
            <a:pPr algn="just">
              <a:lnSpc>
                <a:spcPct val="90000"/>
              </a:lnSpc>
            </a:pPr>
            <a:r>
              <a:rPr b="1" lang="en" sz="2400" spc="-1" strike="noStrike">
                <a:solidFill>
                  <a:srgbClr val="cacaca"/>
                </a:solidFill>
                <a:latin typeface="Times New Roman"/>
                <a:ea typeface="Times New Roman"/>
              </a:rPr>
              <a:t>Main pipe:</a:t>
            </a:r>
            <a:endParaRPr b="0" lang="en-US" sz="2400" spc="-1" strike="noStrike">
              <a:solidFill>
                <a:srgbClr val="000000"/>
              </a:solidFill>
              <a:latin typeface="Arial"/>
            </a:endParaRPr>
          </a:p>
          <a:p>
            <a:pPr marL="254160" indent="-253800" algn="just">
              <a:lnSpc>
                <a:spcPct val="90000"/>
              </a:lnSpc>
              <a:spcBef>
                <a:spcPts val="799"/>
              </a:spcBef>
              <a:buClr>
                <a:srgbClr val="37474f"/>
              </a:buClr>
              <a:buFont typeface="Average"/>
              <a:buChar char="●"/>
            </a:pPr>
            <a:r>
              <a:rPr b="0" lang="en" sz="1800" spc="-1" strike="noStrike">
                <a:solidFill>
                  <a:srgbClr val="cacaca"/>
                </a:solidFill>
                <a:latin typeface="Times New Roman"/>
                <a:ea typeface="Times New Roman"/>
              </a:rPr>
              <a:t>A pipe is used for the projection of ball. The material of pipe is hard</a:t>
            </a:r>
            <a:endParaRPr b="0" lang="en-US" sz="1800" spc="-1" strike="noStrike">
              <a:solidFill>
                <a:srgbClr val="000000"/>
              </a:solidFill>
              <a:latin typeface="Arial"/>
            </a:endParaRPr>
          </a:p>
          <a:p>
            <a:pPr algn="just">
              <a:lnSpc>
                <a:spcPct val="90000"/>
              </a:lnSpc>
              <a:spcBef>
                <a:spcPts val="799"/>
              </a:spcBef>
            </a:pPr>
            <a:r>
              <a:rPr b="0" lang="en" sz="1800" spc="-1" strike="noStrike">
                <a:solidFill>
                  <a:srgbClr val="cacaca"/>
                </a:solidFill>
                <a:latin typeface="Times New Roman"/>
                <a:ea typeface="Times New Roman"/>
              </a:rPr>
              <a:t>     </a:t>
            </a:r>
            <a:r>
              <a:rPr b="0" lang="en" sz="1800" spc="-1" strike="noStrike">
                <a:solidFill>
                  <a:srgbClr val="cacaca"/>
                </a:solidFill>
                <a:latin typeface="Times New Roman"/>
                <a:ea typeface="Times New Roman"/>
              </a:rPr>
              <a:t>steel of hard plastic depending on the material which is easily available. </a:t>
            </a:r>
            <a:r>
              <a:rPr b="0" lang="en" sz="1100" spc="-1" strike="noStrike">
                <a:solidFill>
                  <a:srgbClr val="cacaca"/>
                </a:solidFill>
                <a:latin typeface="Times New Roman"/>
                <a:ea typeface="Times New Roman"/>
              </a:rPr>
              <a:t>.</a:t>
            </a:r>
            <a:endParaRPr b="0" lang="en-US" sz="1100" spc="-1" strike="noStrike">
              <a:solidFill>
                <a:srgbClr val="000000"/>
              </a:solidFill>
              <a:latin typeface="Arial"/>
            </a:endParaRPr>
          </a:p>
        </p:txBody>
      </p:sp>
      <p:pic>
        <p:nvPicPr>
          <p:cNvPr id="364" name="Google Shape;249;p29" descr="A picture containing sitting, computer, remote, man&#10;&#10;Description automatically generated"/>
          <p:cNvPicPr/>
          <p:nvPr/>
        </p:nvPicPr>
        <p:blipFill>
          <a:blip r:embed="rId1"/>
          <a:stretch/>
        </p:blipFill>
        <p:spPr>
          <a:xfrm>
            <a:off x="2196360" y="1710360"/>
            <a:ext cx="4750920" cy="2671920"/>
          </a:xfrm>
          <a:prstGeom prst="rect">
            <a:avLst/>
          </a:prstGeom>
          <a:ln>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5" name="TextShape 1"/>
          <p:cNvSpPr txBox="1"/>
          <p:nvPr/>
        </p:nvSpPr>
        <p:spPr>
          <a:xfrm>
            <a:off x="628560" y="504000"/>
            <a:ext cx="7980480" cy="4116960"/>
          </a:xfrm>
          <a:prstGeom prst="rect">
            <a:avLst/>
          </a:prstGeom>
          <a:noFill/>
          <a:ln>
            <a:noFill/>
          </a:ln>
        </p:spPr>
        <p:txBody>
          <a:bodyPr lIns="68400" rIns="68400" tIns="34200" bIns="34200">
            <a:noAutofit/>
          </a:bodyPr>
          <a:p>
            <a:pPr>
              <a:lnSpc>
                <a:spcPct val="90000"/>
              </a:lnSpc>
            </a:pPr>
            <a:r>
              <a:rPr b="1" lang="en" sz="2400" spc="-1" strike="noStrike">
                <a:solidFill>
                  <a:srgbClr val="cacaca"/>
                </a:solidFill>
                <a:latin typeface="Times New Roman"/>
                <a:ea typeface="Times New Roman"/>
              </a:rPr>
              <a:t>Striking rod and spring assembly:</a:t>
            </a:r>
            <a:endParaRPr b="0" lang="en-US" sz="2400" spc="-1" strike="noStrike">
              <a:solidFill>
                <a:srgbClr val="000000"/>
              </a:solidFill>
              <a:latin typeface="Arial"/>
            </a:endParaRPr>
          </a:p>
          <a:p>
            <a:pPr marL="254160" indent="-253800">
              <a:lnSpc>
                <a:spcPct val="90000"/>
              </a:lnSpc>
              <a:spcBef>
                <a:spcPts val="799"/>
              </a:spcBef>
              <a:buClr>
                <a:srgbClr val="37474f"/>
              </a:buClr>
              <a:buFont typeface="Average"/>
              <a:buChar char="●"/>
            </a:pPr>
            <a:r>
              <a:rPr b="0" lang="en" sz="1800" spc="-1" strike="noStrike">
                <a:solidFill>
                  <a:srgbClr val="cacaca"/>
                </a:solidFill>
                <a:latin typeface="Times New Roman"/>
                <a:ea typeface="Times New Roman"/>
              </a:rPr>
              <a:t>Force is applied with the help of striking rod and spring help in </a:t>
            </a:r>
            <a:endParaRPr b="0" lang="en-US" sz="1800" spc="-1" strike="noStrike">
              <a:solidFill>
                <a:srgbClr val="000000"/>
              </a:solidFill>
              <a:latin typeface="Arial"/>
            </a:endParaRPr>
          </a:p>
          <a:p>
            <a:pPr>
              <a:lnSpc>
                <a:spcPct val="90000"/>
              </a:lnSpc>
              <a:spcBef>
                <a:spcPts val="799"/>
              </a:spcBef>
            </a:pPr>
            <a:r>
              <a:rPr b="0" lang="en" sz="1800" spc="-1" strike="noStrike">
                <a:solidFill>
                  <a:srgbClr val="cacaca"/>
                </a:solidFill>
                <a:latin typeface="Times New Roman"/>
                <a:ea typeface="Times New Roman"/>
              </a:rPr>
              <a:t>     </a:t>
            </a:r>
            <a:r>
              <a:rPr b="0" lang="en" sz="1800" spc="-1" strike="noStrike">
                <a:solidFill>
                  <a:srgbClr val="cacaca"/>
                </a:solidFill>
                <a:latin typeface="Times New Roman"/>
                <a:ea typeface="Times New Roman"/>
              </a:rPr>
              <a:t>application of force.</a:t>
            </a:r>
            <a:endParaRPr b="0" lang="en-US" sz="1800" spc="-1" strike="noStrike">
              <a:solidFill>
                <a:srgbClr val="000000"/>
              </a:solidFill>
              <a:latin typeface="Arial"/>
            </a:endParaRPr>
          </a:p>
        </p:txBody>
      </p:sp>
      <p:pic>
        <p:nvPicPr>
          <p:cNvPr id="366" name="Google Shape;255;p30" descr="A picture containing red, toy, baseball, bat&#10;&#10;Description automatically generated"/>
          <p:cNvPicPr/>
          <p:nvPr/>
        </p:nvPicPr>
        <p:blipFill>
          <a:blip r:embed="rId1"/>
          <a:stretch/>
        </p:blipFill>
        <p:spPr>
          <a:xfrm>
            <a:off x="2207160" y="1819440"/>
            <a:ext cx="4729320" cy="2664720"/>
          </a:xfrm>
          <a:prstGeom prst="rect">
            <a:avLst/>
          </a:prstGeom>
          <a:ln>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7" name="TextShape 1"/>
          <p:cNvSpPr txBox="1"/>
          <p:nvPr/>
        </p:nvSpPr>
        <p:spPr>
          <a:xfrm>
            <a:off x="628560" y="451440"/>
            <a:ext cx="7906680" cy="4254120"/>
          </a:xfrm>
          <a:prstGeom prst="rect">
            <a:avLst/>
          </a:prstGeom>
          <a:noFill/>
          <a:ln>
            <a:noFill/>
          </a:ln>
        </p:spPr>
        <p:txBody>
          <a:bodyPr lIns="68400" rIns="68400" tIns="34200" bIns="34200">
            <a:noAutofit/>
          </a:bodyPr>
          <a:p>
            <a:pPr>
              <a:lnSpc>
                <a:spcPct val="90000"/>
              </a:lnSpc>
            </a:pPr>
            <a:r>
              <a:rPr b="1" lang="en" sz="2400" spc="-1" strike="noStrike">
                <a:solidFill>
                  <a:srgbClr val="cacaca"/>
                </a:solidFill>
                <a:latin typeface="Times New Roman"/>
                <a:ea typeface="Times New Roman"/>
              </a:rPr>
              <a:t>Link:</a:t>
            </a:r>
            <a:endParaRPr b="0" lang="en-US" sz="2400" spc="-1" strike="noStrike">
              <a:solidFill>
                <a:srgbClr val="000000"/>
              </a:solidFill>
              <a:latin typeface="Arial"/>
            </a:endParaRPr>
          </a:p>
          <a:p>
            <a:pPr marL="254160" indent="-253800">
              <a:lnSpc>
                <a:spcPct val="90000"/>
              </a:lnSpc>
              <a:spcBef>
                <a:spcPts val="799"/>
              </a:spcBef>
              <a:buClr>
                <a:srgbClr val="37474f"/>
              </a:buClr>
              <a:buFont typeface="Average"/>
              <a:buChar char="●"/>
            </a:pPr>
            <a:r>
              <a:rPr b="0" lang="en" sz="1800" spc="-1" strike="noStrike">
                <a:solidFill>
                  <a:srgbClr val="cacaca"/>
                </a:solidFill>
                <a:latin typeface="Times New Roman"/>
                <a:ea typeface="Times New Roman"/>
              </a:rPr>
              <a:t>Link is also present for support made up of hard plastic or steel.</a:t>
            </a:r>
            <a:endParaRPr b="0" lang="en-US" sz="1800" spc="-1" strike="noStrike">
              <a:solidFill>
                <a:srgbClr val="000000"/>
              </a:solidFill>
              <a:latin typeface="Arial"/>
            </a:endParaRPr>
          </a:p>
          <a:p>
            <a:pPr>
              <a:lnSpc>
                <a:spcPct val="90000"/>
              </a:lnSpc>
              <a:spcBef>
                <a:spcPts val="799"/>
              </a:spcBef>
            </a:pPr>
            <a:endParaRPr b="0" lang="en-US" sz="1800" spc="-1" strike="noStrike">
              <a:solidFill>
                <a:srgbClr val="000000"/>
              </a:solidFill>
              <a:latin typeface="Arial"/>
            </a:endParaRPr>
          </a:p>
          <a:p>
            <a:pPr>
              <a:lnSpc>
                <a:spcPct val="90000"/>
              </a:lnSpc>
              <a:spcBef>
                <a:spcPts val="799"/>
              </a:spcBef>
            </a:pPr>
            <a:endParaRPr b="0" lang="en-US" sz="1800" spc="-1" strike="noStrike">
              <a:solidFill>
                <a:srgbClr val="000000"/>
              </a:solidFill>
              <a:latin typeface="Arial"/>
            </a:endParaRPr>
          </a:p>
          <a:p>
            <a:pPr>
              <a:lnSpc>
                <a:spcPct val="90000"/>
              </a:lnSpc>
              <a:spcBef>
                <a:spcPts val="799"/>
              </a:spcBef>
            </a:pPr>
            <a:endParaRPr b="0" lang="en-US" sz="1800" spc="-1" strike="noStrike">
              <a:solidFill>
                <a:srgbClr val="000000"/>
              </a:solidFill>
              <a:latin typeface="Arial"/>
            </a:endParaRPr>
          </a:p>
          <a:p>
            <a:pPr>
              <a:lnSpc>
                <a:spcPct val="90000"/>
              </a:lnSpc>
              <a:spcBef>
                <a:spcPts val="799"/>
              </a:spcBef>
            </a:pPr>
            <a:endParaRPr b="0" lang="en-US" sz="1800" spc="-1" strike="noStrike">
              <a:solidFill>
                <a:srgbClr val="000000"/>
              </a:solidFill>
              <a:latin typeface="Arial"/>
            </a:endParaRPr>
          </a:p>
          <a:p>
            <a:pPr>
              <a:lnSpc>
                <a:spcPct val="90000"/>
              </a:lnSpc>
              <a:spcBef>
                <a:spcPts val="799"/>
              </a:spcBef>
            </a:pPr>
            <a:endParaRPr b="0" lang="en-US" sz="1800" spc="-1" strike="noStrike">
              <a:solidFill>
                <a:srgbClr val="000000"/>
              </a:solidFill>
              <a:latin typeface="Arial"/>
            </a:endParaRPr>
          </a:p>
          <a:p>
            <a:pPr>
              <a:lnSpc>
                <a:spcPct val="90000"/>
              </a:lnSpc>
              <a:spcBef>
                <a:spcPts val="799"/>
              </a:spcBef>
            </a:pPr>
            <a:endParaRPr b="0" lang="en-US" sz="1800" spc="-1" strike="noStrike">
              <a:solidFill>
                <a:srgbClr val="000000"/>
              </a:solidFill>
              <a:latin typeface="Arial"/>
            </a:endParaRPr>
          </a:p>
          <a:p>
            <a:pPr>
              <a:lnSpc>
                <a:spcPct val="90000"/>
              </a:lnSpc>
              <a:spcBef>
                <a:spcPts val="799"/>
              </a:spcBef>
            </a:pPr>
            <a:endParaRPr b="0" lang="en-US" sz="1800" spc="-1" strike="noStrike">
              <a:solidFill>
                <a:srgbClr val="000000"/>
              </a:solidFill>
              <a:latin typeface="Arial"/>
            </a:endParaRPr>
          </a:p>
          <a:p>
            <a:pPr>
              <a:lnSpc>
                <a:spcPct val="90000"/>
              </a:lnSpc>
              <a:spcBef>
                <a:spcPts val="799"/>
              </a:spcBef>
            </a:pPr>
            <a:endParaRPr b="0" lang="en-US" sz="1800" spc="-1" strike="noStrike">
              <a:solidFill>
                <a:srgbClr val="000000"/>
              </a:solidFill>
              <a:latin typeface="Arial"/>
            </a:endParaRPr>
          </a:p>
          <a:p>
            <a:pPr>
              <a:lnSpc>
                <a:spcPct val="90000"/>
              </a:lnSpc>
              <a:spcBef>
                <a:spcPts val="799"/>
              </a:spcBef>
            </a:pPr>
            <a:endParaRPr b="0" lang="en-US" sz="1800" spc="-1" strike="noStrike">
              <a:solidFill>
                <a:srgbClr val="000000"/>
              </a:solidFill>
              <a:latin typeface="Arial"/>
            </a:endParaRPr>
          </a:p>
          <a:p>
            <a:pPr>
              <a:lnSpc>
                <a:spcPct val="90000"/>
              </a:lnSpc>
              <a:spcBef>
                <a:spcPts val="799"/>
              </a:spcBef>
            </a:pPr>
            <a:endParaRPr b="0" lang="en-US" sz="1800" spc="-1" strike="noStrike">
              <a:solidFill>
                <a:srgbClr val="000000"/>
              </a:solidFill>
              <a:latin typeface="Arial"/>
            </a:endParaRPr>
          </a:p>
        </p:txBody>
      </p:sp>
      <p:pic>
        <p:nvPicPr>
          <p:cNvPr id="368" name="Google Shape;261;p31" descr="A sunset in the background&#10;&#10;Description automatically generated"/>
          <p:cNvPicPr/>
          <p:nvPr/>
        </p:nvPicPr>
        <p:blipFill>
          <a:blip r:embed="rId1"/>
          <a:stretch/>
        </p:blipFill>
        <p:spPr>
          <a:xfrm>
            <a:off x="2174760" y="1231560"/>
            <a:ext cx="4793760" cy="2693160"/>
          </a:xfrm>
          <a:prstGeom prst="rect">
            <a:avLst/>
          </a:prstGeom>
          <a:ln>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9" name="TextShape 1"/>
          <p:cNvSpPr txBox="1"/>
          <p:nvPr/>
        </p:nvSpPr>
        <p:spPr>
          <a:xfrm>
            <a:off x="311760" y="444960"/>
            <a:ext cx="8520120" cy="572400"/>
          </a:xfrm>
          <a:prstGeom prst="rect">
            <a:avLst/>
          </a:prstGeom>
          <a:noFill/>
          <a:ln>
            <a:noFill/>
          </a:ln>
        </p:spPr>
        <p:txBody>
          <a:bodyPr tIns="91440" bIns="91440">
            <a:noAutofit/>
          </a:bodyPr>
          <a:p>
            <a:pPr algn="ctr">
              <a:lnSpc>
                <a:spcPct val="100000"/>
              </a:lnSpc>
            </a:pPr>
            <a:r>
              <a:rPr b="0" lang="en" sz="3000" spc="-1" strike="noStrike">
                <a:solidFill>
                  <a:srgbClr val="ffffff"/>
                </a:solidFill>
                <a:latin typeface="Oswald"/>
                <a:ea typeface="Oswald"/>
              </a:rPr>
              <a:t>Cost Analysis</a:t>
            </a:r>
            <a:endParaRPr b="0" lang="en-US" sz="3000" spc="-1" strike="noStrike">
              <a:solidFill>
                <a:srgbClr val="000000"/>
              </a:solidFill>
              <a:latin typeface="Arial"/>
            </a:endParaRPr>
          </a:p>
        </p:txBody>
      </p:sp>
      <p:graphicFrame>
        <p:nvGraphicFramePr>
          <p:cNvPr id="370" name="Table 2"/>
          <p:cNvGraphicFramePr/>
          <p:nvPr/>
        </p:nvGraphicFramePr>
        <p:xfrm>
          <a:off x="952560" y="1492200"/>
          <a:ext cx="7238520" cy="2880720"/>
        </p:xfrm>
        <a:graphic>
          <a:graphicData uri="http://schemas.openxmlformats.org/drawingml/2006/table">
            <a:tbl>
              <a:tblPr/>
              <a:tblGrid>
                <a:gridCol w="2412720"/>
                <a:gridCol w="2412720"/>
                <a:gridCol w="2413080"/>
              </a:tblGrid>
              <a:tr h="412200">
                <a:tc>
                  <a:txBody>
                    <a:bodyPr lIns="91080" rIns="91080" tIns="91080" bIns="91080" anchor="ctr">
                      <a:noAutofit/>
                    </a:bodyPr>
                    <a:p>
                      <a:pPr algn="ctr">
                        <a:lnSpc>
                          <a:spcPct val="115000"/>
                        </a:lnSpc>
                      </a:pPr>
                      <a:r>
                        <a:rPr b="1" lang="en" sz="1400" spc="-1" strike="noStrike">
                          <a:solidFill>
                            <a:srgbClr val="ffffff"/>
                          </a:solidFill>
                          <a:latin typeface="Arial"/>
                          <a:ea typeface="Arial"/>
                        </a:rPr>
                        <a:t>Sr NO.#</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chor="ctr">
                      <a:noAutofit/>
                    </a:bodyPr>
                    <a:p>
                      <a:pPr algn="ctr">
                        <a:lnSpc>
                          <a:spcPct val="115000"/>
                        </a:lnSpc>
                      </a:pPr>
                      <a:r>
                        <a:rPr b="1" lang="en" sz="1400" spc="-1" strike="noStrike">
                          <a:solidFill>
                            <a:srgbClr val="ffffff"/>
                          </a:solidFill>
                          <a:latin typeface="Arial"/>
                          <a:ea typeface="Arial"/>
                        </a:rPr>
                        <a:t>Description</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chor="ctr">
                      <a:noAutofit/>
                    </a:bodyPr>
                    <a:p>
                      <a:pPr algn="ctr">
                        <a:lnSpc>
                          <a:spcPct val="115000"/>
                        </a:lnSpc>
                      </a:pPr>
                      <a:r>
                        <a:rPr b="1" lang="en" sz="1400" spc="-1" strike="noStrike">
                          <a:solidFill>
                            <a:srgbClr val="ffffff"/>
                          </a:solidFill>
                          <a:latin typeface="Arial"/>
                          <a:ea typeface="Arial"/>
                        </a:rPr>
                        <a:t>Price</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412200">
                <a:tc>
                  <a:txBody>
                    <a:bodyPr lIns="91080" rIns="91080" tIns="91080" bIns="91080" anchor="ctr">
                      <a:noAutofit/>
                    </a:bodyPr>
                    <a:p>
                      <a:pPr algn="ctr">
                        <a:lnSpc>
                          <a:spcPct val="100000"/>
                        </a:lnSpc>
                      </a:pPr>
                      <a:r>
                        <a:rPr b="0" lang="en" sz="1400" spc="-1" strike="noStrike">
                          <a:solidFill>
                            <a:srgbClr val="ffffff"/>
                          </a:solidFill>
                          <a:latin typeface="Arial"/>
                          <a:ea typeface="Arial"/>
                        </a:rPr>
                        <a:t>1</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chor="ctr">
                      <a:noAutofit/>
                    </a:bodyPr>
                    <a:p>
                      <a:pPr algn="ctr">
                        <a:lnSpc>
                          <a:spcPct val="115000"/>
                        </a:lnSpc>
                      </a:pPr>
                      <a:r>
                        <a:rPr b="0" lang="en" sz="1400" spc="-1" strike="noStrike">
                          <a:solidFill>
                            <a:srgbClr val="ffffff"/>
                          </a:solidFill>
                          <a:latin typeface="Arial"/>
                          <a:ea typeface="Arial"/>
                        </a:rPr>
                        <a:t>Metal Sheet x2</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chor="ctr">
                      <a:noAutofit/>
                    </a:bodyPr>
                    <a:p>
                      <a:pPr algn="ctr">
                        <a:lnSpc>
                          <a:spcPct val="115000"/>
                        </a:lnSpc>
                      </a:pPr>
                      <a:r>
                        <a:rPr b="0" lang="en" sz="1400" spc="-1" strike="noStrike">
                          <a:solidFill>
                            <a:srgbClr val="ffffff"/>
                          </a:solidFill>
                          <a:latin typeface="Arial"/>
                          <a:ea typeface="Arial"/>
                        </a:rPr>
                        <a:t>75*2=150</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412200">
                <a:tc>
                  <a:txBody>
                    <a:bodyPr lIns="91080" rIns="91080" tIns="91080" bIns="91080" anchor="ctr">
                      <a:noAutofit/>
                    </a:bodyPr>
                    <a:p>
                      <a:pPr algn="ctr">
                        <a:lnSpc>
                          <a:spcPct val="100000"/>
                        </a:lnSpc>
                      </a:pPr>
                      <a:r>
                        <a:rPr b="0" lang="en" sz="1400" spc="-1" strike="noStrike">
                          <a:solidFill>
                            <a:srgbClr val="ffffff"/>
                          </a:solidFill>
                          <a:latin typeface="Arial"/>
                          <a:ea typeface="Arial"/>
                        </a:rPr>
                        <a:t>2</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chor="ctr">
                      <a:noAutofit/>
                    </a:bodyPr>
                    <a:p>
                      <a:pPr algn="ctr">
                        <a:lnSpc>
                          <a:spcPct val="115000"/>
                        </a:lnSpc>
                      </a:pPr>
                      <a:r>
                        <a:rPr b="0" lang="en" sz="1400" spc="-1" strike="noStrike">
                          <a:solidFill>
                            <a:srgbClr val="ffffff"/>
                          </a:solidFill>
                          <a:latin typeface="Arial"/>
                          <a:ea typeface="Arial"/>
                        </a:rPr>
                        <a:t>A Pipe</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chor="ctr">
                      <a:noAutofit/>
                    </a:bodyPr>
                    <a:p>
                      <a:pPr algn="ctr">
                        <a:lnSpc>
                          <a:spcPct val="115000"/>
                        </a:lnSpc>
                      </a:pPr>
                      <a:r>
                        <a:rPr b="0" lang="en" sz="1400" spc="-1" strike="noStrike">
                          <a:solidFill>
                            <a:srgbClr val="ffffff"/>
                          </a:solidFill>
                          <a:latin typeface="Arial"/>
                          <a:ea typeface="Arial"/>
                        </a:rPr>
                        <a:t>30</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641880">
                <a:tc>
                  <a:txBody>
                    <a:bodyPr lIns="91080" rIns="91080" tIns="91080" bIns="91080" anchor="ctr">
                      <a:noAutofit/>
                    </a:bodyPr>
                    <a:p>
                      <a:pPr algn="ctr">
                        <a:lnSpc>
                          <a:spcPct val="100000"/>
                        </a:lnSpc>
                      </a:pPr>
                      <a:r>
                        <a:rPr b="0" lang="en" sz="1400" spc="-1" strike="noStrike">
                          <a:solidFill>
                            <a:srgbClr val="ffffff"/>
                          </a:solidFill>
                          <a:latin typeface="Arial"/>
                          <a:ea typeface="Arial"/>
                        </a:rPr>
                        <a:t>3</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chor="ctr">
                      <a:noAutofit/>
                    </a:bodyPr>
                    <a:p>
                      <a:pPr algn="ctr">
                        <a:lnSpc>
                          <a:spcPct val="115000"/>
                        </a:lnSpc>
                      </a:pPr>
                      <a:r>
                        <a:rPr b="0" lang="en" sz="1400" spc="-1" strike="noStrike">
                          <a:solidFill>
                            <a:srgbClr val="ffffff"/>
                          </a:solidFill>
                          <a:latin typeface="Arial"/>
                          <a:ea typeface="Arial"/>
                        </a:rPr>
                        <a:t>Striking rod &amp; Spring Assembly</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chor="ctr">
                      <a:noAutofit/>
                    </a:bodyPr>
                    <a:p>
                      <a:pPr algn="ctr">
                        <a:lnSpc>
                          <a:spcPct val="115000"/>
                        </a:lnSpc>
                      </a:pPr>
                      <a:r>
                        <a:rPr b="0" lang="en" sz="1400" spc="-1" strike="noStrike">
                          <a:solidFill>
                            <a:srgbClr val="ffffff"/>
                          </a:solidFill>
                          <a:latin typeface="Arial"/>
                          <a:ea typeface="Arial"/>
                        </a:rPr>
                        <a:t>70</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412200">
                <a:tc>
                  <a:txBody>
                    <a:bodyPr lIns="91080" rIns="91080" tIns="91080" bIns="91080" anchor="ctr">
                      <a:noAutofit/>
                    </a:bodyPr>
                    <a:p>
                      <a:pPr algn="ctr">
                        <a:lnSpc>
                          <a:spcPct val="100000"/>
                        </a:lnSpc>
                      </a:pPr>
                      <a:r>
                        <a:rPr b="0" lang="en" sz="1400" spc="-1" strike="noStrike">
                          <a:solidFill>
                            <a:srgbClr val="ffffff"/>
                          </a:solidFill>
                          <a:latin typeface="Arial"/>
                          <a:ea typeface="Arial"/>
                        </a:rPr>
                        <a:t>4</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chor="ctr">
                      <a:noAutofit/>
                    </a:bodyPr>
                    <a:p>
                      <a:pPr algn="ctr">
                        <a:lnSpc>
                          <a:spcPct val="115000"/>
                        </a:lnSpc>
                      </a:pPr>
                      <a:r>
                        <a:rPr b="0" lang="en" sz="1400" spc="-1" strike="noStrike">
                          <a:solidFill>
                            <a:srgbClr val="ffffff"/>
                          </a:solidFill>
                          <a:latin typeface="Arial"/>
                          <a:ea typeface="Arial"/>
                        </a:rPr>
                        <a:t>Link</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chor="ctr">
                      <a:noAutofit/>
                    </a:bodyPr>
                    <a:p>
                      <a:pPr algn="ctr">
                        <a:lnSpc>
                          <a:spcPct val="115000"/>
                        </a:lnSpc>
                      </a:pPr>
                      <a:r>
                        <a:rPr b="0" lang="en" sz="1400" spc="-1" strike="noStrike">
                          <a:solidFill>
                            <a:srgbClr val="ffffff"/>
                          </a:solidFill>
                          <a:latin typeface="Arial"/>
                          <a:ea typeface="Arial"/>
                        </a:rPr>
                        <a:t>70</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412200">
                <a:tc>
                  <a:txBody>
                    <a:bodyPr lIns="91080" rIns="91080" tIns="91080" bIns="91080" anchor="ctr">
                      <a:noAutofit/>
                    </a:bodyPr>
                    <a:p>
                      <a:pPr algn="ctr">
                        <a:lnSpc>
                          <a:spcPct val="100000"/>
                        </a:lnSpc>
                      </a:pPr>
                      <a:r>
                        <a:rPr b="0" lang="en" sz="1400" spc="-1" strike="noStrike">
                          <a:solidFill>
                            <a:srgbClr val="ffffff"/>
                          </a:solidFill>
                          <a:latin typeface="Arial"/>
                          <a:ea typeface="Arial"/>
                        </a:rPr>
                        <a:t>5</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chor="ctr">
                      <a:noAutofit/>
                    </a:bodyPr>
                    <a:p>
                      <a:pPr algn="ctr">
                        <a:lnSpc>
                          <a:spcPct val="115000"/>
                        </a:lnSpc>
                      </a:pPr>
                      <a:r>
                        <a:rPr b="0" lang="en" sz="1400" spc="-1" strike="noStrike">
                          <a:solidFill>
                            <a:srgbClr val="ffffff"/>
                          </a:solidFill>
                          <a:latin typeface="Arial"/>
                          <a:ea typeface="Arial"/>
                        </a:rPr>
                        <a:t>Electric Switch</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chor="ctr">
                      <a:noAutofit/>
                    </a:bodyPr>
                    <a:p>
                      <a:pPr algn="ctr">
                        <a:lnSpc>
                          <a:spcPct val="115000"/>
                        </a:lnSpc>
                      </a:pPr>
                      <a:r>
                        <a:rPr b="0" lang="en" sz="1400" spc="-1" strike="noStrike">
                          <a:solidFill>
                            <a:srgbClr val="ffffff"/>
                          </a:solidFill>
                          <a:latin typeface="Arial"/>
                          <a:ea typeface="Arial"/>
                        </a:rPr>
                        <a:t>50</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412200">
                <a:tc>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chor="ctr">
                      <a:noAutofit/>
                    </a:bodyPr>
                    <a:p>
                      <a:pPr algn="ctr">
                        <a:lnSpc>
                          <a:spcPct val="115000"/>
                        </a:lnSpc>
                      </a:pPr>
                      <a:r>
                        <a:rPr b="1" lang="en" sz="1400" spc="-1" strike="noStrike">
                          <a:solidFill>
                            <a:srgbClr val="ffffff"/>
                          </a:solidFill>
                          <a:latin typeface="Arial"/>
                          <a:ea typeface="Arial"/>
                        </a:rPr>
                        <a:t>Total</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chor="ctr">
                      <a:noAutofit/>
                    </a:bodyPr>
                    <a:p>
                      <a:pPr algn="ctr">
                        <a:lnSpc>
                          <a:spcPct val="115000"/>
                        </a:lnSpc>
                      </a:pPr>
                      <a:r>
                        <a:rPr b="0" lang="en" sz="1400" spc="-1" strike="noStrike">
                          <a:solidFill>
                            <a:srgbClr val="ffffff"/>
                          </a:solidFill>
                          <a:latin typeface="Arial"/>
                          <a:ea typeface="Arial"/>
                        </a:rPr>
                        <a:t>370</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bl>
          </a:graphicData>
        </a:graphic>
      </p:graphicFrame>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3" name="TextShape 1"/>
          <p:cNvSpPr txBox="1"/>
          <p:nvPr/>
        </p:nvSpPr>
        <p:spPr>
          <a:xfrm>
            <a:off x="311760" y="533160"/>
            <a:ext cx="8520120" cy="1539000"/>
          </a:xfrm>
          <a:prstGeom prst="rect">
            <a:avLst/>
          </a:prstGeom>
          <a:noFill/>
          <a:ln>
            <a:noFill/>
          </a:ln>
        </p:spPr>
        <p:txBody>
          <a:bodyPr tIns="91440" bIns="91440">
            <a:noAutofit/>
          </a:bodyPr>
          <a:p>
            <a:pPr algn="ctr">
              <a:lnSpc>
                <a:spcPct val="100000"/>
              </a:lnSpc>
            </a:pPr>
            <a:r>
              <a:rPr b="0" lang="en" sz="3000" spc="-1" strike="noStrike">
                <a:solidFill>
                  <a:srgbClr val="ffffff"/>
                </a:solidFill>
                <a:latin typeface="Oswald"/>
                <a:ea typeface="Oswald"/>
              </a:rPr>
              <a:t>Presented By </a:t>
            </a:r>
            <a:br/>
            <a:br/>
            <a:r>
              <a:rPr b="0" lang="en" sz="3000" spc="-1" strike="noStrike">
                <a:solidFill>
                  <a:srgbClr val="ffffff"/>
                </a:solidFill>
                <a:latin typeface="Oswald"/>
                <a:ea typeface="Oswald"/>
              </a:rPr>
              <a:t>Group 5 ME-11 C</a:t>
            </a:r>
            <a:br/>
            <a:r>
              <a:rPr b="0" lang="en" sz="3000" spc="-1" strike="noStrike">
                <a:solidFill>
                  <a:srgbClr val="ffffff"/>
                </a:solidFill>
                <a:latin typeface="Oswald"/>
                <a:ea typeface="Oswald"/>
              </a:rPr>
              <a:t>SMME, NUST, ISLAMABAD, PAKISTAN</a:t>
            </a:r>
            <a:endParaRPr b="0" lang="en-US" sz="3000" spc="-1" strike="noStrike">
              <a:solidFill>
                <a:srgbClr val="000000"/>
              </a:solidFill>
              <a:latin typeface="Arial"/>
            </a:endParaRPr>
          </a:p>
        </p:txBody>
      </p:sp>
      <p:sp>
        <p:nvSpPr>
          <p:cNvPr id="244" name="TextShape 2"/>
          <p:cNvSpPr txBox="1"/>
          <p:nvPr/>
        </p:nvSpPr>
        <p:spPr>
          <a:xfrm>
            <a:off x="516960" y="2197080"/>
            <a:ext cx="8221680" cy="2709720"/>
          </a:xfrm>
          <a:prstGeom prst="rect">
            <a:avLst/>
          </a:prstGeom>
          <a:noFill/>
          <a:ln>
            <a:noFill/>
          </a:ln>
        </p:spPr>
        <p:txBody>
          <a:bodyPr tIns="91440" bIns="91440">
            <a:noAutofit/>
          </a:bodyPr>
          <a:p>
            <a:pPr algn="ctr">
              <a:lnSpc>
                <a:spcPct val="115000"/>
              </a:lnSpc>
            </a:pPr>
            <a:r>
              <a:rPr b="0" lang="en" sz="2400" spc="-1" strike="noStrike">
                <a:solidFill>
                  <a:srgbClr val="ffffff"/>
                </a:solidFill>
                <a:latin typeface="Arial"/>
                <a:ea typeface="Arial"/>
              </a:rPr>
              <a:t>Hassaan Ahmad        (284811)</a:t>
            </a:r>
            <a:endParaRPr b="0" lang="en-US" sz="2400" spc="-1" strike="noStrike">
              <a:solidFill>
                <a:srgbClr val="000000"/>
              </a:solidFill>
              <a:latin typeface="Arial"/>
            </a:endParaRPr>
          </a:p>
          <a:p>
            <a:pPr algn="ctr">
              <a:lnSpc>
                <a:spcPct val="115000"/>
              </a:lnSpc>
            </a:pPr>
            <a:r>
              <a:rPr b="0" lang="en" sz="2400" spc="-1" strike="noStrike">
                <a:solidFill>
                  <a:srgbClr val="ffffff"/>
                </a:solidFill>
                <a:latin typeface="Arial"/>
                <a:ea typeface="Arial"/>
              </a:rPr>
              <a:t>Rana Sohaib Ullah     (286694)</a:t>
            </a:r>
            <a:endParaRPr b="0" lang="en-US" sz="2400" spc="-1" strike="noStrike">
              <a:solidFill>
                <a:srgbClr val="000000"/>
              </a:solidFill>
              <a:latin typeface="Arial"/>
            </a:endParaRPr>
          </a:p>
          <a:p>
            <a:pPr algn="ctr">
              <a:lnSpc>
                <a:spcPct val="115000"/>
              </a:lnSpc>
            </a:pPr>
            <a:r>
              <a:rPr b="0" lang="en" sz="2400" spc="-1" strike="noStrike">
                <a:solidFill>
                  <a:srgbClr val="ffffff"/>
                </a:solidFill>
                <a:latin typeface="Arial"/>
                <a:ea typeface="Arial"/>
              </a:rPr>
              <a:t>Abu Huraira                (284624)</a:t>
            </a:r>
            <a:endParaRPr b="0" lang="en-US" sz="2400" spc="-1" strike="noStrike">
              <a:solidFill>
                <a:srgbClr val="000000"/>
              </a:solidFill>
              <a:latin typeface="Arial"/>
            </a:endParaRPr>
          </a:p>
          <a:p>
            <a:pPr algn="ctr">
              <a:lnSpc>
                <a:spcPct val="115000"/>
              </a:lnSpc>
            </a:pPr>
            <a:r>
              <a:rPr b="0" lang="en" sz="2400" spc="-1" strike="noStrike">
                <a:solidFill>
                  <a:srgbClr val="ffffff"/>
                </a:solidFill>
                <a:latin typeface="Arial"/>
                <a:ea typeface="Arial"/>
              </a:rPr>
              <a:t>Huzaifa Irfan               (285501)</a:t>
            </a:r>
            <a:endParaRPr b="0" lang="en-US" sz="2400" spc="-1" strike="noStrike">
              <a:solidFill>
                <a:srgbClr val="000000"/>
              </a:solidFill>
              <a:latin typeface="Arial"/>
            </a:endParaRPr>
          </a:p>
          <a:p>
            <a:pPr algn="ctr">
              <a:lnSpc>
                <a:spcPct val="115000"/>
              </a:lnSpc>
            </a:pPr>
            <a:r>
              <a:rPr b="0" lang="en" sz="2400" spc="-1" strike="noStrike">
                <a:solidFill>
                  <a:srgbClr val="ffffff"/>
                </a:solidFill>
                <a:latin typeface="Arial"/>
                <a:ea typeface="Arial"/>
              </a:rPr>
              <a:t>Hassan Ahmad           (289686)</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ebe9e6"/>
            </a:gs>
            <a:gs pos="100000">
              <a:srgbClr val="c9c5c0"/>
            </a:gs>
          </a:gsLst>
          <a:path path="circle">
            <a:fillToRect l="50000" t="50000" r="50000" b="50000"/>
          </a:path>
        </a:gradFill>
      </p:bgPr>
    </p:bg>
    <p:spTree>
      <p:nvGrpSpPr>
        <p:cNvPr id="1" name=""/>
        <p:cNvGrpSpPr/>
        <p:nvPr/>
      </p:nvGrpSpPr>
      <p:grpSpPr>
        <a:xfrm>
          <a:off x="0" y="0"/>
          <a:ext cx="0" cy="0"/>
          <a:chOff x="0" y="0"/>
          <a:chExt cx="0" cy="0"/>
        </a:xfrm>
      </p:grpSpPr>
      <p:sp>
        <p:nvSpPr>
          <p:cNvPr id="371" name="CustomShape 1"/>
          <p:cNvSpPr/>
          <p:nvPr/>
        </p:nvSpPr>
        <p:spPr>
          <a:xfrm>
            <a:off x="0" y="0"/>
            <a:ext cx="9143280" cy="5143320"/>
          </a:xfrm>
          <a:prstGeom prst="rect">
            <a:avLst/>
          </a:prstGeom>
          <a:gradFill rotWithShape="0">
            <a:gsLst>
              <a:gs pos="0">
                <a:srgbClr val="ebe9e6"/>
              </a:gs>
              <a:gs pos="100000">
                <a:srgbClr val="c9c5c0"/>
              </a:gs>
            </a:gsLst>
            <a:path path="circle">
              <a:fillToRect l="50000" t="50000" r="50000" b="50000"/>
            </a:path>
          </a:gradFill>
          <a:ln>
            <a:noFill/>
          </a:ln>
        </p:spPr>
        <p:style>
          <a:lnRef idx="0"/>
          <a:fillRef idx="0"/>
          <a:effectRef idx="0"/>
          <a:fontRef idx="minor"/>
        </p:style>
      </p:sp>
      <p:sp>
        <p:nvSpPr>
          <p:cNvPr id="372" name="CustomShape 2"/>
          <p:cNvSpPr/>
          <p:nvPr/>
        </p:nvSpPr>
        <p:spPr>
          <a:xfrm>
            <a:off x="0" y="1514520"/>
            <a:ext cx="9143640" cy="3079080"/>
          </a:xfrm>
          <a:prstGeom prst="rect">
            <a:avLst/>
          </a:prstGeom>
          <a:gradFill rotWithShape="0">
            <a:gsLst>
              <a:gs pos="0">
                <a:srgbClr val="dfdbd5">
                  <a:alpha val="0"/>
                </a:srgbClr>
              </a:gs>
              <a:gs pos="100000">
                <a:srgbClr val="e0e0e0"/>
              </a:gs>
            </a:gsLst>
            <a:lin ang="5400000"/>
          </a:gradFill>
          <a:ln>
            <a:noFill/>
          </a:ln>
        </p:spPr>
        <p:style>
          <a:lnRef idx="0"/>
          <a:fillRef idx="0"/>
          <a:effectRef idx="0"/>
          <a:fontRef idx="minor"/>
        </p:style>
      </p:sp>
      <p:sp>
        <p:nvSpPr>
          <p:cNvPr id="373" name="TextShape 3"/>
          <p:cNvSpPr txBox="1"/>
          <p:nvPr/>
        </p:nvSpPr>
        <p:spPr>
          <a:xfrm>
            <a:off x="818280" y="1727280"/>
            <a:ext cx="2980800" cy="2005560"/>
          </a:xfrm>
          <a:prstGeom prst="rect">
            <a:avLst/>
          </a:prstGeom>
          <a:noFill/>
          <a:ln>
            <a:noFill/>
          </a:ln>
        </p:spPr>
        <p:txBody>
          <a:bodyPr lIns="68400" rIns="68400" tIns="34200" bIns="34200">
            <a:noAutofit/>
          </a:bodyPr>
          <a:p>
            <a:pPr algn="ctr">
              <a:lnSpc>
                <a:spcPct val="90000"/>
              </a:lnSpc>
            </a:pPr>
            <a:r>
              <a:rPr b="1" lang="en" sz="3000" spc="-1" strike="noStrike">
                <a:solidFill>
                  <a:srgbClr val="000000"/>
                </a:solidFill>
                <a:latin typeface="Times New Roman"/>
                <a:ea typeface="Times New Roman"/>
              </a:rPr>
              <a:t>FABRICATION PROCESS</a:t>
            </a:r>
            <a:endParaRPr b="0" lang="en-US" sz="3000" spc="-1" strike="noStrike">
              <a:solidFill>
                <a:srgbClr val="000000"/>
              </a:solidFill>
              <a:latin typeface="Arial"/>
            </a:endParaRPr>
          </a:p>
        </p:txBody>
      </p:sp>
      <p:sp>
        <p:nvSpPr>
          <p:cNvPr id="374" name="CustomShape 4"/>
          <p:cNvSpPr/>
          <p:nvPr/>
        </p:nvSpPr>
        <p:spPr>
          <a:xfrm>
            <a:off x="1088640" y="1609920"/>
            <a:ext cx="2453760" cy="360"/>
          </a:xfrm>
          <a:custGeom>
            <a:avLst/>
            <a:gdLst/>
            <a:ahLst/>
            <a:rect l="l" t="t" r="r" b="b"/>
            <a:pathLst>
              <a:path w="21600" h="21600">
                <a:moveTo>
                  <a:pt x="0" y="0"/>
                </a:moveTo>
                <a:lnTo>
                  <a:pt x="21600" y="21600"/>
                </a:lnTo>
              </a:path>
            </a:pathLst>
          </a:custGeom>
          <a:noFill/>
          <a:ln w="31680">
            <a:solidFill>
              <a:schemeClr val="accent1"/>
            </a:solidFill>
            <a:round/>
          </a:ln>
        </p:spPr>
        <p:style>
          <a:lnRef idx="0"/>
          <a:fillRef idx="0"/>
          <a:effectRef idx="0"/>
          <a:fontRef idx="minor"/>
        </p:style>
      </p:sp>
      <p:pic>
        <p:nvPicPr>
          <p:cNvPr id="375" name="Google Shape;276;p33" descr=""/>
          <p:cNvPicPr/>
          <p:nvPr/>
        </p:nvPicPr>
        <p:blipFill>
          <a:blip r:embed="rId1"/>
          <a:srcRect l="0" t="1523" r="0" b="-1523"/>
          <a:stretch/>
        </p:blipFill>
        <p:spPr>
          <a:xfrm>
            <a:off x="0" y="4595040"/>
            <a:ext cx="9143640" cy="556920"/>
          </a:xfrm>
          <a:prstGeom prst="rect">
            <a:avLst/>
          </a:prstGeom>
          <a:ln>
            <a:noFill/>
          </a:ln>
        </p:spPr>
      </p:pic>
      <p:sp>
        <p:nvSpPr>
          <p:cNvPr id="376" name="CustomShape 5"/>
          <p:cNvSpPr/>
          <p:nvPr/>
        </p:nvSpPr>
        <p:spPr>
          <a:xfrm>
            <a:off x="0" y="4596480"/>
            <a:ext cx="9143640" cy="360"/>
          </a:xfrm>
          <a:custGeom>
            <a:avLst/>
            <a:gdLst/>
            <a:ahLst/>
            <a:rect l="l" t="t" r="r" b="b"/>
            <a:pathLst>
              <a:path w="21600" h="21600">
                <a:moveTo>
                  <a:pt x="0" y="0"/>
                </a:moveTo>
                <a:lnTo>
                  <a:pt x="21600" y="21600"/>
                </a:lnTo>
              </a:path>
            </a:pathLst>
          </a:custGeom>
          <a:noFill/>
          <a:ln w="12600">
            <a:solidFill>
              <a:srgbClr val="000001">
                <a:alpha val="20000"/>
              </a:srgbClr>
            </a:solidFill>
            <a:round/>
          </a:ln>
        </p:spPr>
        <p:style>
          <a:lnRef idx="0"/>
          <a:fillRef idx="0"/>
          <a:effectRef idx="0"/>
          <a:fontRef idx="minor"/>
        </p:style>
      </p:sp>
      <p:grpSp>
        <p:nvGrpSpPr>
          <p:cNvPr id="377" name="Group 6"/>
          <p:cNvGrpSpPr/>
          <p:nvPr/>
        </p:nvGrpSpPr>
        <p:grpSpPr>
          <a:xfrm>
            <a:off x="3856320" y="604080"/>
            <a:ext cx="4434840" cy="3608280"/>
            <a:chOff x="3856320" y="604080"/>
            <a:chExt cx="4434840" cy="3608280"/>
          </a:xfrm>
        </p:grpSpPr>
        <p:sp>
          <p:nvSpPr>
            <p:cNvPr id="378" name="CustomShape 7"/>
            <p:cNvSpPr/>
            <p:nvPr/>
          </p:nvSpPr>
          <p:spPr>
            <a:xfrm>
              <a:off x="3856320" y="604080"/>
              <a:ext cx="4434840" cy="360"/>
            </a:xfrm>
            <a:custGeom>
              <a:avLst/>
              <a:gdLst/>
              <a:ahLst/>
              <a:rect l="l" t="t" r="r" b="b"/>
              <a:pathLst>
                <a:path w="21600" h="21600">
                  <a:moveTo>
                    <a:pt x="0" y="0"/>
                  </a:moveTo>
                  <a:lnTo>
                    <a:pt x="21600" y="21600"/>
                  </a:lnTo>
                </a:path>
              </a:pathLst>
            </a:custGeom>
            <a:gradFill rotWithShape="0">
              <a:gsLst>
                <a:gs pos="0">
                  <a:srgbClr val="e65196"/>
                </a:gs>
                <a:gs pos="100000">
                  <a:srgbClr val="de1b77"/>
                </a:gs>
              </a:gsLst>
              <a:lin ang="5400000"/>
            </a:gradFill>
            <a:ln w="9360">
              <a:solidFill>
                <a:srgbClr val="dd458e"/>
              </a:solidFill>
              <a:round/>
            </a:ln>
          </p:spPr>
          <p:style>
            <a:lnRef idx="0"/>
            <a:fillRef idx="0"/>
            <a:effectRef idx="0"/>
            <a:fontRef idx="minor"/>
          </p:style>
        </p:sp>
        <p:sp>
          <p:nvSpPr>
            <p:cNvPr id="379" name="CustomShape 8"/>
            <p:cNvSpPr/>
            <p:nvPr/>
          </p:nvSpPr>
          <p:spPr>
            <a:xfrm>
              <a:off x="3856320" y="604080"/>
              <a:ext cx="4434840" cy="601200"/>
            </a:xfrm>
            <a:prstGeom prst="rect">
              <a:avLst/>
            </a:prstGeom>
            <a:noFill/>
            <a:ln>
              <a:noFill/>
            </a:ln>
          </p:spPr>
          <p:style>
            <a:lnRef idx="0"/>
            <a:fillRef idx="0"/>
            <a:effectRef idx="0"/>
            <a:fontRef idx="minor"/>
          </p:style>
        </p:sp>
        <p:sp>
          <p:nvSpPr>
            <p:cNvPr id="380" name="CustomShape 9"/>
            <p:cNvSpPr/>
            <p:nvPr/>
          </p:nvSpPr>
          <p:spPr>
            <a:xfrm>
              <a:off x="3856320" y="604080"/>
              <a:ext cx="4434480" cy="601200"/>
            </a:xfrm>
            <a:prstGeom prst="rect">
              <a:avLst/>
            </a:prstGeom>
            <a:noFill/>
            <a:ln>
              <a:noFill/>
            </a:ln>
          </p:spPr>
          <p:style>
            <a:lnRef idx="0"/>
            <a:fillRef idx="0"/>
            <a:effectRef idx="0"/>
            <a:fontRef idx="minor"/>
          </p:style>
          <p:txBody>
            <a:bodyPr lIns="60120" rIns="60120" tIns="60120" bIns="60120">
              <a:noAutofit/>
            </a:bodyPr>
            <a:p>
              <a:pPr>
                <a:lnSpc>
                  <a:spcPct val="90000"/>
                </a:lnSpc>
              </a:pPr>
              <a:r>
                <a:rPr b="0" lang="en" sz="1400" spc="-1" strike="noStrike">
                  <a:solidFill>
                    <a:srgbClr val="000000"/>
                  </a:solidFill>
                  <a:latin typeface="Gill Sans"/>
                  <a:ea typeface="Gill Sans"/>
                </a:rPr>
                <a:t>Fabrication process starts with the joining of base plate with movable plate.</a:t>
              </a:r>
              <a:endParaRPr b="0" lang="en-US" sz="1400" spc="-1" strike="noStrike">
                <a:latin typeface="Arial"/>
              </a:endParaRPr>
            </a:p>
          </p:txBody>
        </p:sp>
        <p:sp>
          <p:nvSpPr>
            <p:cNvPr id="381" name="CustomShape 10"/>
            <p:cNvSpPr/>
            <p:nvPr/>
          </p:nvSpPr>
          <p:spPr>
            <a:xfrm>
              <a:off x="3856320" y="1205640"/>
              <a:ext cx="4434840" cy="360"/>
            </a:xfrm>
            <a:custGeom>
              <a:avLst/>
              <a:gdLst/>
              <a:ahLst/>
              <a:rect l="l" t="t" r="r" b="b"/>
              <a:pathLst>
                <a:path w="21600" h="21600">
                  <a:moveTo>
                    <a:pt x="0" y="0"/>
                  </a:moveTo>
                  <a:lnTo>
                    <a:pt x="21600" y="21600"/>
                  </a:lnTo>
                </a:path>
              </a:pathLst>
            </a:custGeom>
            <a:gradFill rotWithShape="0">
              <a:gsLst>
                <a:gs pos="0">
                  <a:srgbClr val="e859b6"/>
                </a:gs>
                <a:gs pos="100000">
                  <a:srgbClr val="e41fa1"/>
                </a:gs>
              </a:gsLst>
              <a:lin ang="5400000"/>
            </a:gradFill>
            <a:ln w="9360">
              <a:solidFill>
                <a:srgbClr val="e04eae"/>
              </a:solidFill>
              <a:round/>
            </a:ln>
          </p:spPr>
          <p:style>
            <a:lnRef idx="0"/>
            <a:fillRef idx="0"/>
            <a:effectRef idx="0"/>
            <a:fontRef idx="minor"/>
          </p:style>
        </p:sp>
        <p:sp>
          <p:nvSpPr>
            <p:cNvPr id="382" name="CustomShape 11"/>
            <p:cNvSpPr/>
            <p:nvPr/>
          </p:nvSpPr>
          <p:spPr>
            <a:xfrm>
              <a:off x="3856320" y="1205640"/>
              <a:ext cx="4434840" cy="601200"/>
            </a:xfrm>
            <a:prstGeom prst="rect">
              <a:avLst/>
            </a:prstGeom>
            <a:noFill/>
            <a:ln>
              <a:noFill/>
            </a:ln>
          </p:spPr>
          <p:style>
            <a:lnRef idx="0"/>
            <a:fillRef idx="0"/>
            <a:effectRef idx="0"/>
            <a:fontRef idx="minor"/>
          </p:style>
        </p:sp>
        <p:sp>
          <p:nvSpPr>
            <p:cNvPr id="383" name="CustomShape 12"/>
            <p:cNvSpPr/>
            <p:nvPr/>
          </p:nvSpPr>
          <p:spPr>
            <a:xfrm>
              <a:off x="3856320" y="1205640"/>
              <a:ext cx="4434480" cy="601200"/>
            </a:xfrm>
            <a:prstGeom prst="rect">
              <a:avLst/>
            </a:prstGeom>
            <a:noFill/>
            <a:ln>
              <a:noFill/>
            </a:ln>
          </p:spPr>
          <p:style>
            <a:lnRef idx="0"/>
            <a:fillRef idx="0"/>
            <a:effectRef idx="0"/>
            <a:fontRef idx="minor"/>
          </p:style>
          <p:txBody>
            <a:bodyPr lIns="60120" rIns="60120" tIns="60120" bIns="60120">
              <a:noAutofit/>
            </a:bodyPr>
            <a:p>
              <a:pPr>
                <a:lnSpc>
                  <a:spcPct val="90000"/>
                </a:lnSpc>
              </a:pPr>
              <a:r>
                <a:rPr b="0" lang="en" sz="1400" spc="-1" strike="noStrike">
                  <a:solidFill>
                    <a:srgbClr val="000000"/>
                  </a:solidFill>
                  <a:latin typeface="Gill Sans"/>
                  <a:ea typeface="Gill Sans"/>
                </a:rPr>
                <a:t>The joining will be completed by the help of bolts.</a:t>
              </a:r>
              <a:endParaRPr b="0" lang="en-US" sz="1400" spc="-1" strike="noStrike">
                <a:latin typeface="Arial"/>
              </a:endParaRPr>
            </a:p>
          </p:txBody>
        </p:sp>
        <p:sp>
          <p:nvSpPr>
            <p:cNvPr id="384" name="CustomShape 13"/>
            <p:cNvSpPr/>
            <p:nvPr/>
          </p:nvSpPr>
          <p:spPr>
            <a:xfrm>
              <a:off x="3856320" y="1806840"/>
              <a:ext cx="4434840" cy="360"/>
            </a:xfrm>
            <a:custGeom>
              <a:avLst/>
              <a:gdLst/>
              <a:ahLst/>
              <a:rect l="l" t="t" r="r" b="b"/>
              <a:pathLst>
                <a:path w="21600" h="21600">
                  <a:moveTo>
                    <a:pt x="0" y="0"/>
                  </a:moveTo>
                  <a:lnTo>
                    <a:pt x="21600" y="21600"/>
                  </a:lnTo>
                </a:path>
              </a:pathLst>
            </a:custGeom>
            <a:gradFill rotWithShape="0">
              <a:gsLst>
                <a:gs pos="0">
                  <a:srgbClr val="ec62d6"/>
                </a:gs>
                <a:gs pos="100000">
                  <a:srgbClr val="e728ca"/>
                </a:gs>
              </a:gsLst>
              <a:lin ang="5400000"/>
            </a:gradFill>
            <a:ln w="9360">
              <a:solidFill>
                <a:srgbClr val="e457cf"/>
              </a:solidFill>
              <a:round/>
            </a:ln>
          </p:spPr>
          <p:style>
            <a:lnRef idx="0"/>
            <a:fillRef idx="0"/>
            <a:effectRef idx="0"/>
            <a:fontRef idx="minor"/>
          </p:style>
        </p:sp>
        <p:sp>
          <p:nvSpPr>
            <p:cNvPr id="385" name="CustomShape 14"/>
            <p:cNvSpPr/>
            <p:nvPr/>
          </p:nvSpPr>
          <p:spPr>
            <a:xfrm>
              <a:off x="3856320" y="1806840"/>
              <a:ext cx="4434840" cy="601200"/>
            </a:xfrm>
            <a:prstGeom prst="rect">
              <a:avLst/>
            </a:prstGeom>
            <a:noFill/>
            <a:ln>
              <a:noFill/>
            </a:ln>
          </p:spPr>
          <p:style>
            <a:lnRef idx="0"/>
            <a:fillRef idx="0"/>
            <a:effectRef idx="0"/>
            <a:fontRef idx="minor"/>
          </p:style>
        </p:sp>
        <p:sp>
          <p:nvSpPr>
            <p:cNvPr id="386" name="CustomShape 15"/>
            <p:cNvSpPr/>
            <p:nvPr/>
          </p:nvSpPr>
          <p:spPr>
            <a:xfrm>
              <a:off x="3856320" y="1806840"/>
              <a:ext cx="4434480" cy="601200"/>
            </a:xfrm>
            <a:prstGeom prst="rect">
              <a:avLst/>
            </a:prstGeom>
            <a:noFill/>
            <a:ln>
              <a:noFill/>
            </a:ln>
          </p:spPr>
          <p:style>
            <a:lnRef idx="0"/>
            <a:fillRef idx="0"/>
            <a:effectRef idx="0"/>
            <a:fontRef idx="minor"/>
          </p:style>
          <p:txBody>
            <a:bodyPr lIns="60120" rIns="60120" tIns="60120" bIns="60120">
              <a:noAutofit/>
            </a:bodyPr>
            <a:p>
              <a:pPr>
                <a:lnSpc>
                  <a:spcPct val="90000"/>
                </a:lnSpc>
              </a:pPr>
              <a:r>
                <a:rPr b="0" lang="en" sz="1400" spc="-1" strike="noStrike">
                  <a:solidFill>
                    <a:srgbClr val="000000"/>
                  </a:solidFill>
                  <a:latin typeface="Gill Sans"/>
                  <a:ea typeface="Gill Sans"/>
                </a:rPr>
                <a:t>This will be followed by the joining of main pipe with the movable plate.</a:t>
              </a:r>
              <a:endParaRPr b="0" lang="en-US" sz="1400" spc="-1" strike="noStrike">
                <a:latin typeface="Arial"/>
              </a:endParaRPr>
            </a:p>
          </p:txBody>
        </p:sp>
        <p:sp>
          <p:nvSpPr>
            <p:cNvPr id="387" name="CustomShape 16"/>
            <p:cNvSpPr/>
            <p:nvPr/>
          </p:nvSpPr>
          <p:spPr>
            <a:xfrm>
              <a:off x="3856320" y="2408400"/>
              <a:ext cx="4434840" cy="360"/>
            </a:xfrm>
            <a:custGeom>
              <a:avLst/>
              <a:gdLst/>
              <a:ahLst/>
              <a:rect l="l" t="t" r="r" b="b"/>
              <a:pathLst>
                <a:path w="21600" h="21600">
                  <a:moveTo>
                    <a:pt x="0" y="0"/>
                  </a:moveTo>
                  <a:lnTo>
                    <a:pt x="21600" y="21600"/>
                  </a:lnTo>
                </a:path>
              </a:pathLst>
            </a:custGeom>
            <a:gradFill rotWithShape="0">
              <a:gsLst>
                <a:gs pos="0">
                  <a:srgbClr val="eb6aef"/>
                </a:gs>
                <a:gs pos="100000">
                  <a:srgbClr val="e52eea"/>
                </a:gs>
              </a:gsLst>
              <a:lin ang="5400000"/>
            </a:gradFill>
            <a:ln w="9360">
              <a:solidFill>
                <a:srgbClr val="e35fe8"/>
              </a:solidFill>
              <a:round/>
            </a:ln>
          </p:spPr>
          <p:style>
            <a:lnRef idx="0"/>
            <a:fillRef idx="0"/>
            <a:effectRef idx="0"/>
            <a:fontRef idx="minor"/>
          </p:style>
        </p:sp>
        <p:sp>
          <p:nvSpPr>
            <p:cNvPr id="388" name="CustomShape 17"/>
            <p:cNvSpPr/>
            <p:nvPr/>
          </p:nvSpPr>
          <p:spPr>
            <a:xfrm>
              <a:off x="3856320" y="2408400"/>
              <a:ext cx="4434840" cy="601200"/>
            </a:xfrm>
            <a:prstGeom prst="rect">
              <a:avLst/>
            </a:prstGeom>
            <a:noFill/>
            <a:ln>
              <a:noFill/>
            </a:ln>
          </p:spPr>
          <p:style>
            <a:lnRef idx="0"/>
            <a:fillRef idx="0"/>
            <a:effectRef idx="0"/>
            <a:fontRef idx="minor"/>
          </p:style>
        </p:sp>
        <p:sp>
          <p:nvSpPr>
            <p:cNvPr id="389" name="CustomShape 18"/>
            <p:cNvSpPr/>
            <p:nvPr/>
          </p:nvSpPr>
          <p:spPr>
            <a:xfrm>
              <a:off x="3856320" y="2408400"/>
              <a:ext cx="4434480" cy="601200"/>
            </a:xfrm>
            <a:prstGeom prst="rect">
              <a:avLst/>
            </a:prstGeom>
            <a:noFill/>
            <a:ln>
              <a:noFill/>
            </a:ln>
          </p:spPr>
          <p:style>
            <a:lnRef idx="0"/>
            <a:fillRef idx="0"/>
            <a:effectRef idx="0"/>
            <a:fontRef idx="minor"/>
          </p:style>
          <p:txBody>
            <a:bodyPr lIns="60120" rIns="60120" tIns="60120" bIns="60120">
              <a:noAutofit/>
            </a:bodyPr>
            <a:p>
              <a:pPr>
                <a:lnSpc>
                  <a:spcPct val="90000"/>
                </a:lnSpc>
              </a:pPr>
              <a:r>
                <a:rPr b="0" lang="en" sz="1400" spc="-1" strike="noStrike">
                  <a:solidFill>
                    <a:srgbClr val="000000"/>
                  </a:solidFill>
                  <a:latin typeface="Gill Sans"/>
                  <a:ea typeface="Gill Sans"/>
                </a:rPr>
                <a:t>The spring assembly and striking rod will be inserted in the main pipe.</a:t>
              </a:r>
              <a:endParaRPr b="0" lang="en-US" sz="1400" spc="-1" strike="noStrike">
                <a:latin typeface="Arial"/>
              </a:endParaRPr>
            </a:p>
          </p:txBody>
        </p:sp>
        <p:sp>
          <p:nvSpPr>
            <p:cNvPr id="390" name="CustomShape 19"/>
            <p:cNvSpPr/>
            <p:nvPr/>
          </p:nvSpPr>
          <p:spPr>
            <a:xfrm>
              <a:off x="3856320" y="3009600"/>
              <a:ext cx="4434840" cy="360"/>
            </a:xfrm>
            <a:custGeom>
              <a:avLst/>
              <a:gdLst/>
              <a:ahLst/>
              <a:rect l="l" t="t" r="r" b="b"/>
              <a:pathLst>
                <a:path w="21600" h="21600">
                  <a:moveTo>
                    <a:pt x="0" y="0"/>
                  </a:moveTo>
                  <a:lnTo>
                    <a:pt x="21600" y="21600"/>
                  </a:lnTo>
                </a:path>
              </a:pathLst>
            </a:custGeom>
            <a:gradFill rotWithShape="0">
              <a:gsLst>
                <a:gs pos="0">
                  <a:srgbClr val="d573f2"/>
                </a:gs>
                <a:gs pos="100000">
                  <a:srgbClr val="c537ec"/>
                </a:gs>
              </a:gsLst>
              <a:lin ang="5400000"/>
            </a:gradFill>
            <a:ln w="9360">
              <a:solidFill>
                <a:srgbClr val="ce68eb"/>
              </a:solidFill>
              <a:round/>
            </a:ln>
          </p:spPr>
          <p:style>
            <a:lnRef idx="0"/>
            <a:fillRef idx="0"/>
            <a:effectRef idx="0"/>
            <a:fontRef idx="minor"/>
          </p:style>
        </p:sp>
        <p:sp>
          <p:nvSpPr>
            <p:cNvPr id="391" name="CustomShape 20"/>
            <p:cNvSpPr/>
            <p:nvPr/>
          </p:nvSpPr>
          <p:spPr>
            <a:xfrm>
              <a:off x="3856320" y="3009600"/>
              <a:ext cx="4434840" cy="601200"/>
            </a:xfrm>
            <a:prstGeom prst="rect">
              <a:avLst/>
            </a:prstGeom>
            <a:noFill/>
            <a:ln>
              <a:noFill/>
            </a:ln>
          </p:spPr>
          <p:style>
            <a:lnRef idx="0"/>
            <a:fillRef idx="0"/>
            <a:effectRef idx="0"/>
            <a:fontRef idx="minor"/>
          </p:style>
        </p:sp>
        <p:sp>
          <p:nvSpPr>
            <p:cNvPr id="392" name="CustomShape 21"/>
            <p:cNvSpPr/>
            <p:nvPr/>
          </p:nvSpPr>
          <p:spPr>
            <a:xfrm>
              <a:off x="3856320" y="3009600"/>
              <a:ext cx="4434480" cy="601200"/>
            </a:xfrm>
            <a:prstGeom prst="rect">
              <a:avLst/>
            </a:prstGeom>
            <a:noFill/>
            <a:ln>
              <a:noFill/>
            </a:ln>
          </p:spPr>
          <p:style>
            <a:lnRef idx="0"/>
            <a:fillRef idx="0"/>
            <a:effectRef idx="0"/>
            <a:fontRef idx="minor"/>
          </p:style>
          <p:txBody>
            <a:bodyPr lIns="60120" rIns="60120" tIns="60120" bIns="60120">
              <a:noAutofit/>
            </a:bodyPr>
            <a:p>
              <a:pPr>
                <a:lnSpc>
                  <a:spcPct val="90000"/>
                </a:lnSpc>
              </a:pPr>
              <a:r>
                <a:rPr b="0" lang="en" sz="1400" spc="-1" strike="noStrike">
                  <a:solidFill>
                    <a:srgbClr val="000000"/>
                  </a:solidFill>
                  <a:latin typeface="Gill Sans"/>
                  <a:ea typeface="Gill Sans"/>
                </a:rPr>
                <a:t>Then the link will be connected with main pipe and movable assembly to control the projection process.</a:t>
              </a:r>
              <a:endParaRPr b="0" lang="en-US" sz="1400" spc="-1" strike="noStrike">
                <a:latin typeface="Arial"/>
              </a:endParaRPr>
            </a:p>
          </p:txBody>
        </p:sp>
        <p:sp>
          <p:nvSpPr>
            <p:cNvPr id="393" name="CustomShape 22"/>
            <p:cNvSpPr/>
            <p:nvPr/>
          </p:nvSpPr>
          <p:spPr>
            <a:xfrm>
              <a:off x="3856320" y="3611160"/>
              <a:ext cx="4434840" cy="360"/>
            </a:xfrm>
            <a:custGeom>
              <a:avLst/>
              <a:gdLst/>
              <a:ahLst/>
              <a:rect l="l" t="t" r="r" b="b"/>
              <a:pathLst>
                <a:path w="21600" h="21600">
                  <a:moveTo>
                    <a:pt x="0" y="0"/>
                  </a:moveTo>
                  <a:lnTo>
                    <a:pt x="21600" y="21600"/>
                  </a:lnTo>
                </a:path>
              </a:pathLst>
            </a:custGeom>
            <a:gradFill rotWithShape="0">
              <a:gsLst>
                <a:gs pos="0">
                  <a:srgbClr val="c37bf5"/>
                </a:gs>
                <a:gs pos="100000">
                  <a:srgbClr val="a73ef1"/>
                </a:gs>
              </a:gsLst>
              <a:lin ang="5400000"/>
            </a:gradFill>
            <a:ln w="9360">
              <a:solidFill>
                <a:srgbClr val="bb70ef"/>
              </a:solidFill>
              <a:round/>
            </a:ln>
          </p:spPr>
          <p:style>
            <a:lnRef idx="0"/>
            <a:fillRef idx="0"/>
            <a:effectRef idx="0"/>
            <a:fontRef idx="minor"/>
          </p:style>
        </p:sp>
        <p:sp>
          <p:nvSpPr>
            <p:cNvPr id="394" name="CustomShape 23"/>
            <p:cNvSpPr/>
            <p:nvPr/>
          </p:nvSpPr>
          <p:spPr>
            <a:xfrm>
              <a:off x="3856320" y="3611160"/>
              <a:ext cx="4434840" cy="601200"/>
            </a:xfrm>
            <a:prstGeom prst="rect">
              <a:avLst/>
            </a:prstGeom>
            <a:noFill/>
            <a:ln>
              <a:noFill/>
            </a:ln>
          </p:spPr>
          <p:style>
            <a:lnRef idx="0"/>
            <a:fillRef idx="0"/>
            <a:effectRef idx="0"/>
            <a:fontRef idx="minor"/>
          </p:style>
        </p:sp>
        <p:sp>
          <p:nvSpPr>
            <p:cNvPr id="395" name="CustomShape 24"/>
            <p:cNvSpPr/>
            <p:nvPr/>
          </p:nvSpPr>
          <p:spPr>
            <a:xfrm>
              <a:off x="3856320" y="3611160"/>
              <a:ext cx="4434480" cy="601200"/>
            </a:xfrm>
            <a:prstGeom prst="rect">
              <a:avLst/>
            </a:prstGeom>
            <a:noFill/>
            <a:ln>
              <a:noFill/>
            </a:ln>
          </p:spPr>
          <p:style>
            <a:lnRef idx="0"/>
            <a:fillRef idx="0"/>
            <a:effectRef idx="0"/>
            <a:fontRef idx="minor"/>
          </p:style>
          <p:txBody>
            <a:bodyPr lIns="60120" rIns="60120" tIns="60120" bIns="60120">
              <a:noAutofit/>
            </a:bodyPr>
            <a:p>
              <a:pPr>
                <a:lnSpc>
                  <a:spcPct val="90000"/>
                </a:lnSpc>
              </a:pPr>
              <a:r>
                <a:rPr b="0" lang="en" sz="1400" spc="-1" strike="noStrike">
                  <a:solidFill>
                    <a:srgbClr val="000000"/>
                  </a:solidFill>
                  <a:latin typeface="Gill Sans"/>
                  <a:ea typeface="Gill Sans"/>
                </a:rPr>
                <a:t>Then an electronic switch will be inserted to control link used for projection. </a:t>
              </a:r>
              <a:endParaRPr b="0" lang="en-US" sz="1400" spc="-1" strike="noStrike">
                <a:latin typeface="Arial"/>
              </a:endParaRPr>
            </a:p>
          </p:txBody>
        </p:sp>
      </p:gr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ebe9e6"/>
            </a:gs>
            <a:gs pos="100000">
              <a:srgbClr val="c9c5c0"/>
            </a:gs>
          </a:gsLst>
          <a:path path="circle">
            <a:fillToRect l="50000" t="50000" r="50000" b="50000"/>
          </a:path>
        </a:gradFill>
      </p:bgPr>
    </p:bg>
    <p:spTree>
      <p:nvGrpSpPr>
        <p:cNvPr id="1" name=""/>
        <p:cNvGrpSpPr/>
        <p:nvPr/>
      </p:nvGrpSpPr>
      <p:grpSpPr>
        <a:xfrm>
          <a:off x="0" y="0"/>
          <a:ext cx="0" cy="0"/>
          <a:chOff x="0" y="0"/>
          <a:chExt cx="0" cy="0"/>
        </a:xfrm>
      </p:grpSpPr>
      <p:sp>
        <p:nvSpPr>
          <p:cNvPr id="396" name="CustomShape 1"/>
          <p:cNvSpPr/>
          <p:nvPr/>
        </p:nvSpPr>
        <p:spPr>
          <a:xfrm>
            <a:off x="0" y="0"/>
            <a:ext cx="9143280" cy="5143320"/>
          </a:xfrm>
          <a:prstGeom prst="rect">
            <a:avLst/>
          </a:prstGeom>
          <a:gradFill rotWithShape="0">
            <a:gsLst>
              <a:gs pos="0">
                <a:srgbClr val="ebe9e6"/>
              </a:gs>
              <a:gs pos="100000">
                <a:srgbClr val="c9c5c0"/>
              </a:gs>
            </a:gsLst>
            <a:path path="circle">
              <a:fillToRect l="50000" t="50000" r="50000" b="50000"/>
            </a:path>
          </a:gradFill>
          <a:ln>
            <a:noFill/>
          </a:ln>
        </p:spPr>
        <p:style>
          <a:lnRef idx="0"/>
          <a:fillRef idx="0"/>
          <a:effectRef idx="0"/>
          <a:fontRef idx="minor"/>
        </p:style>
      </p:sp>
      <p:sp>
        <p:nvSpPr>
          <p:cNvPr id="397" name="CustomShape 2"/>
          <p:cNvSpPr/>
          <p:nvPr/>
        </p:nvSpPr>
        <p:spPr>
          <a:xfrm>
            <a:off x="1090440" y="1385280"/>
            <a:ext cx="2647800" cy="360"/>
          </a:xfrm>
          <a:custGeom>
            <a:avLst/>
            <a:gdLst/>
            <a:ahLst/>
            <a:rect l="l" t="t" r="r" b="b"/>
            <a:pathLst>
              <a:path w="21600" h="21600">
                <a:moveTo>
                  <a:pt x="0" y="0"/>
                </a:moveTo>
                <a:lnTo>
                  <a:pt x="21600" y="21600"/>
                </a:lnTo>
              </a:path>
            </a:pathLst>
          </a:custGeom>
          <a:noFill/>
          <a:ln w="31680">
            <a:solidFill>
              <a:schemeClr val="accent1"/>
            </a:solidFill>
            <a:round/>
          </a:ln>
        </p:spPr>
        <p:style>
          <a:lnRef idx="0"/>
          <a:fillRef idx="0"/>
          <a:effectRef idx="0"/>
          <a:fontRef idx="minor"/>
        </p:style>
      </p:sp>
      <p:sp>
        <p:nvSpPr>
          <p:cNvPr id="398" name="TextShape 3"/>
          <p:cNvSpPr txBox="1"/>
          <p:nvPr/>
        </p:nvSpPr>
        <p:spPr>
          <a:xfrm>
            <a:off x="1090800" y="598320"/>
            <a:ext cx="2647080" cy="786600"/>
          </a:xfrm>
          <a:prstGeom prst="rect">
            <a:avLst/>
          </a:prstGeom>
          <a:noFill/>
          <a:ln>
            <a:noFill/>
          </a:ln>
        </p:spPr>
        <p:txBody>
          <a:bodyPr lIns="68400" rIns="68400" tIns="34200" bIns="34200">
            <a:noAutofit/>
          </a:bodyPr>
          <a:p>
            <a:pPr algn="ctr">
              <a:lnSpc>
                <a:spcPct val="90000"/>
              </a:lnSpc>
            </a:pPr>
            <a:r>
              <a:rPr b="1" lang="en" sz="2400" spc="-1" strike="noStrike">
                <a:solidFill>
                  <a:srgbClr val="000000"/>
                </a:solidFill>
                <a:latin typeface="Times New Roman"/>
                <a:ea typeface="Times New Roman"/>
              </a:rPr>
              <a:t>STEPS OF FABRICATION:</a:t>
            </a:r>
            <a:endParaRPr b="0" lang="en-US" sz="2400" spc="-1" strike="noStrike">
              <a:solidFill>
                <a:srgbClr val="000000"/>
              </a:solidFill>
              <a:latin typeface="Arial"/>
            </a:endParaRPr>
          </a:p>
        </p:txBody>
      </p:sp>
      <p:sp>
        <p:nvSpPr>
          <p:cNvPr id="399" name="CustomShape 4"/>
          <p:cNvSpPr/>
          <p:nvPr/>
        </p:nvSpPr>
        <p:spPr>
          <a:xfrm>
            <a:off x="0" y="1514520"/>
            <a:ext cx="9143640" cy="3079080"/>
          </a:xfrm>
          <a:prstGeom prst="rect">
            <a:avLst/>
          </a:prstGeom>
          <a:gradFill rotWithShape="0">
            <a:gsLst>
              <a:gs pos="0">
                <a:srgbClr val="dfdbd5">
                  <a:alpha val="0"/>
                </a:srgbClr>
              </a:gs>
              <a:gs pos="100000">
                <a:srgbClr val="e0e0e0"/>
              </a:gs>
            </a:gsLst>
            <a:lin ang="5400000"/>
          </a:gradFill>
          <a:ln>
            <a:noFill/>
          </a:ln>
        </p:spPr>
        <p:style>
          <a:lnRef idx="0"/>
          <a:fillRef idx="0"/>
          <a:effectRef idx="0"/>
          <a:fontRef idx="minor"/>
        </p:style>
      </p:sp>
      <p:sp>
        <p:nvSpPr>
          <p:cNvPr id="400" name="TextShape 5"/>
          <p:cNvSpPr txBox="1"/>
          <p:nvPr/>
        </p:nvSpPr>
        <p:spPr>
          <a:xfrm>
            <a:off x="1088640" y="1511640"/>
            <a:ext cx="2644560" cy="2587680"/>
          </a:xfrm>
          <a:prstGeom prst="rect">
            <a:avLst/>
          </a:prstGeom>
          <a:noFill/>
          <a:ln>
            <a:noFill/>
          </a:ln>
        </p:spPr>
        <p:txBody>
          <a:bodyPr lIns="68400" rIns="68400" tIns="34200" bIns="34200">
            <a:noAutofit/>
          </a:bodyPr>
          <a:p>
            <a:pPr>
              <a:lnSpc>
                <a:spcPct val="120000"/>
              </a:lnSpc>
            </a:pPr>
            <a:r>
              <a:rPr b="1" lang="en" sz="2100" spc="-1" strike="noStrike">
                <a:solidFill>
                  <a:srgbClr val="000000"/>
                </a:solidFill>
                <a:latin typeface="Times New Roman"/>
                <a:ea typeface="Times New Roman"/>
              </a:rPr>
              <a:t>Step 1:</a:t>
            </a:r>
            <a:endParaRPr b="0" lang="en-US" sz="2100" spc="-1" strike="noStrike">
              <a:solidFill>
                <a:srgbClr val="000000"/>
              </a:solidFill>
              <a:latin typeface="Arial"/>
            </a:endParaRPr>
          </a:p>
          <a:p>
            <a:pPr>
              <a:lnSpc>
                <a:spcPct val="120000"/>
              </a:lnSpc>
              <a:spcBef>
                <a:spcPts val="799"/>
              </a:spcBef>
              <a:spcAft>
                <a:spcPts val="1599"/>
              </a:spcAft>
            </a:pPr>
            <a:r>
              <a:rPr b="1" lang="en" sz="1800" spc="-1" strike="noStrike">
                <a:solidFill>
                  <a:srgbClr val="000000"/>
                </a:solidFill>
                <a:latin typeface="Times New Roman"/>
                <a:ea typeface="Times New Roman"/>
              </a:rPr>
              <a:t>Joining of main pipe and movable plate:</a:t>
            </a:r>
            <a:endParaRPr b="0" lang="en-US" sz="1800" spc="-1" strike="noStrike">
              <a:solidFill>
                <a:srgbClr val="000000"/>
              </a:solidFill>
              <a:latin typeface="Arial"/>
            </a:endParaRPr>
          </a:p>
        </p:txBody>
      </p:sp>
      <p:grpSp>
        <p:nvGrpSpPr>
          <p:cNvPr id="401" name="Group 6"/>
          <p:cNvGrpSpPr/>
          <p:nvPr/>
        </p:nvGrpSpPr>
        <p:grpSpPr>
          <a:xfrm>
            <a:off x="4095000" y="361800"/>
            <a:ext cx="4568400" cy="3861360"/>
            <a:chOff x="4095000" y="361800"/>
            <a:chExt cx="4568400" cy="3861360"/>
          </a:xfrm>
        </p:grpSpPr>
        <p:sp>
          <p:nvSpPr>
            <p:cNvPr id="402" name="CustomShape 7"/>
            <p:cNvSpPr/>
            <p:nvPr/>
          </p:nvSpPr>
          <p:spPr>
            <a:xfrm>
              <a:off x="4095000" y="361800"/>
              <a:ext cx="4568400" cy="3861360"/>
            </a:xfrm>
            <a:prstGeom prst="rect">
              <a:avLst/>
            </a:prstGeom>
            <a:gradFill rotWithShape="0">
              <a:gsLst>
                <a:gs pos="0">
                  <a:srgbClr val="000001"/>
                </a:gs>
                <a:gs pos="100000">
                  <a:srgbClr val="191919"/>
                </a:gs>
              </a:gsLst>
              <a:lin ang="5400000"/>
            </a:gradFill>
            <a:ln>
              <a:noFill/>
            </a:ln>
            <a:effectLst>
              <a:outerShdw algn="tl" blurRad="127000" dir="4740526" dist="228470" rotWithShape="0" sx="98000" sy="98000">
                <a:srgbClr val="000000">
                  <a:alpha val="34000"/>
                </a:srgbClr>
              </a:outerShdw>
            </a:effectLst>
          </p:spPr>
          <p:style>
            <a:lnRef idx="0"/>
            <a:fillRef idx="0"/>
            <a:effectRef idx="0"/>
            <a:fontRef idx="minor"/>
          </p:style>
        </p:sp>
        <p:sp>
          <p:nvSpPr>
            <p:cNvPr id="403" name="CustomShape 8"/>
            <p:cNvSpPr/>
            <p:nvPr/>
          </p:nvSpPr>
          <p:spPr>
            <a:xfrm>
              <a:off x="4334040" y="609480"/>
              <a:ext cx="4096080" cy="3349440"/>
            </a:xfrm>
            <a:prstGeom prst="rect">
              <a:avLst/>
            </a:prstGeom>
            <a:gradFill rotWithShape="0">
              <a:gsLst>
                <a:gs pos="0">
                  <a:srgbClr val="dadada"/>
                </a:gs>
                <a:gs pos="100000">
                  <a:srgbClr val="fffffe"/>
                </a:gs>
              </a:gsLst>
              <a:lin ang="16200000"/>
            </a:gradFill>
            <a:ln w="50760">
              <a:solidFill>
                <a:srgbClr val="191919"/>
              </a:solidFill>
              <a:miter/>
            </a:ln>
          </p:spPr>
          <p:style>
            <a:lnRef idx="0"/>
            <a:fillRef idx="0"/>
            <a:effectRef idx="0"/>
            <a:fontRef idx="minor"/>
          </p:style>
        </p:sp>
      </p:grpSp>
      <p:pic>
        <p:nvPicPr>
          <p:cNvPr id="404" name="Google Shape;309;p34" descr="A picture containing plane, flying, airplane, cloudy&#10;&#10;Description automatically generated"/>
          <p:cNvPicPr/>
          <p:nvPr/>
        </p:nvPicPr>
        <p:blipFill>
          <a:blip r:embed="rId1"/>
          <a:srcRect l="24648" t="0" r="5204" b="0"/>
          <a:stretch/>
        </p:blipFill>
        <p:spPr>
          <a:xfrm>
            <a:off x="4570560" y="837360"/>
            <a:ext cx="3615840" cy="2899440"/>
          </a:xfrm>
          <a:prstGeom prst="rect">
            <a:avLst/>
          </a:prstGeom>
          <a:ln>
            <a:noFill/>
          </a:ln>
        </p:spPr>
      </p:pic>
      <p:pic>
        <p:nvPicPr>
          <p:cNvPr id="405" name="Google Shape;310;p34" descr=""/>
          <p:cNvPicPr/>
          <p:nvPr/>
        </p:nvPicPr>
        <p:blipFill>
          <a:blip r:embed="rId2"/>
          <a:srcRect l="0" t="1523" r="0" b="-1523"/>
          <a:stretch/>
        </p:blipFill>
        <p:spPr>
          <a:xfrm>
            <a:off x="0" y="4595040"/>
            <a:ext cx="9143640" cy="556920"/>
          </a:xfrm>
          <a:prstGeom prst="rect">
            <a:avLst/>
          </a:prstGeom>
          <a:ln>
            <a:noFill/>
          </a:ln>
        </p:spPr>
      </p:pic>
      <p:sp>
        <p:nvSpPr>
          <p:cNvPr id="406" name="CustomShape 9"/>
          <p:cNvSpPr/>
          <p:nvPr/>
        </p:nvSpPr>
        <p:spPr>
          <a:xfrm>
            <a:off x="0" y="4596480"/>
            <a:ext cx="9143640" cy="360"/>
          </a:xfrm>
          <a:custGeom>
            <a:avLst/>
            <a:gdLst/>
            <a:ahLst/>
            <a:rect l="l" t="t" r="r" b="b"/>
            <a:pathLst>
              <a:path w="21600" h="21600">
                <a:moveTo>
                  <a:pt x="0" y="0"/>
                </a:moveTo>
                <a:lnTo>
                  <a:pt x="21600" y="21600"/>
                </a:lnTo>
              </a:path>
            </a:pathLst>
          </a:custGeom>
          <a:noFill/>
          <a:ln w="12600">
            <a:solidFill>
              <a:srgbClr val="000001">
                <a:alpha val="20000"/>
              </a:srgbClr>
            </a:solidFill>
            <a:round/>
          </a:ln>
        </p:spPr>
        <p:style>
          <a:lnRef idx="0"/>
          <a:fillRef idx="0"/>
          <a:effectRef idx="0"/>
          <a:fontRef idx="minor"/>
        </p:style>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ebe9e6"/>
            </a:gs>
            <a:gs pos="100000">
              <a:srgbClr val="c9c5c0"/>
            </a:gs>
          </a:gsLst>
          <a:path path="circle">
            <a:fillToRect l="50000" t="50000" r="50000" b="50000"/>
          </a:path>
        </a:gradFill>
      </p:bgPr>
    </p:bg>
    <p:spTree>
      <p:nvGrpSpPr>
        <p:cNvPr id="1" name=""/>
        <p:cNvGrpSpPr/>
        <p:nvPr/>
      </p:nvGrpSpPr>
      <p:grpSpPr>
        <a:xfrm>
          <a:off x="0" y="0"/>
          <a:ext cx="0" cy="0"/>
          <a:chOff x="0" y="0"/>
          <a:chExt cx="0" cy="0"/>
        </a:xfrm>
      </p:grpSpPr>
      <p:sp>
        <p:nvSpPr>
          <p:cNvPr id="407" name="CustomShape 1"/>
          <p:cNvSpPr/>
          <p:nvPr/>
        </p:nvSpPr>
        <p:spPr>
          <a:xfrm>
            <a:off x="0" y="0"/>
            <a:ext cx="9143280" cy="5143320"/>
          </a:xfrm>
          <a:prstGeom prst="rect">
            <a:avLst/>
          </a:prstGeom>
          <a:gradFill rotWithShape="0">
            <a:gsLst>
              <a:gs pos="0">
                <a:srgbClr val="ebe9e6"/>
              </a:gs>
              <a:gs pos="100000">
                <a:srgbClr val="c9c5c0"/>
              </a:gs>
            </a:gsLst>
            <a:path path="circle">
              <a:fillToRect l="50000" t="50000" r="50000" b="50000"/>
            </a:path>
          </a:gradFill>
          <a:ln>
            <a:noFill/>
          </a:ln>
        </p:spPr>
        <p:style>
          <a:lnRef idx="0"/>
          <a:fillRef idx="0"/>
          <a:effectRef idx="0"/>
          <a:fontRef idx="minor"/>
        </p:style>
      </p:sp>
      <p:sp>
        <p:nvSpPr>
          <p:cNvPr id="408" name="CustomShape 2"/>
          <p:cNvSpPr/>
          <p:nvPr/>
        </p:nvSpPr>
        <p:spPr>
          <a:xfrm>
            <a:off x="1090440" y="1385280"/>
            <a:ext cx="2647800" cy="360"/>
          </a:xfrm>
          <a:custGeom>
            <a:avLst/>
            <a:gdLst/>
            <a:ahLst/>
            <a:rect l="l" t="t" r="r" b="b"/>
            <a:pathLst>
              <a:path w="21600" h="21600">
                <a:moveTo>
                  <a:pt x="0" y="0"/>
                </a:moveTo>
                <a:lnTo>
                  <a:pt x="21600" y="21600"/>
                </a:lnTo>
              </a:path>
            </a:pathLst>
          </a:custGeom>
          <a:noFill/>
          <a:ln w="31680">
            <a:solidFill>
              <a:schemeClr val="accent1"/>
            </a:solidFill>
            <a:round/>
          </a:ln>
        </p:spPr>
        <p:style>
          <a:lnRef idx="0"/>
          <a:fillRef idx="0"/>
          <a:effectRef idx="0"/>
          <a:fontRef idx="minor"/>
        </p:style>
      </p:sp>
      <p:sp>
        <p:nvSpPr>
          <p:cNvPr id="409" name="CustomShape 3"/>
          <p:cNvSpPr/>
          <p:nvPr/>
        </p:nvSpPr>
        <p:spPr>
          <a:xfrm>
            <a:off x="0" y="1514520"/>
            <a:ext cx="9143640" cy="3079080"/>
          </a:xfrm>
          <a:prstGeom prst="rect">
            <a:avLst/>
          </a:prstGeom>
          <a:gradFill rotWithShape="0">
            <a:gsLst>
              <a:gs pos="0">
                <a:srgbClr val="dfdbd5">
                  <a:alpha val="0"/>
                </a:srgbClr>
              </a:gs>
              <a:gs pos="100000">
                <a:srgbClr val="e0e0e0"/>
              </a:gs>
            </a:gsLst>
            <a:lin ang="5400000"/>
          </a:gradFill>
          <a:ln>
            <a:noFill/>
          </a:ln>
        </p:spPr>
        <p:style>
          <a:lnRef idx="0"/>
          <a:fillRef idx="0"/>
          <a:effectRef idx="0"/>
          <a:fontRef idx="minor"/>
        </p:style>
      </p:sp>
      <p:sp>
        <p:nvSpPr>
          <p:cNvPr id="410" name="TextShape 4"/>
          <p:cNvSpPr txBox="1"/>
          <p:nvPr/>
        </p:nvSpPr>
        <p:spPr>
          <a:xfrm>
            <a:off x="1088640" y="1511640"/>
            <a:ext cx="2644560" cy="2587680"/>
          </a:xfrm>
          <a:prstGeom prst="rect">
            <a:avLst/>
          </a:prstGeom>
          <a:noFill/>
          <a:ln>
            <a:noFill/>
          </a:ln>
        </p:spPr>
        <p:txBody>
          <a:bodyPr lIns="68400" rIns="68400" tIns="34200" bIns="34200">
            <a:noAutofit/>
          </a:bodyPr>
          <a:p>
            <a:pPr>
              <a:lnSpc>
                <a:spcPct val="120000"/>
              </a:lnSpc>
            </a:pPr>
            <a:r>
              <a:rPr b="0" lang="en" sz="1100" spc="-1" strike="noStrike">
                <a:solidFill>
                  <a:srgbClr val="000000"/>
                </a:solidFill>
                <a:latin typeface="Times New Roman"/>
                <a:ea typeface="Times New Roman"/>
              </a:rPr>
              <a:t> </a:t>
            </a:r>
            <a:r>
              <a:rPr b="1" lang="en" sz="2100" spc="-1" strike="noStrike">
                <a:solidFill>
                  <a:srgbClr val="000000"/>
                </a:solidFill>
                <a:latin typeface="Times New Roman"/>
                <a:ea typeface="Times New Roman"/>
              </a:rPr>
              <a:t>Step 2:</a:t>
            </a:r>
            <a:endParaRPr b="0" lang="en-US" sz="2100" spc="-1" strike="noStrike">
              <a:solidFill>
                <a:srgbClr val="000000"/>
              </a:solidFill>
              <a:latin typeface="Arial"/>
            </a:endParaRPr>
          </a:p>
          <a:p>
            <a:pPr>
              <a:lnSpc>
                <a:spcPct val="120000"/>
              </a:lnSpc>
              <a:spcBef>
                <a:spcPts val="799"/>
              </a:spcBef>
              <a:spcAft>
                <a:spcPts val="1599"/>
              </a:spcAft>
            </a:pPr>
            <a:r>
              <a:rPr b="1" lang="en" sz="1800" spc="-1" strike="noStrike">
                <a:solidFill>
                  <a:srgbClr val="000000"/>
                </a:solidFill>
                <a:latin typeface="Times New Roman"/>
                <a:ea typeface="Times New Roman"/>
              </a:rPr>
              <a:t> </a:t>
            </a:r>
            <a:r>
              <a:rPr b="1" lang="en" sz="1800" spc="-1" strike="noStrike">
                <a:solidFill>
                  <a:srgbClr val="000000"/>
                </a:solidFill>
                <a:latin typeface="Times New Roman"/>
                <a:ea typeface="Times New Roman"/>
              </a:rPr>
              <a:t>Striking rod and spring assembly placed inside the main pipe: </a:t>
            </a:r>
            <a:endParaRPr b="0" lang="en-US" sz="1800" spc="-1" strike="noStrike">
              <a:solidFill>
                <a:srgbClr val="000000"/>
              </a:solidFill>
              <a:latin typeface="Arial"/>
            </a:endParaRPr>
          </a:p>
        </p:txBody>
      </p:sp>
      <p:grpSp>
        <p:nvGrpSpPr>
          <p:cNvPr id="411" name="Group 5"/>
          <p:cNvGrpSpPr/>
          <p:nvPr/>
        </p:nvGrpSpPr>
        <p:grpSpPr>
          <a:xfrm>
            <a:off x="4095000" y="361800"/>
            <a:ext cx="4568400" cy="3861360"/>
            <a:chOff x="4095000" y="361800"/>
            <a:chExt cx="4568400" cy="3861360"/>
          </a:xfrm>
        </p:grpSpPr>
        <p:sp>
          <p:nvSpPr>
            <p:cNvPr id="412" name="CustomShape 6"/>
            <p:cNvSpPr/>
            <p:nvPr/>
          </p:nvSpPr>
          <p:spPr>
            <a:xfrm>
              <a:off x="4095000" y="361800"/>
              <a:ext cx="4568400" cy="3861360"/>
            </a:xfrm>
            <a:prstGeom prst="rect">
              <a:avLst/>
            </a:prstGeom>
            <a:gradFill rotWithShape="0">
              <a:gsLst>
                <a:gs pos="0">
                  <a:srgbClr val="000001"/>
                </a:gs>
                <a:gs pos="100000">
                  <a:srgbClr val="191919"/>
                </a:gs>
              </a:gsLst>
              <a:lin ang="5400000"/>
            </a:gradFill>
            <a:ln>
              <a:noFill/>
            </a:ln>
            <a:effectLst>
              <a:outerShdw algn="tl" blurRad="127000" dir="4740526" dist="228470" rotWithShape="0" sx="98000" sy="98000">
                <a:srgbClr val="000000">
                  <a:alpha val="34000"/>
                </a:srgbClr>
              </a:outerShdw>
            </a:effectLst>
          </p:spPr>
          <p:style>
            <a:lnRef idx="0"/>
            <a:fillRef idx="0"/>
            <a:effectRef idx="0"/>
            <a:fontRef idx="minor"/>
          </p:style>
        </p:sp>
        <p:sp>
          <p:nvSpPr>
            <p:cNvPr id="413" name="CustomShape 7"/>
            <p:cNvSpPr/>
            <p:nvPr/>
          </p:nvSpPr>
          <p:spPr>
            <a:xfrm>
              <a:off x="4334040" y="609480"/>
              <a:ext cx="4096080" cy="3349440"/>
            </a:xfrm>
            <a:prstGeom prst="rect">
              <a:avLst/>
            </a:prstGeom>
            <a:gradFill rotWithShape="0">
              <a:gsLst>
                <a:gs pos="0">
                  <a:srgbClr val="dadada"/>
                </a:gs>
                <a:gs pos="100000">
                  <a:srgbClr val="fffffe"/>
                </a:gs>
              </a:gsLst>
              <a:lin ang="16200000"/>
            </a:gradFill>
            <a:ln w="50760">
              <a:solidFill>
                <a:srgbClr val="191919"/>
              </a:solidFill>
              <a:miter/>
            </a:ln>
          </p:spPr>
          <p:style>
            <a:lnRef idx="0"/>
            <a:fillRef idx="0"/>
            <a:effectRef idx="0"/>
            <a:fontRef idx="minor"/>
          </p:style>
        </p:sp>
      </p:grpSp>
      <p:pic>
        <p:nvPicPr>
          <p:cNvPr id="414" name="Google Shape;323;p35" descr="A picture containing player, bat, table, holding&#10;&#10;Description automatically generated"/>
          <p:cNvPicPr/>
          <p:nvPr/>
        </p:nvPicPr>
        <p:blipFill>
          <a:blip r:embed="rId1"/>
          <a:srcRect l="1552" t="0" r="28297" b="0"/>
          <a:stretch/>
        </p:blipFill>
        <p:spPr>
          <a:xfrm>
            <a:off x="4570560" y="837360"/>
            <a:ext cx="3615840" cy="2899440"/>
          </a:xfrm>
          <a:prstGeom prst="rect">
            <a:avLst/>
          </a:prstGeom>
          <a:ln>
            <a:noFill/>
          </a:ln>
        </p:spPr>
      </p:pic>
      <p:pic>
        <p:nvPicPr>
          <p:cNvPr id="415" name="Google Shape;324;p35" descr=""/>
          <p:cNvPicPr/>
          <p:nvPr/>
        </p:nvPicPr>
        <p:blipFill>
          <a:blip r:embed="rId2"/>
          <a:srcRect l="0" t="1523" r="0" b="-1523"/>
          <a:stretch/>
        </p:blipFill>
        <p:spPr>
          <a:xfrm>
            <a:off x="0" y="4595040"/>
            <a:ext cx="9143640" cy="556920"/>
          </a:xfrm>
          <a:prstGeom prst="rect">
            <a:avLst/>
          </a:prstGeom>
          <a:ln>
            <a:noFill/>
          </a:ln>
        </p:spPr>
      </p:pic>
      <p:sp>
        <p:nvSpPr>
          <p:cNvPr id="416" name="CustomShape 8"/>
          <p:cNvSpPr/>
          <p:nvPr/>
        </p:nvSpPr>
        <p:spPr>
          <a:xfrm>
            <a:off x="0" y="4596480"/>
            <a:ext cx="9143640" cy="360"/>
          </a:xfrm>
          <a:custGeom>
            <a:avLst/>
            <a:gdLst/>
            <a:ahLst/>
            <a:rect l="l" t="t" r="r" b="b"/>
            <a:pathLst>
              <a:path w="21600" h="21600">
                <a:moveTo>
                  <a:pt x="0" y="0"/>
                </a:moveTo>
                <a:lnTo>
                  <a:pt x="21600" y="21600"/>
                </a:lnTo>
              </a:path>
            </a:pathLst>
          </a:custGeom>
          <a:noFill/>
          <a:ln w="12600">
            <a:solidFill>
              <a:srgbClr val="000001">
                <a:alpha val="20000"/>
              </a:srgbClr>
            </a:solidFill>
            <a:round/>
          </a:ln>
        </p:spPr>
        <p:style>
          <a:lnRef idx="0"/>
          <a:fillRef idx="0"/>
          <a:effectRef idx="0"/>
          <a:fontRef idx="minor"/>
        </p:style>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ebe9e6"/>
            </a:gs>
            <a:gs pos="100000">
              <a:srgbClr val="c9c5c0"/>
            </a:gs>
          </a:gsLst>
          <a:path path="circle">
            <a:fillToRect l="50000" t="50000" r="50000" b="50000"/>
          </a:path>
        </a:gradFill>
      </p:bgPr>
    </p:bg>
    <p:spTree>
      <p:nvGrpSpPr>
        <p:cNvPr id="1" name=""/>
        <p:cNvGrpSpPr/>
        <p:nvPr/>
      </p:nvGrpSpPr>
      <p:grpSpPr>
        <a:xfrm>
          <a:off x="0" y="0"/>
          <a:ext cx="0" cy="0"/>
          <a:chOff x="0" y="0"/>
          <a:chExt cx="0" cy="0"/>
        </a:xfrm>
      </p:grpSpPr>
      <p:sp>
        <p:nvSpPr>
          <p:cNvPr id="417" name="CustomShape 1"/>
          <p:cNvSpPr/>
          <p:nvPr/>
        </p:nvSpPr>
        <p:spPr>
          <a:xfrm>
            <a:off x="0" y="0"/>
            <a:ext cx="9143280" cy="5143320"/>
          </a:xfrm>
          <a:prstGeom prst="rect">
            <a:avLst/>
          </a:prstGeom>
          <a:gradFill rotWithShape="0">
            <a:gsLst>
              <a:gs pos="0">
                <a:srgbClr val="ebe9e6"/>
              </a:gs>
              <a:gs pos="100000">
                <a:srgbClr val="c9c5c0"/>
              </a:gs>
            </a:gsLst>
            <a:path path="circle">
              <a:fillToRect l="50000" t="50000" r="50000" b="50000"/>
            </a:path>
          </a:gradFill>
          <a:ln>
            <a:noFill/>
          </a:ln>
        </p:spPr>
        <p:style>
          <a:lnRef idx="0"/>
          <a:fillRef idx="0"/>
          <a:effectRef idx="0"/>
          <a:fontRef idx="minor"/>
        </p:style>
      </p:sp>
      <p:sp>
        <p:nvSpPr>
          <p:cNvPr id="418" name="CustomShape 2"/>
          <p:cNvSpPr/>
          <p:nvPr/>
        </p:nvSpPr>
        <p:spPr>
          <a:xfrm>
            <a:off x="1090440" y="1385280"/>
            <a:ext cx="2647800" cy="360"/>
          </a:xfrm>
          <a:custGeom>
            <a:avLst/>
            <a:gdLst/>
            <a:ahLst/>
            <a:rect l="l" t="t" r="r" b="b"/>
            <a:pathLst>
              <a:path w="21600" h="21600">
                <a:moveTo>
                  <a:pt x="0" y="0"/>
                </a:moveTo>
                <a:lnTo>
                  <a:pt x="21600" y="21600"/>
                </a:lnTo>
              </a:path>
            </a:pathLst>
          </a:custGeom>
          <a:noFill/>
          <a:ln w="31680">
            <a:solidFill>
              <a:schemeClr val="accent1"/>
            </a:solidFill>
            <a:round/>
          </a:ln>
        </p:spPr>
        <p:style>
          <a:lnRef idx="0"/>
          <a:fillRef idx="0"/>
          <a:effectRef idx="0"/>
          <a:fontRef idx="minor"/>
        </p:style>
      </p:sp>
      <p:sp>
        <p:nvSpPr>
          <p:cNvPr id="419" name="CustomShape 3"/>
          <p:cNvSpPr/>
          <p:nvPr/>
        </p:nvSpPr>
        <p:spPr>
          <a:xfrm>
            <a:off x="0" y="1514520"/>
            <a:ext cx="9143640" cy="3079080"/>
          </a:xfrm>
          <a:prstGeom prst="rect">
            <a:avLst/>
          </a:prstGeom>
          <a:gradFill rotWithShape="0">
            <a:gsLst>
              <a:gs pos="0">
                <a:srgbClr val="dfdbd5">
                  <a:alpha val="0"/>
                </a:srgbClr>
              </a:gs>
              <a:gs pos="100000">
                <a:srgbClr val="e0e0e0"/>
              </a:gs>
            </a:gsLst>
            <a:lin ang="5400000"/>
          </a:gradFill>
          <a:ln>
            <a:noFill/>
          </a:ln>
        </p:spPr>
        <p:style>
          <a:lnRef idx="0"/>
          <a:fillRef idx="0"/>
          <a:effectRef idx="0"/>
          <a:fontRef idx="minor"/>
        </p:style>
      </p:sp>
      <p:sp>
        <p:nvSpPr>
          <p:cNvPr id="420" name="TextShape 4"/>
          <p:cNvSpPr txBox="1"/>
          <p:nvPr/>
        </p:nvSpPr>
        <p:spPr>
          <a:xfrm>
            <a:off x="1088640" y="1511640"/>
            <a:ext cx="2644560" cy="2587680"/>
          </a:xfrm>
          <a:prstGeom prst="rect">
            <a:avLst/>
          </a:prstGeom>
          <a:noFill/>
          <a:ln>
            <a:noFill/>
          </a:ln>
        </p:spPr>
        <p:txBody>
          <a:bodyPr lIns="68400" rIns="68400" tIns="34200" bIns="34200">
            <a:noAutofit/>
          </a:bodyPr>
          <a:p>
            <a:pPr>
              <a:lnSpc>
                <a:spcPct val="120000"/>
              </a:lnSpc>
            </a:pPr>
            <a:r>
              <a:rPr b="1" lang="en" sz="2100" spc="-1" strike="noStrike">
                <a:solidFill>
                  <a:srgbClr val="000000"/>
                </a:solidFill>
                <a:latin typeface="Average"/>
                <a:ea typeface="Average"/>
              </a:rPr>
              <a:t> </a:t>
            </a:r>
            <a:r>
              <a:rPr b="1" lang="en" sz="2100" spc="-1" strike="noStrike">
                <a:solidFill>
                  <a:srgbClr val="000000"/>
                </a:solidFill>
                <a:latin typeface="Times New Roman"/>
                <a:ea typeface="Times New Roman"/>
              </a:rPr>
              <a:t>Step 3:</a:t>
            </a:r>
            <a:endParaRPr b="0" lang="en-US" sz="2100" spc="-1" strike="noStrike">
              <a:solidFill>
                <a:srgbClr val="000000"/>
              </a:solidFill>
              <a:latin typeface="Arial"/>
            </a:endParaRPr>
          </a:p>
          <a:p>
            <a:pPr>
              <a:lnSpc>
                <a:spcPct val="120000"/>
              </a:lnSpc>
              <a:spcBef>
                <a:spcPts val="799"/>
              </a:spcBef>
            </a:pPr>
            <a:r>
              <a:rPr b="1" lang="en" sz="1100" spc="-1" strike="noStrike">
                <a:solidFill>
                  <a:srgbClr val="000000"/>
                </a:solidFill>
                <a:latin typeface="Times New Roman"/>
                <a:ea typeface="Times New Roman"/>
              </a:rPr>
              <a:t> </a:t>
            </a:r>
            <a:r>
              <a:rPr b="1" lang="en" sz="1800" spc="-1" strike="noStrike">
                <a:solidFill>
                  <a:srgbClr val="000000"/>
                </a:solidFill>
                <a:latin typeface="Times New Roman"/>
                <a:ea typeface="Times New Roman"/>
              </a:rPr>
              <a:t>Link and electronic switch inserted in the device to complete fabrication.</a:t>
            </a:r>
            <a:endParaRPr b="0" lang="en-US" sz="1800" spc="-1" strike="noStrike">
              <a:solidFill>
                <a:srgbClr val="000000"/>
              </a:solidFill>
              <a:latin typeface="Arial"/>
            </a:endParaRPr>
          </a:p>
        </p:txBody>
      </p:sp>
      <p:grpSp>
        <p:nvGrpSpPr>
          <p:cNvPr id="421" name="Group 5"/>
          <p:cNvGrpSpPr/>
          <p:nvPr/>
        </p:nvGrpSpPr>
        <p:grpSpPr>
          <a:xfrm>
            <a:off x="4095000" y="361800"/>
            <a:ext cx="4568400" cy="3861360"/>
            <a:chOff x="4095000" y="361800"/>
            <a:chExt cx="4568400" cy="3861360"/>
          </a:xfrm>
        </p:grpSpPr>
        <p:sp>
          <p:nvSpPr>
            <p:cNvPr id="422" name="CustomShape 6"/>
            <p:cNvSpPr/>
            <p:nvPr/>
          </p:nvSpPr>
          <p:spPr>
            <a:xfrm>
              <a:off x="4095000" y="361800"/>
              <a:ext cx="4568400" cy="3861360"/>
            </a:xfrm>
            <a:prstGeom prst="rect">
              <a:avLst/>
            </a:prstGeom>
            <a:gradFill rotWithShape="0">
              <a:gsLst>
                <a:gs pos="0">
                  <a:srgbClr val="000001"/>
                </a:gs>
                <a:gs pos="100000">
                  <a:srgbClr val="191919"/>
                </a:gs>
              </a:gsLst>
              <a:lin ang="5400000"/>
            </a:gradFill>
            <a:ln>
              <a:noFill/>
            </a:ln>
            <a:effectLst>
              <a:outerShdw algn="tl" blurRad="127000" dir="4740526" dist="228470" rotWithShape="0" sx="98000" sy="98000">
                <a:srgbClr val="000000">
                  <a:alpha val="34000"/>
                </a:srgbClr>
              </a:outerShdw>
            </a:effectLst>
          </p:spPr>
          <p:style>
            <a:lnRef idx="0"/>
            <a:fillRef idx="0"/>
            <a:effectRef idx="0"/>
            <a:fontRef idx="minor"/>
          </p:style>
        </p:sp>
        <p:sp>
          <p:nvSpPr>
            <p:cNvPr id="423" name="CustomShape 7"/>
            <p:cNvSpPr/>
            <p:nvPr/>
          </p:nvSpPr>
          <p:spPr>
            <a:xfrm>
              <a:off x="4334040" y="609480"/>
              <a:ext cx="4096080" cy="3349440"/>
            </a:xfrm>
            <a:prstGeom prst="rect">
              <a:avLst/>
            </a:prstGeom>
            <a:gradFill rotWithShape="0">
              <a:gsLst>
                <a:gs pos="0">
                  <a:srgbClr val="dadada"/>
                </a:gs>
                <a:gs pos="100000">
                  <a:srgbClr val="fffffe"/>
                </a:gs>
              </a:gsLst>
              <a:lin ang="16200000"/>
            </a:gradFill>
            <a:ln w="50760">
              <a:solidFill>
                <a:srgbClr val="191919"/>
              </a:solidFill>
              <a:miter/>
            </a:ln>
          </p:spPr>
          <p:style>
            <a:lnRef idx="0"/>
            <a:fillRef idx="0"/>
            <a:effectRef idx="0"/>
            <a:fontRef idx="minor"/>
          </p:style>
        </p:sp>
      </p:grpSp>
      <p:sp>
        <p:nvSpPr>
          <p:cNvPr id="424" name="CustomShape 8"/>
          <p:cNvSpPr/>
          <p:nvPr/>
        </p:nvSpPr>
        <p:spPr>
          <a:xfrm>
            <a:off x="4456800" y="733320"/>
            <a:ext cx="3850560" cy="3101040"/>
          </a:xfrm>
          <a:prstGeom prst="rect">
            <a:avLst/>
          </a:prstGeom>
          <a:solidFill>
            <a:schemeClr val="lt1"/>
          </a:solidFill>
          <a:ln w="9360">
            <a:solidFill>
              <a:schemeClr val="lt2"/>
            </a:solidFill>
            <a:round/>
          </a:ln>
        </p:spPr>
        <p:style>
          <a:lnRef idx="0"/>
          <a:fillRef idx="0"/>
          <a:effectRef idx="0"/>
          <a:fontRef idx="minor"/>
        </p:style>
      </p:sp>
      <p:pic>
        <p:nvPicPr>
          <p:cNvPr id="425" name="Google Shape;338;p36" descr=""/>
          <p:cNvPicPr/>
          <p:nvPr/>
        </p:nvPicPr>
        <p:blipFill>
          <a:blip r:embed="rId1"/>
          <a:stretch/>
        </p:blipFill>
        <p:spPr>
          <a:xfrm>
            <a:off x="4570560" y="1270080"/>
            <a:ext cx="3615840" cy="2033640"/>
          </a:xfrm>
          <a:prstGeom prst="rect">
            <a:avLst/>
          </a:prstGeom>
          <a:ln>
            <a:noFill/>
          </a:ln>
        </p:spPr>
      </p:pic>
      <p:pic>
        <p:nvPicPr>
          <p:cNvPr id="426" name="Google Shape;339;p36" descr=""/>
          <p:cNvPicPr/>
          <p:nvPr/>
        </p:nvPicPr>
        <p:blipFill>
          <a:blip r:embed="rId2"/>
          <a:srcRect l="0" t="1523" r="0" b="-1523"/>
          <a:stretch/>
        </p:blipFill>
        <p:spPr>
          <a:xfrm>
            <a:off x="0" y="4595040"/>
            <a:ext cx="9143640" cy="556920"/>
          </a:xfrm>
          <a:prstGeom prst="rect">
            <a:avLst/>
          </a:prstGeom>
          <a:ln>
            <a:noFill/>
          </a:ln>
        </p:spPr>
      </p:pic>
      <p:sp>
        <p:nvSpPr>
          <p:cNvPr id="427" name="CustomShape 9"/>
          <p:cNvSpPr/>
          <p:nvPr/>
        </p:nvSpPr>
        <p:spPr>
          <a:xfrm>
            <a:off x="0" y="4596480"/>
            <a:ext cx="9143640" cy="360"/>
          </a:xfrm>
          <a:custGeom>
            <a:avLst/>
            <a:gdLst/>
            <a:ahLst/>
            <a:rect l="l" t="t" r="r" b="b"/>
            <a:pathLst>
              <a:path w="21600" h="21600">
                <a:moveTo>
                  <a:pt x="0" y="0"/>
                </a:moveTo>
                <a:lnTo>
                  <a:pt x="21600" y="21600"/>
                </a:lnTo>
              </a:path>
            </a:pathLst>
          </a:custGeom>
          <a:noFill/>
          <a:ln w="12600">
            <a:solidFill>
              <a:srgbClr val="000001">
                <a:alpha val="20000"/>
              </a:srgbClr>
            </a:solidFill>
            <a:round/>
          </a:ln>
        </p:spPr>
        <p:style>
          <a:lnRef idx="0"/>
          <a:fillRef idx="0"/>
          <a:effectRef idx="0"/>
          <a:fontRef idx="minor"/>
        </p:style>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ebe9e6"/>
            </a:gs>
            <a:gs pos="100000">
              <a:srgbClr val="c9c5c0"/>
            </a:gs>
          </a:gsLst>
          <a:path path="circle">
            <a:fillToRect l="50000" t="50000" r="50000" b="50000"/>
          </a:path>
        </a:gradFill>
      </p:bgPr>
    </p:bg>
    <p:spTree>
      <p:nvGrpSpPr>
        <p:cNvPr id="1" name=""/>
        <p:cNvGrpSpPr/>
        <p:nvPr/>
      </p:nvGrpSpPr>
      <p:grpSpPr>
        <a:xfrm>
          <a:off x="0" y="0"/>
          <a:ext cx="0" cy="0"/>
          <a:chOff x="0" y="0"/>
          <a:chExt cx="0" cy="0"/>
        </a:xfrm>
      </p:grpSpPr>
      <p:sp>
        <p:nvSpPr>
          <p:cNvPr id="428" name="TextShape 1"/>
          <p:cNvSpPr txBox="1"/>
          <p:nvPr/>
        </p:nvSpPr>
        <p:spPr>
          <a:xfrm>
            <a:off x="255240" y="1742400"/>
            <a:ext cx="3416040" cy="2005560"/>
          </a:xfrm>
          <a:prstGeom prst="rect">
            <a:avLst/>
          </a:prstGeom>
          <a:noFill/>
          <a:ln>
            <a:noFill/>
          </a:ln>
        </p:spPr>
        <p:txBody>
          <a:bodyPr lIns="68400" rIns="68400" tIns="34200" bIns="34200">
            <a:noAutofit/>
          </a:bodyPr>
          <a:p>
            <a:pPr algn="ctr">
              <a:lnSpc>
                <a:spcPct val="90000"/>
              </a:lnSpc>
            </a:pPr>
            <a:r>
              <a:rPr b="1" lang="en" sz="3000" spc="-1" strike="noStrike">
                <a:solidFill>
                  <a:srgbClr val="000000"/>
                </a:solidFill>
                <a:latin typeface="Times New Roman"/>
                <a:ea typeface="Times New Roman"/>
              </a:rPr>
              <a:t>EXPECTED SHORTCOMINGS IN DEVICE:</a:t>
            </a:r>
            <a:endParaRPr b="0" lang="en-US" sz="3000" spc="-1" strike="noStrike">
              <a:solidFill>
                <a:srgbClr val="000000"/>
              </a:solidFill>
              <a:latin typeface="Arial"/>
            </a:endParaRPr>
          </a:p>
        </p:txBody>
      </p:sp>
      <p:grpSp>
        <p:nvGrpSpPr>
          <p:cNvPr id="429" name="Group 2"/>
          <p:cNvGrpSpPr/>
          <p:nvPr/>
        </p:nvGrpSpPr>
        <p:grpSpPr>
          <a:xfrm>
            <a:off x="3856320" y="795240"/>
            <a:ext cx="4458240" cy="3300120"/>
            <a:chOff x="3856320" y="795240"/>
            <a:chExt cx="4458240" cy="3300120"/>
          </a:xfrm>
        </p:grpSpPr>
        <p:sp>
          <p:nvSpPr>
            <p:cNvPr id="430" name="CustomShape 3"/>
            <p:cNvSpPr/>
            <p:nvPr/>
          </p:nvSpPr>
          <p:spPr>
            <a:xfrm>
              <a:off x="3856320" y="795240"/>
              <a:ext cx="4434840" cy="516960"/>
            </a:xfrm>
            <a:prstGeom prst="roundRect">
              <a:avLst>
                <a:gd name="adj" fmla="val 16667"/>
              </a:avLst>
            </a:prstGeom>
            <a:gradFill rotWithShape="0">
              <a:gsLst>
                <a:gs pos="0">
                  <a:srgbClr val="e65196"/>
                </a:gs>
                <a:gs pos="100000">
                  <a:srgbClr val="de1b77"/>
                </a:gs>
              </a:gsLst>
              <a:lin ang="5400000"/>
            </a:gradFill>
            <a:ln>
              <a:noFill/>
            </a:ln>
          </p:spPr>
          <p:style>
            <a:lnRef idx="0"/>
            <a:fillRef idx="0"/>
            <a:effectRef idx="0"/>
            <a:fontRef idx="minor"/>
          </p:style>
        </p:sp>
        <p:sp>
          <p:nvSpPr>
            <p:cNvPr id="431" name="CustomShape 4"/>
            <p:cNvSpPr/>
            <p:nvPr/>
          </p:nvSpPr>
          <p:spPr>
            <a:xfrm>
              <a:off x="3880080" y="820440"/>
              <a:ext cx="4387320" cy="466560"/>
            </a:xfrm>
            <a:prstGeom prst="rect">
              <a:avLst/>
            </a:prstGeom>
            <a:noFill/>
            <a:ln>
              <a:noFill/>
            </a:ln>
          </p:spPr>
          <p:style>
            <a:lnRef idx="0"/>
            <a:fillRef idx="0"/>
            <a:effectRef idx="0"/>
            <a:fontRef idx="minor"/>
          </p:style>
          <p:txBody>
            <a:bodyPr lIns="48600" rIns="48600" tIns="48600" bIns="48600" anchor="ctr">
              <a:noAutofit/>
            </a:bodyPr>
            <a:p>
              <a:pPr algn="ctr">
                <a:lnSpc>
                  <a:spcPct val="90000"/>
                </a:lnSpc>
              </a:pPr>
              <a:r>
                <a:rPr b="0" lang="en" sz="1300" spc="-1" strike="noStrike">
                  <a:solidFill>
                    <a:srgbClr val="000000"/>
                  </a:solidFill>
                  <a:latin typeface="Gill Sans"/>
                  <a:ea typeface="Gill Sans"/>
                </a:rPr>
                <a:t>Every engineering device must have some shortcomings.</a:t>
              </a:r>
              <a:endParaRPr b="0" lang="en-US" sz="1300" spc="-1" strike="noStrike">
                <a:latin typeface="Arial"/>
              </a:endParaRPr>
            </a:p>
          </p:txBody>
        </p:sp>
        <p:sp>
          <p:nvSpPr>
            <p:cNvPr id="432" name="CustomShape 5"/>
            <p:cNvSpPr/>
            <p:nvPr/>
          </p:nvSpPr>
          <p:spPr>
            <a:xfrm>
              <a:off x="3856320" y="1351800"/>
              <a:ext cx="4434840" cy="516960"/>
            </a:xfrm>
            <a:prstGeom prst="roundRect">
              <a:avLst>
                <a:gd name="adj" fmla="val 16667"/>
              </a:avLst>
            </a:prstGeom>
            <a:gradFill rotWithShape="0">
              <a:gsLst>
                <a:gs pos="0">
                  <a:srgbClr val="e859b6"/>
                </a:gs>
                <a:gs pos="100000">
                  <a:srgbClr val="e41fa1"/>
                </a:gs>
              </a:gsLst>
              <a:lin ang="5400000"/>
            </a:gradFill>
            <a:ln>
              <a:noFill/>
            </a:ln>
          </p:spPr>
          <p:style>
            <a:lnRef idx="0"/>
            <a:fillRef idx="0"/>
            <a:effectRef idx="0"/>
            <a:fontRef idx="minor"/>
          </p:style>
        </p:sp>
        <p:sp>
          <p:nvSpPr>
            <p:cNvPr id="433" name="CustomShape 6"/>
            <p:cNvSpPr/>
            <p:nvPr/>
          </p:nvSpPr>
          <p:spPr>
            <a:xfrm>
              <a:off x="3880080" y="1377000"/>
              <a:ext cx="4387320" cy="466560"/>
            </a:xfrm>
            <a:prstGeom prst="rect">
              <a:avLst/>
            </a:prstGeom>
            <a:noFill/>
            <a:ln>
              <a:noFill/>
            </a:ln>
          </p:spPr>
          <p:style>
            <a:lnRef idx="0"/>
            <a:fillRef idx="0"/>
            <a:effectRef idx="0"/>
            <a:fontRef idx="minor"/>
          </p:style>
          <p:txBody>
            <a:bodyPr lIns="48600" rIns="48600" tIns="48600" bIns="48600" anchor="ctr">
              <a:noAutofit/>
            </a:bodyPr>
            <a:p>
              <a:pPr algn="ctr">
                <a:lnSpc>
                  <a:spcPct val="90000"/>
                </a:lnSpc>
              </a:pPr>
              <a:r>
                <a:rPr b="0" lang="en" sz="1300" spc="-1" strike="noStrike">
                  <a:solidFill>
                    <a:srgbClr val="000000"/>
                  </a:solidFill>
                  <a:latin typeface="Gill Sans"/>
                  <a:ea typeface="Gill Sans"/>
                </a:rPr>
                <a:t>Related to linear launcher project we will do over best to reduce the shortcomings.</a:t>
              </a:r>
              <a:endParaRPr b="0" lang="en-US" sz="1300" spc="-1" strike="noStrike">
                <a:latin typeface="Arial"/>
              </a:endParaRPr>
            </a:p>
          </p:txBody>
        </p:sp>
        <p:sp>
          <p:nvSpPr>
            <p:cNvPr id="434" name="CustomShape 7"/>
            <p:cNvSpPr/>
            <p:nvPr/>
          </p:nvSpPr>
          <p:spPr>
            <a:xfrm>
              <a:off x="3856320" y="1908360"/>
              <a:ext cx="4434840" cy="516960"/>
            </a:xfrm>
            <a:prstGeom prst="roundRect">
              <a:avLst>
                <a:gd name="adj" fmla="val 16667"/>
              </a:avLst>
            </a:prstGeom>
            <a:gradFill rotWithShape="0">
              <a:gsLst>
                <a:gs pos="0">
                  <a:srgbClr val="ec62d6"/>
                </a:gs>
                <a:gs pos="100000">
                  <a:srgbClr val="e728ca"/>
                </a:gs>
              </a:gsLst>
              <a:lin ang="5400000"/>
            </a:gradFill>
            <a:ln>
              <a:noFill/>
            </a:ln>
          </p:spPr>
          <p:style>
            <a:lnRef idx="0"/>
            <a:fillRef idx="0"/>
            <a:effectRef idx="0"/>
            <a:fontRef idx="minor"/>
          </p:style>
        </p:sp>
        <p:sp>
          <p:nvSpPr>
            <p:cNvPr id="435" name="CustomShape 8"/>
            <p:cNvSpPr/>
            <p:nvPr/>
          </p:nvSpPr>
          <p:spPr>
            <a:xfrm>
              <a:off x="3880080" y="1933560"/>
              <a:ext cx="4387320" cy="466560"/>
            </a:xfrm>
            <a:prstGeom prst="rect">
              <a:avLst/>
            </a:prstGeom>
            <a:noFill/>
            <a:ln>
              <a:noFill/>
            </a:ln>
          </p:spPr>
          <p:style>
            <a:lnRef idx="0"/>
            <a:fillRef idx="0"/>
            <a:effectRef idx="0"/>
            <a:fontRef idx="minor"/>
          </p:style>
          <p:txBody>
            <a:bodyPr lIns="48600" rIns="48600" tIns="48600" bIns="48600" anchor="ctr">
              <a:noAutofit/>
            </a:bodyPr>
            <a:p>
              <a:pPr algn="ctr">
                <a:lnSpc>
                  <a:spcPct val="90000"/>
                </a:lnSpc>
              </a:pPr>
              <a:r>
                <a:rPr b="0" lang="en" sz="1300" spc="-1" strike="noStrike">
                  <a:solidFill>
                    <a:srgbClr val="000000"/>
                  </a:solidFill>
                  <a:latin typeface="Gill Sans"/>
                  <a:ea typeface="Gill Sans"/>
                </a:rPr>
                <a:t>But that is not possible that all the shortcomings will removed.</a:t>
              </a:r>
              <a:endParaRPr b="0" lang="en-US" sz="1300" spc="-1" strike="noStrike">
                <a:latin typeface="Arial"/>
              </a:endParaRPr>
            </a:p>
          </p:txBody>
        </p:sp>
        <p:sp>
          <p:nvSpPr>
            <p:cNvPr id="436" name="CustomShape 9"/>
            <p:cNvSpPr/>
            <p:nvPr/>
          </p:nvSpPr>
          <p:spPr>
            <a:xfrm>
              <a:off x="3856320" y="2464920"/>
              <a:ext cx="4434840" cy="516960"/>
            </a:xfrm>
            <a:prstGeom prst="roundRect">
              <a:avLst>
                <a:gd name="adj" fmla="val 16667"/>
              </a:avLst>
            </a:prstGeom>
            <a:gradFill rotWithShape="0">
              <a:gsLst>
                <a:gs pos="0">
                  <a:srgbClr val="eb6aef"/>
                </a:gs>
                <a:gs pos="100000">
                  <a:srgbClr val="e52eea"/>
                </a:gs>
              </a:gsLst>
              <a:lin ang="5400000"/>
            </a:gradFill>
            <a:ln>
              <a:noFill/>
            </a:ln>
          </p:spPr>
          <p:style>
            <a:lnRef idx="0"/>
            <a:fillRef idx="0"/>
            <a:effectRef idx="0"/>
            <a:fontRef idx="minor"/>
          </p:style>
        </p:sp>
        <p:sp>
          <p:nvSpPr>
            <p:cNvPr id="437" name="CustomShape 10"/>
            <p:cNvSpPr/>
            <p:nvPr/>
          </p:nvSpPr>
          <p:spPr>
            <a:xfrm>
              <a:off x="3880080" y="2490480"/>
              <a:ext cx="4387320" cy="466560"/>
            </a:xfrm>
            <a:prstGeom prst="rect">
              <a:avLst/>
            </a:prstGeom>
            <a:noFill/>
            <a:ln>
              <a:noFill/>
            </a:ln>
          </p:spPr>
          <p:style>
            <a:lnRef idx="0"/>
            <a:fillRef idx="0"/>
            <a:effectRef idx="0"/>
            <a:fontRef idx="minor"/>
          </p:style>
          <p:txBody>
            <a:bodyPr lIns="48600" rIns="48600" tIns="48600" bIns="48600" anchor="ctr">
              <a:noAutofit/>
            </a:bodyPr>
            <a:p>
              <a:pPr algn="ctr">
                <a:lnSpc>
                  <a:spcPct val="90000"/>
                </a:lnSpc>
              </a:pPr>
              <a:r>
                <a:rPr b="0" lang="en" sz="1300" spc="-1" strike="noStrike">
                  <a:solidFill>
                    <a:srgbClr val="000000"/>
                  </a:solidFill>
                  <a:latin typeface="Gill Sans"/>
                  <a:ea typeface="Gill Sans"/>
                </a:rPr>
                <a:t>But it is possible that their number will be reduced.</a:t>
              </a:r>
              <a:endParaRPr b="0" lang="en-US" sz="1300" spc="-1" strike="noStrike">
                <a:latin typeface="Arial"/>
              </a:endParaRPr>
            </a:p>
          </p:txBody>
        </p:sp>
        <p:sp>
          <p:nvSpPr>
            <p:cNvPr id="438" name="CustomShape 11"/>
            <p:cNvSpPr/>
            <p:nvPr/>
          </p:nvSpPr>
          <p:spPr>
            <a:xfrm>
              <a:off x="3856320" y="3021840"/>
              <a:ext cx="4434840" cy="516960"/>
            </a:xfrm>
            <a:prstGeom prst="roundRect">
              <a:avLst>
                <a:gd name="adj" fmla="val 16667"/>
              </a:avLst>
            </a:prstGeom>
            <a:gradFill rotWithShape="0">
              <a:gsLst>
                <a:gs pos="0">
                  <a:srgbClr val="d573f2"/>
                </a:gs>
                <a:gs pos="100000">
                  <a:srgbClr val="c537ec"/>
                </a:gs>
              </a:gsLst>
              <a:lin ang="5400000"/>
            </a:gradFill>
            <a:ln>
              <a:noFill/>
            </a:ln>
          </p:spPr>
          <p:style>
            <a:lnRef idx="0"/>
            <a:fillRef idx="0"/>
            <a:effectRef idx="0"/>
            <a:fontRef idx="minor"/>
          </p:style>
        </p:sp>
        <p:sp>
          <p:nvSpPr>
            <p:cNvPr id="439" name="CustomShape 12"/>
            <p:cNvSpPr/>
            <p:nvPr/>
          </p:nvSpPr>
          <p:spPr>
            <a:xfrm>
              <a:off x="3880080" y="3047040"/>
              <a:ext cx="4387320" cy="466560"/>
            </a:xfrm>
            <a:prstGeom prst="rect">
              <a:avLst/>
            </a:prstGeom>
            <a:noFill/>
            <a:ln>
              <a:noFill/>
            </a:ln>
          </p:spPr>
          <p:style>
            <a:lnRef idx="0"/>
            <a:fillRef idx="0"/>
            <a:effectRef idx="0"/>
            <a:fontRef idx="minor"/>
          </p:style>
          <p:txBody>
            <a:bodyPr lIns="48600" rIns="48600" tIns="48600" bIns="48600" anchor="ctr">
              <a:noAutofit/>
            </a:bodyPr>
            <a:p>
              <a:pPr algn="ctr">
                <a:lnSpc>
                  <a:spcPct val="90000"/>
                </a:lnSpc>
              </a:pPr>
              <a:r>
                <a:rPr b="0" lang="en" sz="1300" spc="-1" strike="noStrike">
                  <a:solidFill>
                    <a:srgbClr val="000000"/>
                  </a:solidFill>
                  <a:latin typeface="Gill Sans"/>
                  <a:ea typeface="Gill Sans"/>
                </a:rPr>
                <a:t>So as a student of mechanical engineering it is our duty to reduce the shortcomings.</a:t>
              </a:r>
              <a:endParaRPr b="0" lang="en-US" sz="1300" spc="-1" strike="noStrike">
                <a:latin typeface="Arial"/>
              </a:endParaRPr>
            </a:p>
          </p:txBody>
        </p:sp>
        <p:sp>
          <p:nvSpPr>
            <p:cNvPr id="440" name="CustomShape 13"/>
            <p:cNvSpPr/>
            <p:nvPr/>
          </p:nvSpPr>
          <p:spPr>
            <a:xfrm>
              <a:off x="3856320" y="3578400"/>
              <a:ext cx="4434840" cy="516960"/>
            </a:xfrm>
            <a:prstGeom prst="roundRect">
              <a:avLst>
                <a:gd name="adj" fmla="val 16667"/>
              </a:avLst>
            </a:prstGeom>
            <a:gradFill rotWithShape="0">
              <a:gsLst>
                <a:gs pos="0">
                  <a:srgbClr val="c37bf5"/>
                </a:gs>
                <a:gs pos="100000">
                  <a:srgbClr val="a73ef1"/>
                </a:gs>
              </a:gsLst>
              <a:lin ang="5400000"/>
            </a:gradFill>
            <a:ln>
              <a:noFill/>
            </a:ln>
          </p:spPr>
          <p:style>
            <a:lnRef idx="0"/>
            <a:fillRef idx="0"/>
            <a:effectRef idx="0"/>
            <a:fontRef idx="minor"/>
          </p:style>
        </p:sp>
        <p:sp>
          <p:nvSpPr>
            <p:cNvPr id="441" name="CustomShape 14"/>
            <p:cNvSpPr/>
            <p:nvPr/>
          </p:nvSpPr>
          <p:spPr>
            <a:xfrm>
              <a:off x="3880080" y="3603600"/>
              <a:ext cx="4434480" cy="466560"/>
            </a:xfrm>
            <a:prstGeom prst="rect">
              <a:avLst/>
            </a:prstGeom>
            <a:noFill/>
            <a:ln>
              <a:noFill/>
            </a:ln>
          </p:spPr>
          <p:style>
            <a:lnRef idx="0"/>
            <a:fillRef idx="0"/>
            <a:effectRef idx="0"/>
            <a:fontRef idx="minor"/>
          </p:style>
          <p:txBody>
            <a:bodyPr lIns="48600" rIns="48600" tIns="48600" bIns="48600" anchor="ctr">
              <a:noAutofit/>
            </a:bodyPr>
            <a:p>
              <a:pPr algn="ctr">
                <a:lnSpc>
                  <a:spcPct val="90000"/>
                </a:lnSpc>
              </a:pPr>
              <a:r>
                <a:rPr b="0" lang="en" sz="1300" spc="-1" strike="noStrike">
                  <a:solidFill>
                    <a:srgbClr val="000000"/>
                  </a:solidFill>
                  <a:latin typeface="Gill Sans"/>
                  <a:ea typeface="Gill Sans"/>
                </a:rPr>
                <a:t>Here is the list of some expected shortcomings that we will face when we will fabricate our project after the reopen of university.</a:t>
              </a:r>
              <a:endParaRPr b="0" lang="en-US" sz="1300" spc="-1" strike="noStrike">
                <a:latin typeface="Arial"/>
              </a:endParaRPr>
            </a:p>
          </p:txBody>
        </p:sp>
      </p:gr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ebe9e6"/>
            </a:gs>
            <a:gs pos="100000">
              <a:srgbClr val="c9c5c0"/>
            </a:gs>
          </a:gsLst>
          <a:path path="circle">
            <a:fillToRect l="50000" t="50000" r="50000" b="50000"/>
          </a:path>
        </a:gradFill>
      </p:bgPr>
    </p:bg>
    <p:spTree>
      <p:nvGrpSpPr>
        <p:cNvPr id="1" name=""/>
        <p:cNvGrpSpPr/>
        <p:nvPr/>
      </p:nvGrpSpPr>
      <p:grpSpPr>
        <a:xfrm>
          <a:off x="0" y="0"/>
          <a:ext cx="0" cy="0"/>
          <a:chOff x="0" y="0"/>
          <a:chExt cx="0" cy="0"/>
        </a:xfrm>
      </p:grpSpPr>
      <p:grpSp>
        <p:nvGrpSpPr>
          <p:cNvPr id="442" name="Group 1"/>
          <p:cNvGrpSpPr/>
          <p:nvPr/>
        </p:nvGrpSpPr>
        <p:grpSpPr>
          <a:xfrm>
            <a:off x="1088280" y="191520"/>
            <a:ext cx="7203240" cy="4087800"/>
            <a:chOff x="1088280" y="191520"/>
            <a:chExt cx="7203240" cy="4087800"/>
          </a:xfrm>
        </p:grpSpPr>
        <p:sp>
          <p:nvSpPr>
            <p:cNvPr id="443" name="CustomShape 2"/>
            <p:cNvSpPr/>
            <p:nvPr/>
          </p:nvSpPr>
          <p:spPr>
            <a:xfrm>
              <a:off x="1088280" y="2051280"/>
              <a:ext cx="7202880" cy="2195640"/>
            </a:xfrm>
            <a:prstGeom prst="rect">
              <a:avLst/>
            </a:prstGeom>
            <a:gradFill rotWithShape="0">
              <a:gsLst>
                <a:gs pos="0">
                  <a:srgbClr val="e65196"/>
                </a:gs>
                <a:gs pos="100000">
                  <a:srgbClr val="de1b77"/>
                </a:gs>
              </a:gsLst>
              <a:lin ang="5400000"/>
            </a:gradFill>
            <a:ln>
              <a:noFill/>
            </a:ln>
          </p:spPr>
          <p:style>
            <a:lnRef idx="0"/>
            <a:fillRef idx="0"/>
            <a:effectRef idx="0"/>
            <a:fontRef idx="minor"/>
          </p:style>
        </p:sp>
        <p:sp>
          <p:nvSpPr>
            <p:cNvPr id="444" name="CustomShape 3"/>
            <p:cNvSpPr/>
            <p:nvPr/>
          </p:nvSpPr>
          <p:spPr>
            <a:xfrm>
              <a:off x="1088280" y="2051280"/>
              <a:ext cx="7202880" cy="1185480"/>
            </a:xfrm>
            <a:prstGeom prst="rect">
              <a:avLst/>
            </a:prstGeom>
            <a:noFill/>
            <a:ln>
              <a:noFill/>
            </a:ln>
          </p:spPr>
          <p:style>
            <a:lnRef idx="0"/>
            <a:fillRef idx="0"/>
            <a:effectRef idx="0"/>
            <a:fontRef idx="minor"/>
          </p:style>
          <p:txBody>
            <a:bodyPr lIns="122760" rIns="122760" tIns="122760" bIns="122760" anchor="ctr">
              <a:noAutofit/>
            </a:bodyPr>
            <a:p>
              <a:pPr algn="ctr">
                <a:lnSpc>
                  <a:spcPct val="90000"/>
                </a:lnSpc>
              </a:pPr>
              <a:r>
                <a:rPr b="0" lang="en" sz="1700" spc="-1" strike="noStrike">
                  <a:solidFill>
                    <a:srgbClr val="37474f"/>
                  </a:solidFill>
                  <a:latin typeface="Gill Sans"/>
                  <a:ea typeface="Gill Sans"/>
                </a:rPr>
                <a:t>Angle measurement is a defect of our expected device that we will make because will not designing any particular instrument for measurement. We will measure angle with the help of protector without any special instrument attached with device. So our angle may have an uncertainty of almost 2%.</a:t>
              </a:r>
              <a:endParaRPr b="0" lang="en-US" sz="1700" spc="-1" strike="noStrike">
                <a:latin typeface="Arial"/>
              </a:endParaRPr>
            </a:p>
          </p:txBody>
        </p:sp>
        <p:sp>
          <p:nvSpPr>
            <p:cNvPr id="445" name="CustomShape 4"/>
            <p:cNvSpPr/>
            <p:nvPr/>
          </p:nvSpPr>
          <p:spPr>
            <a:xfrm>
              <a:off x="1088280" y="3192840"/>
              <a:ext cx="3601440" cy="1009800"/>
            </a:xfrm>
            <a:prstGeom prst="rect">
              <a:avLst/>
            </a:prstGeom>
            <a:solidFill>
              <a:srgbClr val="f1cdda">
                <a:alpha val="90000"/>
              </a:srgbClr>
            </a:solidFill>
            <a:ln w="9360">
              <a:solidFill>
                <a:srgbClr val="f1cdda">
                  <a:alpha val="90000"/>
                </a:srgbClr>
              </a:solidFill>
              <a:round/>
            </a:ln>
          </p:spPr>
          <p:style>
            <a:lnRef idx="0"/>
            <a:fillRef idx="0"/>
            <a:effectRef idx="0"/>
            <a:fontRef idx="minor"/>
          </p:style>
        </p:sp>
        <p:sp>
          <p:nvSpPr>
            <p:cNvPr id="446" name="CustomShape 5"/>
            <p:cNvSpPr/>
            <p:nvPr/>
          </p:nvSpPr>
          <p:spPr>
            <a:xfrm>
              <a:off x="1088280" y="3192840"/>
              <a:ext cx="3601080" cy="1009800"/>
            </a:xfrm>
            <a:prstGeom prst="rect">
              <a:avLst/>
            </a:prstGeom>
            <a:noFill/>
            <a:ln>
              <a:noFill/>
            </a:ln>
          </p:spPr>
          <p:style>
            <a:lnRef idx="0"/>
            <a:fillRef idx="0"/>
            <a:effectRef idx="0"/>
            <a:fontRef idx="minor"/>
          </p:style>
          <p:txBody>
            <a:bodyPr lIns="154800" rIns="154800" tIns="27720" bIns="27720" anchor="ctr">
              <a:noAutofit/>
            </a:bodyPr>
            <a:p>
              <a:pPr algn="ctr">
                <a:lnSpc>
                  <a:spcPct val="90000"/>
                </a:lnSpc>
              </a:pPr>
              <a:r>
                <a:rPr b="0" lang="en" sz="1800" spc="-1" strike="noStrike">
                  <a:solidFill>
                    <a:srgbClr val="000000"/>
                  </a:solidFill>
                  <a:latin typeface="Gill Sans"/>
                  <a:ea typeface="Gill Sans"/>
                </a:rPr>
                <a:t>So this will be the first expected shortcoming of our expected device.</a:t>
              </a:r>
              <a:endParaRPr b="0" lang="en-US" sz="1800" spc="-1" strike="noStrike">
                <a:latin typeface="Arial"/>
              </a:endParaRPr>
            </a:p>
          </p:txBody>
        </p:sp>
        <p:sp>
          <p:nvSpPr>
            <p:cNvPr id="447" name="CustomShape 6"/>
            <p:cNvSpPr/>
            <p:nvPr/>
          </p:nvSpPr>
          <p:spPr>
            <a:xfrm>
              <a:off x="4689720" y="3192840"/>
              <a:ext cx="3601440" cy="1009800"/>
            </a:xfrm>
            <a:prstGeom prst="rect">
              <a:avLst/>
            </a:prstGeom>
            <a:solidFill>
              <a:srgbClr val="e7d4f9">
                <a:alpha val="90000"/>
              </a:srgbClr>
            </a:solidFill>
            <a:ln w="9360">
              <a:solidFill>
                <a:srgbClr val="e7d4f9">
                  <a:alpha val="90000"/>
                </a:srgbClr>
              </a:solidFill>
              <a:round/>
            </a:ln>
          </p:spPr>
          <p:style>
            <a:lnRef idx="0"/>
            <a:fillRef idx="0"/>
            <a:effectRef idx="0"/>
            <a:fontRef idx="minor"/>
          </p:style>
        </p:sp>
        <p:sp>
          <p:nvSpPr>
            <p:cNvPr id="448" name="CustomShape 7"/>
            <p:cNvSpPr/>
            <p:nvPr/>
          </p:nvSpPr>
          <p:spPr>
            <a:xfrm>
              <a:off x="4689720" y="3192840"/>
              <a:ext cx="3601080" cy="1086480"/>
            </a:xfrm>
            <a:prstGeom prst="rect">
              <a:avLst/>
            </a:prstGeom>
            <a:noFill/>
            <a:ln>
              <a:noFill/>
            </a:ln>
          </p:spPr>
          <p:style>
            <a:lnRef idx="0"/>
            <a:fillRef idx="0"/>
            <a:effectRef idx="0"/>
            <a:fontRef idx="minor"/>
          </p:style>
          <p:txBody>
            <a:bodyPr lIns="154800" rIns="154800" tIns="27720" bIns="27720" anchor="ctr">
              <a:noAutofit/>
            </a:bodyPr>
            <a:p>
              <a:pPr algn="ctr">
                <a:lnSpc>
                  <a:spcPct val="90000"/>
                </a:lnSpc>
              </a:pPr>
              <a:r>
                <a:rPr b="0" lang="en" sz="1800" spc="-1" strike="noStrike">
                  <a:solidFill>
                    <a:srgbClr val="000000"/>
                  </a:solidFill>
                  <a:latin typeface="Gill Sans"/>
                  <a:ea typeface="Gill Sans"/>
                </a:rPr>
                <a:t>But we will try to reduce the uncertainty in angle by taking an average reading of angle.</a:t>
              </a:r>
              <a:endParaRPr b="0" lang="en-US" sz="1800" spc="-1" strike="noStrike">
                <a:latin typeface="Arial"/>
              </a:endParaRPr>
            </a:p>
          </p:txBody>
        </p:sp>
        <p:sp>
          <p:nvSpPr>
            <p:cNvPr id="449" name="CustomShape 8"/>
            <p:cNvSpPr/>
            <p:nvPr/>
          </p:nvSpPr>
          <p:spPr>
            <a:xfrm rot="10800000">
              <a:off x="1088640" y="191520"/>
              <a:ext cx="7202880" cy="1892160"/>
            </a:xfrm>
            <a:prstGeom prst="upArrowCallout">
              <a:avLst>
                <a:gd name="adj1" fmla="val 25000"/>
                <a:gd name="adj2" fmla="val 25000"/>
                <a:gd name="adj3" fmla="val 25000"/>
                <a:gd name="adj4" fmla="val 64977"/>
              </a:avLst>
            </a:prstGeom>
            <a:gradFill rotWithShape="0">
              <a:gsLst>
                <a:gs pos="0">
                  <a:srgbClr val="c37cf5"/>
                </a:gs>
                <a:gs pos="100000">
                  <a:srgbClr val="a63fee"/>
                </a:gs>
              </a:gsLst>
              <a:lin ang="16200000"/>
            </a:gradFill>
            <a:ln>
              <a:noFill/>
            </a:ln>
          </p:spPr>
          <p:style>
            <a:lnRef idx="0"/>
            <a:fillRef idx="0"/>
            <a:effectRef idx="0"/>
            <a:fontRef idx="minor"/>
          </p:style>
        </p:sp>
        <p:sp>
          <p:nvSpPr>
            <p:cNvPr id="450" name="CustomShape 9"/>
            <p:cNvSpPr/>
            <p:nvPr/>
          </p:nvSpPr>
          <p:spPr>
            <a:xfrm>
              <a:off x="1088280" y="191520"/>
              <a:ext cx="7202880" cy="1229400"/>
            </a:xfrm>
            <a:prstGeom prst="rect">
              <a:avLst/>
            </a:prstGeom>
            <a:noFill/>
            <a:ln>
              <a:noFill/>
            </a:ln>
          </p:spPr>
          <p:style>
            <a:lnRef idx="0"/>
            <a:fillRef idx="0"/>
            <a:effectRef idx="0"/>
            <a:fontRef idx="minor"/>
          </p:style>
          <p:txBody>
            <a:bodyPr lIns="149400" rIns="149400" tIns="149400" bIns="149400" anchor="ctr">
              <a:noAutofit/>
            </a:bodyPr>
            <a:p>
              <a:pPr algn="ctr">
                <a:lnSpc>
                  <a:spcPct val="90000"/>
                </a:lnSpc>
              </a:pPr>
              <a:r>
                <a:rPr b="1" lang="en" sz="2100" spc="-1" strike="noStrike">
                  <a:solidFill>
                    <a:srgbClr val="37474f"/>
                  </a:solidFill>
                  <a:latin typeface="Gill Sans"/>
                  <a:ea typeface="Gill Sans"/>
                </a:rPr>
                <a:t>1.   Angle measurement:</a:t>
              </a:r>
              <a:endParaRPr b="0" lang="en-US" sz="2100" spc="-1" strike="noStrike">
                <a:latin typeface="Arial"/>
              </a:endParaRPr>
            </a:p>
          </p:txBody>
        </p:sp>
      </p:gr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1" name="TextShape 1"/>
          <p:cNvSpPr txBox="1"/>
          <p:nvPr/>
        </p:nvSpPr>
        <p:spPr>
          <a:xfrm>
            <a:off x="628560" y="415080"/>
            <a:ext cx="7878960" cy="4325400"/>
          </a:xfrm>
          <a:prstGeom prst="rect">
            <a:avLst/>
          </a:prstGeom>
          <a:noFill/>
          <a:ln>
            <a:noFill/>
          </a:ln>
        </p:spPr>
        <p:txBody>
          <a:bodyPr lIns="68400" rIns="68400" tIns="34200" bIns="34200">
            <a:noAutofit/>
          </a:bodyPr>
          <a:p>
            <a:pPr>
              <a:lnSpc>
                <a:spcPct val="120000"/>
              </a:lnSpc>
            </a:pPr>
            <a:r>
              <a:rPr b="1" lang="en" sz="2400" spc="-1" strike="noStrike">
                <a:solidFill>
                  <a:srgbClr val="ffffff"/>
                </a:solidFill>
                <a:latin typeface="Times New Roman"/>
                <a:ea typeface="Times New Roman"/>
              </a:rPr>
              <a:t>Rotation of movable plate along only one axis:</a:t>
            </a:r>
            <a:endParaRPr b="0" lang="en-US" sz="2400" spc="-1" strike="noStrike">
              <a:solidFill>
                <a:srgbClr val="000000"/>
              </a:solidFill>
              <a:latin typeface="Arial"/>
            </a:endParaRPr>
          </a:p>
          <a:p>
            <a:pPr marL="177840" indent="-171000">
              <a:lnSpc>
                <a:spcPct val="120000"/>
              </a:lnSpc>
              <a:spcBef>
                <a:spcPts val="799"/>
              </a:spcBef>
              <a:buClr>
                <a:srgbClr val="ffffff"/>
              </a:buClr>
              <a:buFont typeface="Average"/>
              <a:buChar char="●"/>
            </a:pPr>
            <a:r>
              <a:rPr b="0" lang="en" sz="1100" spc="-1" strike="noStrike">
                <a:solidFill>
                  <a:srgbClr val="ffffff"/>
                </a:solidFill>
                <a:latin typeface="Times New Roman"/>
                <a:ea typeface="Times New Roman"/>
              </a:rPr>
              <a:t>The movable plate which is on the base plate is only movable along x-axis.</a:t>
            </a:r>
            <a:endParaRPr b="0" lang="en-US" sz="1100" spc="-1" strike="noStrike">
              <a:solidFill>
                <a:srgbClr val="000000"/>
              </a:solidFill>
              <a:latin typeface="Arial"/>
            </a:endParaRPr>
          </a:p>
          <a:p>
            <a:pPr marL="177840" indent="-171000">
              <a:lnSpc>
                <a:spcPct val="120000"/>
              </a:lnSpc>
              <a:spcBef>
                <a:spcPts val="799"/>
              </a:spcBef>
              <a:buClr>
                <a:srgbClr val="ffffff"/>
              </a:buClr>
              <a:buFont typeface="Average"/>
              <a:buChar char="●"/>
            </a:pPr>
            <a:r>
              <a:rPr b="0" lang="en" sz="1100" spc="-1" strike="noStrike">
                <a:solidFill>
                  <a:srgbClr val="ffffff"/>
                </a:solidFill>
                <a:latin typeface="Times New Roman"/>
                <a:ea typeface="Times New Roman"/>
              </a:rPr>
              <a:t>The movable plate is restricted to move along y-axis and also along z-axis.</a:t>
            </a:r>
            <a:endParaRPr b="0" lang="en-US" sz="1100" spc="-1" strike="noStrike">
              <a:solidFill>
                <a:srgbClr val="000000"/>
              </a:solidFill>
              <a:latin typeface="Arial"/>
            </a:endParaRPr>
          </a:p>
          <a:p>
            <a:pPr marL="177840" indent="-171000">
              <a:lnSpc>
                <a:spcPct val="120000"/>
              </a:lnSpc>
              <a:spcBef>
                <a:spcPts val="799"/>
              </a:spcBef>
              <a:buClr>
                <a:srgbClr val="ffffff"/>
              </a:buClr>
              <a:buFont typeface="Average"/>
              <a:buChar char="●"/>
            </a:pPr>
            <a:r>
              <a:rPr b="0" lang="en" sz="1100" spc="-1" strike="noStrike">
                <a:solidFill>
                  <a:srgbClr val="ffffff"/>
                </a:solidFill>
                <a:latin typeface="Times New Roman"/>
                <a:ea typeface="Times New Roman"/>
              </a:rPr>
              <a:t>This is an other expected shortcoming of our expected device.</a:t>
            </a:r>
            <a:endParaRPr b="0" lang="en-US" sz="1100" spc="-1" strike="noStrike">
              <a:solidFill>
                <a:srgbClr val="000000"/>
              </a:solidFill>
              <a:latin typeface="Arial"/>
            </a:endParaRPr>
          </a:p>
          <a:p>
            <a:pPr marL="177840" indent="-171000">
              <a:lnSpc>
                <a:spcPct val="120000"/>
              </a:lnSpc>
              <a:spcBef>
                <a:spcPts val="799"/>
              </a:spcBef>
              <a:buClr>
                <a:srgbClr val="ffffff"/>
              </a:buClr>
              <a:buFont typeface="Average"/>
              <a:buChar char="●"/>
            </a:pPr>
            <a:r>
              <a:rPr b="0" lang="en" sz="1100" spc="-1" strike="noStrike">
                <a:solidFill>
                  <a:srgbClr val="ffffff"/>
                </a:solidFill>
                <a:latin typeface="Times New Roman"/>
                <a:ea typeface="Times New Roman"/>
              </a:rPr>
              <a:t>The design of our device will allow movement along only one axis.</a:t>
            </a:r>
            <a:endParaRPr b="0" lang="en-US" sz="1100" spc="-1" strike="noStrike">
              <a:solidFill>
                <a:srgbClr val="000000"/>
              </a:solidFill>
              <a:latin typeface="Arial"/>
            </a:endParaRPr>
          </a:p>
          <a:p>
            <a:pPr>
              <a:lnSpc>
                <a:spcPct val="120000"/>
              </a:lnSpc>
              <a:spcBef>
                <a:spcPts val="799"/>
              </a:spcBef>
            </a:pPr>
            <a:r>
              <a:rPr b="1" lang="en" sz="2400" spc="-1" strike="noStrike">
                <a:solidFill>
                  <a:srgbClr val="ffffff"/>
                </a:solidFill>
                <a:latin typeface="Times New Roman"/>
                <a:ea typeface="Times New Roman"/>
              </a:rPr>
              <a:t>Friction in the pipe and air resistance:</a:t>
            </a:r>
            <a:endParaRPr b="0" lang="en-US" sz="2400" spc="-1" strike="noStrike">
              <a:solidFill>
                <a:srgbClr val="000000"/>
              </a:solidFill>
              <a:latin typeface="Arial"/>
            </a:endParaRPr>
          </a:p>
          <a:p>
            <a:pPr marL="177840" indent="-171000">
              <a:lnSpc>
                <a:spcPct val="120000"/>
              </a:lnSpc>
              <a:spcBef>
                <a:spcPts val="799"/>
              </a:spcBef>
              <a:spcAft>
                <a:spcPts val="1599"/>
              </a:spcAft>
              <a:buClr>
                <a:srgbClr val="ffffff"/>
              </a:buClr>
              <a:buFont typeface="Average"/>
              <a:buChar char="●"/>
            </a:pPr>
            <a:r>
              <a:rPr b="0" lang="en" sz="1100" spc="-1" strike="noStrike">
                <a:solidFill>
                  <a:srgbClr val="ffffff"/>
                </a:solidFill>
                <a:latin typeface="Times New Roman"/>
                <a:ea typeface="Times New Roman"/>
              </a:rPr>
              <a:t> </a:t>
            </a:r>
            <a:r>
              <a:rPr b="0" lang="en" sz="1100" spc="-1" strike="noStrike">
                <a:solidFill>
                  <a:srgbClr val="ffffff"/>
                </a:solidFill>
                <a:latin typeface="Times New Roman"/>
                <a:ea typeface="Times New Roman"/>
              </a:rPr>
              <a:t>This is the natural shortcoming of every mechanical device. We will not overcome air resistance but friction in the pipe can be overcome by the help of lubrication but will not be erased completely.</a:t>
            </a:r>
            <a:endParaRPr b="0" lang="en-US" sz="11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2" name="TextShape 1"/>
          <p:cNvSpPr txBox="1"/>
          <p:nvPr/>
        </p:nvSpPr>
        <p:spPr>
          <a:xfrm>
            <a:off x="671400" y="2141280"/>
            <a:ext cx="7851960" cy="860760"/>
          </a:xfrm>
          <a:prstGeom prst="rect">
            <a:avLst/>
          </a:prstGeom>
          <a:noFill/>
          <a:ln>
            <a:noFill/>
          </a:ln>
        </p:spPr>
        <p:txBody>
          <a:bodyPr tIns="91440" bIns="91440" anchor="ctr">
            <a:noAutofit/>
          </a:bodyPr>
          <a:p>
            <a:pPr algn="ctr">
              <a:lnSpc>
                <a:spcPct val="100000"/>
              </a:lnSpc>
            </a:pPr>
            <a:r>
              <a:rPr b="0" lang="en" sz="3600" spc="-1" strike="noStrike">
                <a:solidFill>
                  <a:srgbClr val="ffffff"/>
                </a:solidFill>
                <a:latin typeface="Oswald"/>
                <a:ea typeface="Oswald"/>
              </a:rPr>
              <a:t>Thank You</a:t>
            </a:r>
            <a:endParaRPr b="0" lang="en-US" sz="3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5" name="TextShape 1"/>
          <p:cNvSpPr txBox="1"/>
          <p:nvPr/>
        </p:nvSpPr>
        <p:spPr>
          <a:xfrm>
            <a:off x="311760" y="444960"/>
            <a:ext cx="8520120" cy="572400"/>
          </a:xfrm>
          <a:prstGeom prst="rect">
            <a:avLst/>
          </a:prstGeom>
          <a:noFill/>
          <a:ln>
            <a:noFill/>
          </a:ln>
        </p:spPr>
        <p:txBody>
          <a:bodyPr tIns="91440" bIns="91440">
            <a:noAutofit/>
          </a:bodyPr>
          <a:p>
            <a:pPr algn="ctr">
              <a:lnSpc>
                <a:spcPct val="100000"/>
              </a:lnSpc>
            </a:pPr>
            <a:r>
              <a:rPr b="0" lang="en" sz="3000" spc="-1" strike="noStrike">
                <a:solidFill>
                  <a:srgbClr val="ffffff"/>
                </a:solidFill>
                <a:latin typeface="Oswald"/>
                <a:ea typeface="Oswald"/>
              </a:rPr>
              <a:t>Disclaimer</a:t>
            </a:r>
            <a:endParaRPr b="0" lang="en-US" sz="3000" spc="-1" strike="noStrike">
              <a:solidFill>
                <a:srgbClr val="000000"/>
              </a:solidFill>
              <a:latin typeface="Arial"/>
            </a:endParaRPr>
          </a:p>
        </p:txBody>
      </p:sp>
      <p:sp>
        <p:nvSpPr>
          <p:cNvPr id="246" name="TextShape 2"/>
          <p:cNvSpPr txBox="1"/>
          <p:nvPr/>
        </p:nvSpPr>
        <p:spPr>
          <a:xfrm>
            <a:off x="311760" y="1152360"/>
            <a:ext cx="8520120" cy="3416040"/>
          </a:xfrm>
          <a:prstGeom prst="rect">
            <a:avLst/>
          </a:prstGeom>
          <a:noFill/>
          <a:ln>
            <a:noFill/>
          </a:ln>
        </p:spPr>
        <p:txBody>
          <a:bodyPr tIns="91440" bIns="91440" anchor="ctr">
            <a:noAutofit/>
          </a:bodyPr>
          <a:p>
            <a:pPr algn="ctr">
              <a:lnSpc>
                <a:spcPct val="115000"/>
              </a:lnSpc>
              <a:spcAft>
                <a:spcPts val="1599"/>
              </a:spcAft>
            </a:pPr>
            <a:r>
              <a:rPr b="0" lang="en" sz="1800" spc="-1" strike="noStrike">
                <a:solidFill>
                  <a:srgbClr val="cacaca"/>
                </a:solidFill>
                <a:latin typeface="Average"/>
                <a:ea typeface="Average"/>
              </a:rPr>
              <a:t>The Design for this project is final so far. Due to CoVid-19 Lockdown, It may be changed during fabrication after the reopening of Universities and Markets.</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7" name="TextShape 1"/>
          <p:cNvSpPr txBox="1"/>
          <p:nvPr/>
        </p:nvSpPr>
        <p:spPr>
          <a:xfrm>
            <a:off x="880560" y="1625760"/>
            <a:ext cx="6226920" cy="2405160"/>
          </a:xfrm>
          <a:prstGeom prst="rect">
            <a:avLst/>
          </a:prstGeom>
          <a:noFill/>
          <a:ln>
            <a:noFill/>
          </a:ln>
        </p:spPr>
        <p:txBody>
          <a:bodyPr tIns="91440" bIns="91440" anchor="ctr">
            <a:noAutofit/>
          </a:bodyPr>
          <a:p>
            <a:pPr marL="457200">
              <a:lnSpc>
                <a:spcPct val="115000"/>
              </a:lnSpc>
            </a:pPr>
            <a:r>
              <a:rPr b="1" lang="en" sz="2400" spc="-1" strike="noStrike">
                <a:solidFill>
                  <a:srgbClr val="000000"/>
                </a:solidFill>
                <a:latin typeface="Calibri"/>
                <a:ea typeface="Calibri"/>
              </a:rPr>
              <a:t>1.</a:t>
            </a:r>
            <a:r>
              <a:rPr b="0" lang="en" sz="2400" spc="-1" strike="noStrike">
                <a:solidFill>
                  <a:srgbClr val="000000"/>
                </a:solidFill>
                <a:latin typeface="Times New Roman"/>
                <a:ea typeface="Times New Roman"/>
              </a:rPr>
              <a:t>   </a:t>
            </a:r>
            <a:r>
              <a:rPr b="0" lang="en" sz="2400" spc="-1" strike="noStrike">
                <a:solidFill>
                  <a:srgbClr val="000000"/>
                </a:solidFill>
                <a:latin typeface="Times New Roman"/>
                <a:ea typeface="Times New Roman"/>
              </a:rPr>
              <a:t>	</a:t>
            </a:r>
            <a:r>
              <a:rPr b="0" lang="en" sz="2400" spc="-1" strike="noStrike">
                <a:solidFill>
                  <a:srgbClr val="000000"/>
                </a:solidFill>
                <a:latin typeface="Calibri"/>
                <a:ea typeface="Calibri"/>
              </a:rPr>
              <a:t>Structure Analysis</a:t>
            </a:r>
            <a:br/>
            <a:r>
              <a:rPr b="1" lang="en" sz="2400" spc="-1" strike="noStrike">
                <a:solidFill>
                  <a:srgbClr val="000000"/>
                </a:solidFill>
                <a:latin typeface="Calibri"/>
                <a:ea typeface="Calibri"/>
              </a:rPr>
              <a:t>2.</a:t>
            </a:r>
            <a:r>
              <a:rPr b="0" lang="en" sz="2400" spc="-1" strike="noStrike">
                <a:solidFill>
                  <a:srgbClr val="000000"/>
                </a:solidFill>
                <a:latin typeface="Times New Roman"/>
                <a:ea typeface="Times New Roman"/>
              </a:rPr>
              <a:t>   </a:t>
            </a:r>
            <a:r>
              <a:rPr b="0" lang="en" sz="2400" spc="-1" strike="noStrike">
                <a:solidFill>
                  <a:srgbClr val="000000"/>
                </a:solidFill>
                <a:latin typeface="Times New Roman"/>
                <a:ea typeface="Times New Roman"/>
              </a:rPr>
              <a:t>	</a:t>
            </a:r>
            <a:r>
              <a:rPr b="0" lang="en" sz="2400" spc="-1" strike="noStrike">
                <a:solidFill>
                  <a:srgbClr val="000000"/>
                </a:solidFill>
                <a:latin typeface="Calibri"/>
                <a:ea typeface="Calibri"/>
              </a:rPr>
              <a:t>Working Principle</a:t>
            </a:r>
            <a:br/>
            <a:r>
              <a:rPr b="1" lang="en" sz="2400" spc="-1" strike="noStrike">
                <a:solidFill>
                  <a:srgbClr val="000000"/>
                </a:solidFill>
                <a:latin typeface="Calibri"/>
                <a:ea typeface="Calibri"/>
              </a:rPr>
              <a:t>3.</a:t>
            </a:r>
            <a:r>
              <a:rPr b="0" lang="en" sz="2400" spc="-1" strike="noStrike">
                <a:solidFill>
                  <a:srgbClr val="000000"/>
                </a:solidFill>
                <a:latin typeface="Times New Roman"/>
                <a:ea typeface="Times New Roman"/>
              </a:rPr>
              <a:t>   </a:t>
            </a:r>
            <a:r>
              <a:rPr b="0" lang="en" sz="2400" spc="-1" strike="noStrike">
                <a:solidFill>
                  <a:srgbClr val="000000"/>
                </a:solidFill>
                <a:latin typeface="Times New Roman"/>
                <a:ea typeface="Times New Roman"/>
              </a:rPr>
              <a:t>	</a:t>
            </a:r>
            <a:r>
              <a:rPr b="0" lang="en" sz="2400" spc="-1" strike="noStrike">
                <a:solidFill>
                  <a:srgbClr val="000000"/>
                </a:solidFill>
                <a:latin typeface="Calibri"/>
                <a:ea typeface="Calibri"/>
              </a:rPr>
              <a:t>Materials Selection</a:t>
            </a:r>
            <a:br/>
            <a:r>
              <a:rPr b="1" lang="en" sz="2400" spc="-1" strike="noStrike">
                <a:solidFill>
                  <a:srgbClr val="000000"/>
                </a:solidFill>
                <a:latin typeface="Calibri"/>
                <a:ea typeface="Calibri"/>
              </a:rPr>
              <a:t>4.</a:t>
            </a:r>
            <a:r>
              <a:rPr b="0" lang="en" sz="2400" spc="-1" strike="noStrike">
                <a:solidFill>
                  <a:srgbClr val="000000"/>
                </a:solidFill>
                <a:latin typeface="Times New Roman"/>
                <a:ea typeface="Times New Roman"/>
              </a:rPr>
              <a:t>   </a:t>
            </a:r>
            <a:r>
              <a:rPr b="0" lang="en" sz="2400" spc="-1" strike="noStrike">
                <a:solidFill>
                  <a:srgbClr val="000000"/>
                </a:solidFill>
                <a:latin typeface="Times New Roman"/>
                <a:ea typeface="Times New Roman"/>
              </a:rPr>
              <a:t>	</a:t>
            </a:r>
            <a:r>
              <a:rPr b="0" lang="en" sz="2400" spc="-1" strike="noStrike">
                <a:solidFill>
                  <a:srgbClr val="000000"/>
                </a:solidFill>
                <a:latin typeface="Calibri"/>
                <a:ea typeface="Calibri"/>
              </a:rPr>
              <a:t>Expected Cost</a:t>
            </a:r>
            <a:br/>
            <a:r>
              <a:rPr b="1" lang="en" sz="2400" spc="-1" strike="noStrike">
                <a:solidFill>
                  <a:srgbClr val="000000"/>
                </a:solidFill>
                <a:latin typeface="Calibri"/>
                <a:ea typeface="Calibri"/>
              </a:rPr>
              <a:t>5.</a:t>
            </a:r>
            <a:r>
              <a:rPr b="0" lang="en" sz="2400" spc="-1" strike="noStrike">
                <a:solidFill>
                  <a:srgbClr val="000000"/>
                </a:solidFill>
                <a:latin typeface="Times New Roman"/>
                <a:ea typeface="Times New Roman"/>
              </a:rPr>
              <a:t>   </a:t>
            </a:r>
            <a:r>
              <a:rPr b="0" lang="en" sz="2400" spc="-1" strike="noStrike">
                <a:solidFill>
                  <a:srgbClr val="000000"/>
                </a:solidFill>
                <a:latin typeface="Times New Roman"/>
                <a:ea typeface="Times New Roman"/>
              </a:rPr>
              <a:t>	</a:t>
            </a:r>
            <a:r>
              <a:rPr b="0" lang="en" sz="2400" spc="-1" strike="noStrike">
                <a:solidFill>
                  <a:srgbClr val="000000"/>
                </a:solidFill>
                <a:latin typeface="Calibri"/>
                <a:ea typeface="Calibri"/>
              </a:rPr>
              <a:t>Fabrication Process</a:t>
            </a:r>
            <a:br/>
            <a:r>
              <a:rPr b="1" lang="en" sz="2400" spc="-1" strike="noStrike">
                <a:solidFill>
                  <a:srgbClr val="000000"/>
                </a:solidFill>
                <a:latin typeface="Calibri"/>
                <a:ea typeface="Calibri"/>
              </a:rPr>
              <a:t>6.</a:t>
            </a:r>
            <a:r>
              <a:rPr b="0" lang="en" sz="2400" spc="-1" strike="noStrike">
                <a:solidFill>
                  <a:srgbClr val="000000"/>
                </a:solidFill>
                <a:latin typeface="Times New Roman"/>
                <a:ea typeface="Times New Roman"/>
              </a:rPr>
              <a:t>   </a:t>
            </a:r>
            <a:r>
              <a:rPr b="0" lang="en" sz="2400" spc="-1" strike="noStrike">
                <a:solidFill>
                  <a:srgbClr val="000000"/>
                </a:solidFill>
                <a:latin typeface="Times New Roman"/>
                <a:ea typeface="Times New Roman"/>
              </a:rPr>
              <a:t>	</a:t>
            </a:r>
            <a:r>
              <a:rPr b="0" lang="en" sz="2400" spc="-1" strike="noStrike">
                <a:solidFill>
                  <a:srgbClr val="000000"/>
                </a:solidFill>
                <a:latin typeface="Calibri"/>
                <a:ea typeface="Calibri"/>
              </a:rPr>
              <a:t>Expected Shortcomings</a:t>
            </a:r>
            <a:endParaRPr b="0" lang="en-US" sz="2400" spc="-1" strike="noStrike">
              <a:solidFill>
                <a:srgbClr val="000000"/>
              </a:solidFill>
              <a:latin typeface="Arial"/>
            </a:endParaRPr>
          </a:p>
        </p:txBody>
      </p:sp>
      <p:sp>
        <p:nvSpPr>
          <p:cNvPr id="248" name="CustomShape 2"/>
          <p:cNvSpPr/>
          <p:nvPr/>
        </p:nvSpPr>
        <p:spPr>
          <a:xfrm>
            <a:off x="1884600" y="612000"/>
            <a:ext cx="4324680" cy="769320"/>
          </a:xfrm>
          <a:prstGeom prst="rect">
            <a:avLst/>
          </a:prstGeom>
          <a:noFill/>
          <a:ln>
            <a:noFill/>
          </a:ln>
        </p:spPr>
        <p:style>
          <a:lnRef idx="0"/>
          <a:fillRef idx="0"/>
          <a:effectRef idx="0"/>
          <a:fontRef idx="minor"/>
        </p:style>
        <p:txBody>
          <a:bodyPr tIns="91440" bIns="91440">
            <a:noAutofit/>
          </a:bodyPr>
          <a:p>
            <a:pPr>
              <a:lnSpc>
                <a:spcPct val="100000"/>
              </a:lnSpc>
            </a:pPr>
            <a:r>
              <a:rPr b="1" lang="en" sz="3000" spc="-1" strike="noStrike">
                <a:solidFill>
                  <a:srgbClr val="000000"/>
                </a:solidFill>
                <a:latin typeface="Roboto"/>
                <a:ea typeface="Roboto"/>
              </a:rPr>
              <a:t>Contents</a:t>
            </a:r>
            <a:endParaRPr b="0" lang="en-US" sz="30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9" name="TextShape 1"/>
          <p:cNvSpPr txBox="1"/>
          <p:nvPr/>
        </p:nvSpPr>
        <p:spPr>
          <a:xfrm>
            <a:off x="311760" y="249840"/>
            <a:ext cx="8520120" cy="572400"/>
          </a:xfrm>
          <a:prstGeom prst="rect">
            <a:avLst/>
          </a:prstGeom>
          <a:noFill/>
          <a:ln>
            <a:noFill/>
          </a:ln>
        </p:spPr>
        <p:txBody>
          <a:bodyPr tIns="91440" bIns="91440">
            <a:noAutofit/>
          </a:bodyPr>
          <a:p>
            <a:pPr algn="ctr">
              <a:lnSpc>
                <a:spcPct val="100000"/>
              </a:lnSpc>
            </a:pPr>
            <a:r>
              <a:rPr b="0" lang="en" sz="3000" spc="-1" strike="noStrike">
                <a:solidFill>
                  <a:srgbClr val="ffffff"/>
                </a:solidFill>
                <a:latin typeface="Oswald"/>
                <a:ea typeface="Oswald"/>
              </a:rPr>
              <a:t>Design</a:t>
            </a:r>
            <a:endParaRPr b="0" lang="en-US" sz="3000" spc="-1" strike="noStrike">
              <a:solidFill>
                <a:srgbClr val="000000"/>
              </a:solidFill>
              <a:latin typeface="Arial"/>
            </a:endParaRPr>
          </a:p>
        </p:txBody>
      </p:sp>
      <p:pic>
        <p:nvPicPr>
          <p:cNvPr id="250" name="Google Shape;91;p18" descr=""/>
          <p:cNvPicPr/>
          <p:nvPr/>
        </p:nvPicPr>
        <p:blipFill>
          <a:blip r:embed="rId1"/>
          <a:stretch/>
        </p:blipFill>
        <p:spPr>
          <a:xfrm>
            <a:off x="833400" y="1103760"/>
            <a:ext cx="7410960" cy="3664080"/>
          </a:xfrm>
          <a:prstGeom prst="rect">
            <a:avLst/>
          </a:prstGeom>
          <a:ln>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37474f"/>
        </a:solidFill>
      </p:bgPr>
    </p:bg>
    <p:spTree>
      <p:nvGrpSpPr>
        <p:cNvPr id="1" name=""/>
        <p:cNvGrpSpPr/>
        <p:nvPr/>
      </p:nvGrpSpPr>
      <p:grpSpPr>
        <a:xfrm>
          <a:off x="0" y="0"/>
          <a:ext cx="0" cy="0"/>
          <a:chOff x="0" y="0"/>
          <a:chExt cx="0" cy="0"/>
        </a:xfrm>
      </p:grpSpPr>
      <p:sp>
        <p:nvSpPr>
          <p:cNvPr id="251" name="CustomShape 1"/>
          <p:cNvSpPr/>
          <p:nvPr/>
        </p:nvSpPr>
        <p:spPr>
          <a:xfrm>
            <a:off x="356760" y="0"/>
            <a:ext cx="8182440" cy="5143320"/>
          </a:xfrm>
          <a:prstGeom prst="rect">
            <a:avLst/>
          </a:prstGeom>
          <a:gradFill rotWithShape="0">
            <a:gsLst>
              <a:gs pos="0">
                <a:srgbClr val="3865b4"/>
              </a:gs>
              <a:gs pos="100000">
                <a:srgbClr val="3a3838"/>
              </a:gs>
            </a:gsLst>
            <a:lin ang="4200000"/>
          </a:gradFill>
          <a:ln>
            <a:noFill/>
          </a:ln>
        </p:spPr>
        <p:style>
          <a:lnRef idx="0"/>
          <a:fillRef idx="0"/>
          <a:effectRef idx="0"/>
          <a:fontRef idx="minor"/>
        </p:style>
      </p:sp>
      <p:pic>
        <p:nvPicPr>
          <p:cNvPr id="252" name="Google Shape;97;p19" descr=""/>
          <p:cNvPicPr/>
          <p:nvPr/>
        </p:nvPicPr>
        <p:blipFill>
          <a:blip r:embed="rId1"/>
          <a:stretch/>
        </p:blipFill>
        <p:spPr>
          <a:xfrm>
            <a:off x="0" y="0"/>
            <a:ext cx="9143640" cy="5143320"/>
          </a:xfrm>
          <a:prstGeom prst="rect">
            <a:avLst/>
          </a:prstGeom>
          <a:ln>
            <a:noFill/>
          </a:ln>
        </p:spPr>
      </p:pic>
      <p:sp>
        <p:nvSpPr>
          <p:cNvPr id="253" name="TextShape 2"/>
          <p:cNvSpPr txBox="1"/>
          <p:nvPr/>
        </p:nvSpPr>
        <p:spPr>
          <a:xfrm>
            <a:off x="2284200" y="1532880"/>
            <a:ext cx="4578480" cy="1522800"/>
          </a:xfrm>
          <a:prstGeom prst="rect">
            <a:avLst/>
          </a:prstGeom>
          <a:noFill/>
          <a:ln>
            <a:noFill/>
          </a:ln>
        </p:spPr>
        <p:txBody>
          <a:bodyPr lIns="68400" rIns="68400" tIns="34200" bIns="34200" anchor="b">
            <a:noAutofit/>
          </a:bodyPr>
          <a:p>
            <a:pPr algn="ctr">
              <a:lnSpc>
                <a:spcPct val="90000"/>
              </a:lnSpc>
            </a:pPr>
            <a:r>
              <a:rPr b="0" lang="en" sz="4500" spc="-1" strike="noStrike">
                <a:solidFill>
                  <a:srgbClr val="ffffff"/>
                </a:solidFill>
                <a:latin typeface="comic"/>
                <a:ea typeface="comic"/>
              </a:rPr>
              <a:t>Structure Analysis</a:t>
            </a:r>
            <a:endParaRPr b="0" lang="en-US" sz="45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37474f"/>
        </a:solidFill>
      </p:bgPr>
    </p:bg>
    <p:spTree>
      <p:nvGrpSpPr>
        <p:cNvPr id="1" name=""/>
        <p:cNvGrpSpPr/>
        <p:nvPr/>
      </p:nvGrpSpPr>
      <p:grpSpPr>
        <a:xfrm>
          <a:off x="0" y="0"/>
          <a:ext cx="0" cy="0"/>
          <a:chOff x="0" y="0"/>
          <a:chExt cx="0" cy="0"/>
        </a:xfrm>
      </p:grpSpPr>
      <p:sp>
        <p:nvSpPr>
          <p:cNvPr id="254" name="CustomShape 1"/>
          <p:cNvSpPr/>
          <p:nvPr/>
        </p:nvSpPr>
        <p:spPr>
          <a:xfrm>
            <a:off x="0" y="0"/>
            <a:ext cx="9143640" cy="5142600"/>
          </a:xfrm>
          <a:prstGeom prst="rect">
            <a:avLst/>
          </a:prstGeom>
          <a:solidFill>
            <a:schemeClr val="lt1"/>
          </a:solidFill>
          <a:ln>
            <a:noFill/>
          </a:ln>
        </p:spPr>
        <p:style>
          <a:lnRef idx="0"/>
          <a:fillRef idx="0"/>
          <a:effectRef idx="0"/>
          <a:fontRef idx="minor"/>
        </p:style>
      </p:sp>
      <p:grpSp>
        <p:nvGrpSpPr>
          <p:cNvPr id="255" name="Group 2"/>
          <p:cNvGrpSpPr/>
          <p:nvPr/>
        </p:nvGrpSpPr>
        <p:grpSpPr>
          <a:xfrm>
            <a:off x="156960" y="3311280"/>
            <a:ext cx="8987040" cy="1566000"/>
            <a:chOff x="156960" y="3311280"/>
            <a:chExt cx="8987040" cy="1566000"/>
          </a:xfrm>
        </p:grpSpPr>
        <p:sp>
          <p:nvSpPr>
            <p:cNvPr id="256" name="CustomShape 3"/>
            <p:cNvSpPr/>
            <p:nvPr/>
          </p:nvSpPr>
          <p:spPr>
            <a:xfrm rot="10800000">
              <a:off x="318240" y="3311280"/>
              <a:ext cx="8825760" cy="1565640"/>
            </a:xfrm>
            <a:prstGeom prst="rect">
              <a:avLst/>
            </a:prstGeom>
            <a:solidFill>
              <a:schemeClr val="accent4"/>
            </a:solidFill>
            <a:ln>
              <a:noFill/>
            </a:ln>
          </p:spPr>
          <p:style>
            <a:lnRef idx="0"/>
            <a:fillRef idx="0"/>
            <a:effectRef idx="0"/>
            <a:fontRef idx="minor"/>
          </p:style>
        </p:sp>
        <p:sp>
          <p:nvSpPr>
            <p:cNvPr id="257" name="CustomShape 4"/>
            <p:cNvSpPr/>
            <p:nvPr/>
          </p:nvSpPr>
          <p:spPr>
            <a:xfrm flipH="1">
              <a:off x="156600" y="3311280"/>
              <a:ext cx="360" cy="1565640"/>
            </a:xfrm>
            <a:custGeom>
              <a:avLst/>
              <a:gdLst/>
              <a:ahLst/>
              <a:rect l="l" t="t" r="r" b="b"/>
              <a:pathLst>
                <a:path w="21600" h="21600">
                  <a:moveTo>
                    <a:pt x="0" y="0"/>
                  </a:moveTo>
                  <a:lnTo>
                    <a:pt x="21600" y="21600"/>
                  </a:lnTo>
                </a:path>
              </a:pathLst>
            </a:custGeom>
            <a:noFill/>
            <a:ln w="177840">
              <a:solidFill>
                <a:schemeClr val="accent4"/>
              </a:solidFill>
              <a:miter/>
            </a:ln>
          </p:spPr>
          <p:style>
            <a:lnRef idx="0"/>
            <a:fillRef idx="0"/>
            <a:effectRef idx="0"/>
            <a:fontRef idx="minor"/>
          </p:style>
        </p:sp>
      </p:grpSp>
      <p:sp>
        <p:nvSpPr>
          <p:cNvPr id="258" name="CustomShape 5"/>
          <p:cNvSpPr/>
          <p:nvPr/>
        </p:nvSpPr>
        <p:spPr>
          <a:xfrm>
            <a:off x="3850200" y="441000"/>
            <a:ext cx="4878720" cy="4261320"/>
          </a:xfrm>
          <a:prstGeom prst="rect">
            <a:avLst/>
          </a:prstGeom>
          <a:solidFill>
            <a:schemeClr val="lt1"/>
          </a:solidFill>
          <a:ln>
            <a:noFill/>
          </a:ln>
          <a:effectLst>
            <a:outerShdw algn="t" blurRad="139700" dir="5400000" dist="127080" rotWithShape="0">
              <a:srgbClr val="000000">
                <a:alpha val="15000"/>
              </a:srgbClr>
            </a:outerShdw>
          </a:effectLst>
        </p:spPr>
        <p:style>
          <a:lnRef idx="0"/>
          <a:fillRef idx="0"/>
          <a:effectRef idx="0"/>
          <a:fontRef idx="minor"/>
        </p:style>
      </p:sp>
      <p:grpSp>
        <p:nvGrpSpPr>
          <p:cNvPr id="259" name="Group 6"/>
          <p:cNvGrpSpPr/>
          <p:nvPr/>
        </p:nvGrpSpPr>
        <p:grpSpPr>
          <a:xfrm>
            <a:off x="4788720" y="958680"/>
            <a:ext cx="2990880" cy="3225240"/>
            <a:chOff x="4788720" y="958680"/>
            <a:chExt cx="2990880" cy="3225240"/>
          </a:xfrm>
        </p:grpSpPr>
        <p:sp>
          <p:nvSpPr>
            <p:cNvPr id="260" name="CustomShape 7"/>
            <p:cNvSpPr/>
            <p:nvPr/>
          </p:nvSpPr>
          <p:spPr>
            <a:xfrm rot="10800000">
              <a:off x="5015520" y="959040"/>
              <a:ext cx="2764080" cy="430200"/>
            </a:xfrm>
            <a:prstGeom prst="homePlate">
              <a:avLst>
                <a:gd name="adj" fmla="val 50000"/>
              </a:avLst>
            </a:prstGeom>
            <a:solidFill>
              <a:srgbClr val="c55a11"/>
            </a:solidFill>
            <a:ln w="12600">
              <a:solidFill>
                <a:schemeClr val="lt1"/>
              </a:solidFill>
              <a:miter/>
            </a:ln>
          </p:spPr>
          <p:style>
            <a:lnRef idx="0"/>
            <a:fillRef idx="0"/>
            <a:effectRef idx="0"/>
            <a:fontRef idx="minor"/>
          </p:style>
        </p:sp>
        <p:sp>
          <p:nvSpPr>
            <p:cNvPr id="261" name="CustomShape 8"/>
            <p:cNvSpPr/>
            <p:nvPr/>
          </p:nvSpPr>
          <p:spPr>
            <a:xfrm>
              <a:off x="5122800" y="959040"/>
              <a:ext cx="2656440" cy="430200"/>
            </a:xfrm>
            <a:prstGeom prst="rect">
              <a:avLst/>
            </a:prstGeom>
            <a:noFill/>
            <a:ln>
              <a:noFill/>
            </a:ln>
          </p:spPr>
          <p:style>
            <a:lnRef idx="0"/>
            <a:fillRef idx="0"/>
            <a:effectRef idx="0"/>
            <a:fontRef idx="minor"/>
          </p:style>
          <p:txBody>
            <a:bodyPr lIns="189720" rIns="144000" tIns="77040" bIns="77040" anchor="ctr">
              <a:noAutofit/>
            </a:bodyPr>
            <a:p>
              <a:pPr algn="ctr">
                <a:lnSpc>
                  <a:spcPct val="90000"/>
                </a:lnSpc>
              </a:pPr>
              <a:r>
                <a:rPr b="0" lang="en" sz="2000" spc="-1" strike="noStrike">
                  <a:solidFill>
                    <a:srgbClr val="ffffff"/>
                  </a:solidFill>
                  <a:latin typeface="Georgia"/>
                  <a:ea typeface="Georgia"/>
                </a:rPr>
                <a:t>Base plate</a:t>
              </a:r>
              <a:endParaRPr b="0" lang="en-US" sz="2000" spc="-1" strike="noStrike">
                <a:latin typeface="Arial"/>
              </a:endParaRPr>
            </a:p>
          </p:txBody>
        </p:sp>
        <p:sp>
          <p:nvSpPr>
            <p:cNvPr id="262" name="CustomShape 9"/>
            <p:cNvSpPr/>
            <p:nvPr/>
          </p:nvSpPr>
          <p:spPr>
            <a:xfrm>
              <a:off x="4788720" y="958680"/>
              <a:ext cx="430200" cy="430200"/>
            </a:xfrm>
            <a:prstGeom prst="ellipse">
              <a:avLst/>
            </a:prstGeom>
            <a:solidFill>
              <a:schemeClr val="accent4"/>
            </a:solidFill>
            <a:ln w="12600">
              <a:solidFill>
                <a:schemeClr val="lt1"/>
              </a:solidFill>
              <a:miter/>
            </a:ln>
          </p:spPr>
          <p:style>
            <a:lnRef idx="0"/>
            <a:fillRef idx="0"/>
            <a:effectRef idx="0"/>
            <a:fontRef idx="minor"/>
          </p:style>
        </p:sp>
        <p:sp>
          <p:nvSpPr>
            <p:cNvPr id="263" name="CustomShape 10"/>
            <p:cNvSpPr/>
            <p:nvPr/>
          </p:nvSpPr>
          <p:spPr>
            <a:xfrm rot="10800000">
              <a:off x="5015520" y="1517760"/>
              <a:ext cx="2764080" cy="430200"/>
            </a:xfrm>
            <a:prstGeom prst="homePlate">
              <a:avLst>
                <a:gd name="adj" fmla="val 50000"/>
              </a:avLst>
            </a:prstGeom>
            <a:solidFill>
              <a:srgbClr val="c55a11"/>
            </a:solidFill>
            <a:ln w="12600">
              <a:solidFill>
                <a:schemeClr val="lt1"/>
              </a:solidFill>
              <a:miter/>
            </a:ln>
          </p:spPr>
          <p:style>
            <a:lnRef idx="0"/>
            <a:fillRef idx="0"/>
            <a:effectRef idx="0"/>
            <a:fontRef idx="minor"/>
          </p:style>
        </p:sp>
        <p:sp>
          <p:nvSpPr>
            <p:cNvPr id="264" name="CustomShape 11"/>
            <p:cNvSpPr/>
            <p:nvPr/>
          </p:nvSpPr>
          <p:spPr>
            <a:xfrm>
              <a:off x="5122800" y="1518120"/>
              <a:ext cx="2656440" cy="430200"/>
            </a:xfrm>
            <a:prstGeom prst="rect">
              <a:avLst/>
            </a:prstGeom>
            <a:noFill/>
            <a:ln>
              <a:noFill/>
            </a:ln>
          </p:spPr>
          <p:style>
            <a:lnRef idx="0"/>
            <a:fillRef idx="0"/>
            <a:effectRef idx="0"/>
            <a:fontRef idx="minor"/>
          </p:style>
          <p:txBody>
            <a:bodyPr lIns="189720" rIns="144000" tIns="77040" bIns="77040" anchor="ctr">
              <a:noAutofit/>
            </a:bodyPr>
            <a:p>
              <a:pPr algn="ctr">
                <a:lnSpc>
                  <a:spcPct val="90000"/>
                </a:lnSpc>
              </a:pPr>
              <a:r>
                <a:rPr b="0" lang="en" sz="2000" spc="-1" strike="noStrike">
                  <a:solidFill>
                    <a:srgbClr val="ffffff"/>
                  </a:solidFill>
                  <a:latin typeface="Georgia"/>
                  <a:ea typeface="Georgia"/>
                </a:rPr>
                <a:t>Moveable Plate</a:t>
              </a:r>
              <a:endParaRPr b="0" lang="en-US" sz="2000" spc="-1" strike="noStrike">
                <a:latin typeface="Arial"/>
              </a:endParaRPr>
            </a:p>
          </p:txBody>
        </p:sp>
        <p:sp>
          <p:nvSpPr>
            <p:cNvPr id="265" name="CustomShape 12"/>
            <p:cNvSpPr/>
            <p:nvPr/>
          </p:nvSpPr>
          <p:spPr>
            <a:xfrm>
              <a:off x="4799880" y="1535040"/>
              <a:ext cx="430200" cy="430200"/>
            </a:xfrm>
            <a:prstGeom prst="ellipse">
              <a:avLst/>
            </a:prstGeom>
            <a:solidFill>
              <a:schemeClr val="accent4"/>
            </a:solidFill>
            <a:ln w="12600">
              <a:solidFill>
                <a:schemeClr val="lt1"/>
              </a:solidFill>
              <a:miter/>
            </a:ln>
          </p:spPr>
          <p:style>
            <a:lnRef idx="0"/>
            <a:fillRef idx="0"/>
            <a:effectRef idx="0"/>
            <a:fontRef idx="minor"/>
          </p:style>
        </p:sp>
        <p:sp>
          <p:nvSpPr>
            <p:cNvPr id="266" name="CustomShape 13"/>
            <p:cNvSpPr/>
            <p:nvPr/>
          </p:nvSpPr>
          <p:spPr>
            <a:xfrm rot="10800000">
              <a:off x="5015520" y="2076840"/>
              <a:ext cx="2764080" cy="430200"/>
            </a:xfrm>
            <a:prstGeom prst="homePlate">
              <a:avLst>
                <a:gd name="adj" fmla="val 50000"/>
              </a:avLst>
            </a:prstGeom>
            <a:solidFill>
              <a:srgbClr val="c55a11"/>
            </a:solidFill>
            <a:ln w="12600">
              <a:solidFill>
                <a:schemeClr val="lt1"/>
              </a:solidFill>
              <a:miter/>
            </a:ln>
          </p:spPr>
          <p:style>
            <a:lnRef idx="0"/>
            <a:fillRef idx="0"/>
            <a:effectRef idx="0"/>
            <a:fontRef idx="minor"/>
          </p:style>
        </p:sp>
        <p:sp>
          <p:nvSpPr>
            <p:cNvPr id="267" name="CustomShape 14"/>
            <p:cNvSpPr/>
            <p:nvPr/>
          </p:nvSpPr>
          <p:spPr>
            <a:xfrm>
              <a:off x="5122800" y="2076840"/>
              <a:ext cx="2656440" cy="430200"/>
            </a:xfrm>
            <a:prstGeom prst="rect">
              <a:avLst/>
            </a:prstGeom>
            <a:noFill/>
            <a:ln>
              <a:noFill/>
            </a:ln>
          </p:spPr>
          <p:style>
            <a:lnRef idx="0"/>
            <a:fillRef idx="0"/>
            <a:effectRef idx="0"/>
            <a:fontRef idx="minor"/>
          </p:style>
          <p:txBody>
            <a:bodyPr lIns="189720" rIns="144000" tIns="77040" bIns="77040" anchor="ctr">
              <a:noAutofit/>
            </a:bodyPr>
            <a:p>
              <a:pPr algn="ctr">
                <a:lnSpc>
                  <a:spcPct val="90000"/>
                </a:lnSpc>
              </a:pPr>
              <a:r>
                <a:rPr b="0" lang="en" sz="2000" spc="-1" strike="noStrike">
                  <a:solidFill>
                    <a:srgbClr val="ffffff"/>
                  </a:solidFill>
                  <a:latin typeface="Georgia"/>
                  <a:ea typeface="Georgia"/>
                </a:rPr>
                <a:t>Pipe</a:t>
              </a:r>
              <a:endParaRPr b="0" lang="en-US" sz="2000" spc="-1" strike="noStrike">
                <a:latin typeface="Arial"/>
              </a:endParaRPr>
            </a:p>
          </p:txBody>
        </p:sp>
        <p:sp>
          <p:nvSpPr>
            <p:cNvPr id="268" name="CustomShape 15"/>
            <p:cNvSpPr/>
            <p:nvPr/>
          </p:nvSpPr>
          <p:spPr>
            <a:xfrm>
              <a:off x="4799880" y="2076840"/>
              <a:ext cx="430200" cy="430200"/>
            </a:xfrm>
            <a:prstGeom prst="ellipse">
              <a:avLst/>
            </a:prstGeom>
            <a:solidFill>
              <a:schemeClr val="accent4"/>
            </a:solidFill>
            <a:ln w="12600">
              <a:solidFill>
                <a:schemeClr val="lt1"/>
              </a:solidFill>
              <a:miter/>
            </a:ln>
          </p:spPr>
          <p:style>
            <a:lnRef idx="0"/>
            <a:fillRef idx="0"/>
            <a:effectRef idx="0"/>
            <a:fontRef idx="minor"/>
          </p:style>
        </p:sp>
        <p:sp>
          <p:nvSpPr>
            <p:cNvPr id="269" name="CustomShape 16"/>
            <p:cNvSpPr/>
            <p:nvPr/>
          </p:nvSpPr>
          <p:spPr>
            <a:xfrm rot="10800000">
              <a:off x="5015520" y="2635560"/>
              <a:ext cx="2764080" cy="430200"/>
            </a:xfrm>
            <a:prstGeom prst="homePlate">
              <a:avLst>
                <a:gd name="adj" fmla="val 50000"/>
              </a:avLst>
            </a:prstGeom>
            <a:solidFill>
              <a:srgbClr val="c55a11"/>
            </a:solidFill>
            <a:ln w="12600">
              <a:solidFill>
                <a:schemeClr val="lt1"/>
              </a:solidFill>
              <a:miter/>
            </a:ln>
          </p:spPr>
          <p:style>
            <a:lnRef idx="0"/>
            <a:fillRef idx="0"/>
            <a:effectRef idx="0"/>
            <a:fontRef idx="minor"/>
          </p:style>
        </p:sp>
        <p:sp>
          <p:nvSpPr>
            <p:cNvPr id="270" name="CustomShape 17"/>
            <p:cNvSpPr/>
            <p:nvPr/>
          </p:nvSpPr>
          <p:spPr>
            <a:xfrm>
              <a:off x="5122800" y="2635920"/>
              <a:ext cx="2656440" cy="430200"/>
            </a:xfrm>
            <a:prstGeom prst="rect">
              <a:avLst/>
            </a:prstGeom>
            <a:noFill/>
            <a:ln>
              <a:noFill/>
            </a:ln>
          </p:spPr>
          <p:style>
            <a:lnRef idx="0"/>
            <a:fillRef idx="0"/>
            <a:effectRef idx="0"/>
            <a:fontRef idx="minor"/>
          </p:style>
          <p:txBody>
            <a:bodyPr lIns="189720" rIns="144000" tIns="77040" bIns="77040" anchor="ctr">
              <a:noAutofit/>
            </a:bodyPr>
            <a:p>
              <a:pPr algn="ctr">
                <a:lnSpc>
                  <a:spcPct val="90000"/>
                </a:lnSpc>
              </a:pPr>
              <a:r>
                <a:rPr b="0" lang="en" sz="2000" spc="-1" strike="noStrike">
                  <a:solidFill>
                    <a:srgbClr val="ffffff"/>
                  </a:solidFill>
                  <a:latin typeface="Georgia"/>
                  <a:ea typeface="Georgia"/>
                </a:rPr>
                <a:t>Striking Rod</a:t>
              </a:r>
              <a:endParaRPr b="0" lang="en-US" sz="2000" spc="-1" strike="noStrike">
                <a:latin typeface="Arial"/>
              </a:endParaRPr>
            </a:p>
          </p:txBody>
        </p:sp>
        <p:sp>
          <p:nvSpPr>
            <p:cNvPr id="271" name="CustomShape 18"/>
            <p:cNvSpPr/>
            <p:nvPr/>
          </p:nvSpPr>
          <p:spPr>
            <a:xfrm>
              <a:off x="4799880" y="2635920"/>
              <a:ext cx="430200" cy="430200"/>
            </a:xfrm>
            <a:prstGeom prst="ellipse">
              <a:avLst/>
            </a:prstGeom>
            <a:solidFill>
              <a:schemeClr val="accent4"/>
            </a:solidFill>
            <a:ln w="12600">
              <a:solidFill>
                <a:schemeClr val="lt1"/>
              </a:solidFill>
              <a:miter/>
            </a:ln>
          </p:spPr>
          <p:style>
            <a:lnRef idx="0"/>
            <a:fillRef idx="0"/>
            <a:effectRef idx="0"/>
            <a:fontRef idx="minor"/>
          </p:style>
        </p:sp>
        <p:sp>
          <p:nvSpPr>
            <p:cNvPr id="272" name="CustomShape 19"/>
            <p:cNvSpPr/>
            <p:nvPr/>
          </p:nvSpPr>
          <p:spPr>
            <a:xfrm rot="10800000">
              <a:off x="5015520" y="3194640"/>
              <a:ext cx="2764080" cy="430200"/>
            </a:xfrm>
            <a:prstGeom prst="homePlate">
              <a:avLst>
                <a:gd name="adj" fmla="val 50000"/>
              </a:avLst>
            </a:prstGeom>
            <a:solidFill>
              <a:srgbClr val="c55a11"/>
            </a:solidFill>
            <a:ln w="12600">
              <a:solidFill>
                <a:schemeClr val="lt1"/>
              </a:solidFill>
              <a:miter/>
            </a:ln>
          </p:spPr>
          <p:style>
            <a:lnRef idx="0"/>
            <a:fillRef idx="0"/>
            <a:effectRef idx="0"/>
            <a:fontRef idx="minor"/>
          </p:style>
        </p:sp>
        <p:sp>
          <p:nvSpPr>
            <p:cNvPr id="273" name="CustomShape 20"/>
            <p:cNvSpPr/>
            <p:nvPr/>
          </p:nvSpPr>
          <p:spPr>
            <a:xfrm>
              <a:off x="5122800" y="3194640"/>
              <a:ext cx="2656440" cy="430200"/>
            </a:xfrm>
            <a:prstGeom prst="rect">
              <a:avLst/>
            </a:prstGeom>
            <a:noFill/>
            <a:ln>
              <a:noFill/>
            </a:ln>
          </p:spPr>
          <p:style>
            <a:lnRef idx="0"/>
            <a:fillRef idx="0"/>
            <a:effectRef idx="0"/>
            <a:fontRef idx="minor"/>
          </p:style>
          <p:txBody>
            <a:bodyPr lIns="189720" rIns="144000" tIns="77040" bIns="77040" anchor="ctr">
              <a:noAutofit/>
            </a:bodyPr>
            <a:p>
              <a:pPr algn="ctr">
                <a:lnSpc>
                  <a:spcPct val="90000"/>
                </a:lnSpc>
              </a:pPr>
              <a:r>
                <a:rPr b="0" lang="en" sz="2000" spc="-1" strike="noStrike">
                  <a:solidFill>
                    <a:srgbClr val="ffffff"/>
                  </a:solidFill>
                  <a:latin typeface="Georgia"/>
                  <a:ea typeface="Georgia"/>
                </a:rPr>
                <a:t>Trigger</a:t>
              </a:r>
              <a:endParaRPr b="0" lang="en-US" sz="2000" spc="-1" strike="noStrike">
                <a:latin typeface="Arial"/>
              </a:endParaRPr>
            </a:p>
          </p:txBody>
        </p:sp>
        <p:sp>
          <p:nvSpPr>
            <p:cNvPr id="274" name="CustomShape 21"/>
            <p:cNvSpPr/>
            <p:nvPr/>
          </p:nvSpPr>
          <p:spPr>
            <a:xfrm>
              <a:off x="4799880" y="3194640"/>
              <a:ext cx="430200" cy="430200"/>
            </a:xfrm>
            <a:prstGeom prst="ellipse">
              <a:avLst/>
            </a:prstGeom>
            <a:solidFill>
              <a:schemeClr val="accent4"/>
            </a:solidFill>
            <a:ln w="12600">
              <a:solidFill>
                <a:schemeClr val="lt1"/>
              </a:solidFill>
              <a:miter/>
            </a:ln>
          </p:spPr>
          <p:style>
            <a:lnRef idx="0"/>
            <a:fillRef idx="0"/>
            <a:effectRef idx="0"/>
            <a:fontRef idx="minor"/>
          </p:style>
        </p:sp>
        <p:sp>
          <p:nvSpPr>
            <p:cNvPr id="275" name="CustomShape 22"/>
            <p:cNvSpPr/>
            <p:nvPr/>
          </p:nvSpPr>
          <p:spPr>
            <a:xfrm rot="10800000">
              <a:off x="5015520" y="3753360"/>
              <a:ext cx="2764080" cy="430200"/>
            </a:xfrm>
            <a:prstGeom prst="homePlate">
              <a:avLst>
                <a:gd name="adj" fmla="val 50000"/>
              </a:avLst>
            </a:prstGeom>
            <a:solidFill>
              <a:srgbClr val="c55a11"/>
            </a:solidFill>
            <a:ln w="12600">
              <a:solidFill>
                <a:schemeClr val="lt1"/>
              </a:solidFill>
              <a:miter/>
            </a:ln>
          </p:spPr>
          <p:style>
            <a:lnRef idx="0"/>
            <a:fillRef idx="0"/>
            <a:effectRef idx="0"/>
            <a:fontRef idx="minor"/>
          </p:style>
        </p:sp>
        <p:sp>
          <p:nvSpPr>
            <p:cNvPr id="276" name="CustomShape 23"/>
            <p:cNvSpPr/>
            <p:nvPr/>
          </p:nvSpPr>
          <p:spPr>
            <a:xfrm>
              <a:off x="5122800" y="3753360"/>
              <a:ext cx="2656440" cy="430200"/>
            </a:xfrm>
            <a:prstGeom prst="rect">
              <a:avLst/>
            </a:prstGeom>
            <a:noFill/>
            <a:ln>
              <a:noFill/>
            </a:ln>
          </p:spPr>
          <p:style>
            <a:lnRef idx="0"/>
            <a:fillRef idx="0"/>
            <a:effectRef idx="0"/>
            <a:fontRef idx="minor"/>
          </p:style>
          <p:txBody>
            <a:bodyPr lIns="189720" rIns="144000" tIns="77040" bIns="77040" anchor="ctr">
              <a:noAutofit/>
            </a:bodyPr>
            <a:p>
              <a:pPr algn="ctr">
                <a:lnSpc>
                  <a:spcPct val="90000"/>
                </a:lnSpc>
              </a:pPr>
              <a:r>
                <a:rPr b="0" lang="en" sz="2000" spc="-1" strike="noStrike">
                  <a:solidFill>
                    <a:srgbClr val="ffffff"/>
                  </a:solidFill>
                  <a:latin typeface="Georgia"/>
                  <a:ea typeface="Georgia"/>
                </a:rPr>
                <a:t>Link</a:t>
              </a:r>
              <a:endParaRPr b="0" lang="en-US" sz="2000" spc="-1" strike="noStrike">
                <a:latin typeface="Arial"/>
              </a:endParaRPr>
            </a:p>
          </p:txBody>
        </p:sp>
        <p:sp>
          <p:nvSpPr>
            <p:cNvPr id="277" name="CustomShape 24"/>
            <p:cNvSpPr/>
            <p:nvPr/>
          </p:nvSpPr>
          <p:spPr>
            <a:xfrm>
              <a:off x="4799880" y="3753360"/>
              <a:ext cx="430200" cy="430200"/>
            </a:xfrm>
            <a:prstGeom prst="ellipse">
              <a:avLst/>
            </a:prstGeom>
            <a:solidFill>
              <a:schemeClr val="accent4"/>
            </a:solidFill>
            <a:ln w="12600">
              <a:solidFill>
                <a:schemeClr val="lt1"/>
              </a:solidFill>
              <a:miter/>
            </a:ln>
          </p:spPr>
          <p:style>
            <a:lnRef idx="0"/>
            <a:fillRef idx="0"/>
            <a:effectRef idx="0"/>
            <a:fontRef idx="minor"/>
          </p:style>
        </p:sp>
      </p:grpSp>
      <p:sp>
        <p:nvSpPr>
          <p:cNvPr id="278" name="CustomShape 25"/>
          <p:cNvSpPr/>
          <p:nvPr/>
        </p:nvSpPr>
        <p:spPr>
          <a:xfrm>
            <a:off x="4834440" y="919440"/>
            <a:ext cx="345960" cy="484560"/>
          </a:xfrm>
          <a:prstGeom prst="rect">
            <a:avLst/>
          </a:prstGeom>
          <a:noFill/>
          <a:ln>
            <a:noFill/>
          </a:ln>
        </p:spPr>
        <p:style>
          <a:lnRef idx="0"/>
          <a:fillRef idx="0"/>
          <a:effectRef idx="0"/>
          <a:fontRef idx="minor"/>
        </p:style>
        <p:txBody>
          <a:bodyPr lIns="68400" rIns="68400" tIns="34200" bIns="34200">
            <a:noAutofit/>
          </a:bodyPr>
          <a:p>
            <a:pPr>
              <a:lnSpc>
                <a:spcPct val="100000"/>
              </a:lnSpc>
            </a:pPr>
            <a:r>
              <a:rPr b="1" lang="en" sz="2700" spc="-1" strike="noStrike">
                <a:solidFill>
                  <a:srgbClr val="000000"/>
                </a:solidFill>
                <a:latin typeface="comic"/>
                <a:ea typeface="comic"/>
              </a:rPr>
              <a:t>1</a:t>
            </a:r>
            <a:endParaRPr b="0" lang="en-US" sz="2700" spc="-1" strike="noStrike">
              <a:latin typeface="Arial"/>
            </a:endParaRPr>
          </a:p>
        </p:txBody>
      </p:sp>
      <p:sp>
        <p:nvSpPr>
          <p:cNvPr id="279" name="CustomShape 26"/>
          <p:cNvSpPr/>
          <p:nvPr/>
        </p:nvSpPr>
        <p:spPr>
          <a:xfrm>
            <a:off x="4839480" y="3709800"/>
            <a:ext cx="345960" cy="484560"/>
          </a:xfrm>
          <a:prstGeom prst="rect">
            <a:avLst/>
          </a:prstGeom>
          <a:noFill/>
          <a:ln>
            <a:noFill/>
          </a:ln>
        </p:spPr>
        <p:style>
          <a:lnRef idx="0"/>
          <a:fillRef idx="0"/>
          <a:effectRef idx="0"/>
          <a:fontRef idx="minor"/>
        </p:style>
        <p:txBody>
          <a:bodyPr lIns="68400" rIns="68400" tIns="34200" bIns="34200">
            <a:noAutofit/>
          </a:bodyPr>
          <a:p>
            <a:pPr>
              <a:lnSpc>
                <a:spcPct val="100000"/>
              </a:lnSpc>
            </a:pPr>
            <a:r>
              <a:rPr b="1" lang="en" sz="2700" spc="-1" strike="noStrike">
                <a:solidFill>
                  <a:srgbClr val="000000"/>
                </a:solidFill>
                <a:latin typeface="comic"/>
                <a:ea typeface="comic"/>
              </a:rPr>
              <a:t>6</a:t>
            </a:r>
            <a:endParaRPr b="0" lang="en-US" sz="2700" spc="-1" strike="noStrike">
              <a:latin typeface="Arial"/>
            </a:endParaRPr>
          </a:p>
        </p:txBody>
      </p:sp>
      <p:sp>
        <p:nvSpPr>
          <p:cNvPr id="280" name="CustomShape 27"/>
          <p:cNvSpPr/>
          <p:nvPr/>
        </p:nvSpPr>
        <p:spPr>
          <a:xfrm>
            <a:off x="4834440" y="1517040"/>
            <a:ext cx="345960" cy="484560"/>
          </a:xfrm>
          <a:prstGeom prst="rect">
            <a:avLst/>
          </a:prstGeom>
          <a:noFill/>
          <a:ln>
            <a:noFill/>
          </a:ln>
        </p:spPr>
        <p:style>
          <a:lnRef idx="0"/>
          <a:fillRef idx="0"/>
          <a:effectRef idx="0"/>
          <a:fontRef idx="minor"/>
        </p:style>
        <p:txBody>
          <a:bodyPr lIns="68400" rIns="68400" tIns="34200" bIns="34200">
            <a:noAutofit/>
          </a:bodyPr>
          <a:p>
            <a:pPr>
              <a:lnSpc>
                <a:spcPct val="100000"/>
              </a:lnSpc>
            </a:pPr>
            <a:r>
              <a:rPr b="1" lang="en" sz="2700" spc="-1" strike="noStrike">
                <a:solidFill>
                  <a:srgbClr val="000000"/>
                </a:solidFill>
                <a:latin typeface="comic"/>
                <a:ea typeface="comic"/>
              </a:rPr>
              <a:t>2</a:t>
            </a:r>
            <a:endParaRPr b="0" lang="en-US" sz="2700" spc="-1" strike="noStrike">
              <a:latin typeface="Arial"/>
            </a:endParaRPr>
          </a:p>
        </p:txBody>
      </p:sp>
      <p:sp>
        <p:nvSpPr>
          <p:cNvPr id="281" name="CustomShape 28"/>
          <p:cNvSpPr/>
          <p:nvPr/>
        </p:nvSpPr>
        <p:spPr>
          <a:xfrm>
            <a:off x="4839480" y="3162600"/>
            <a:ext cx="345960" cy="484560"/>
          </a:xfrm>
          <a:prstGeom prst="rect">
            <a:avLst/>
          </a:prstGeom>
          <a:noFill/>
          <a:ln>
            <a:noFill/>
          </a:ln>
        </p:spPr>
        <p:style>
          <a:lnRef idx="0"/>
          <a:fillRef idx="0"/>
          <a:effectRef idx="0"/>
          <a:fontRef idx="minor"/>
        </p:style>
        <p:txBody>
          <a:bodyPr lIns="68400" rIns="68400" tIns="34200" bIns="34200">
            <a:noAutofit/>
          </a:bodyPr>
          <a:p>
            <a:pPr>
              <a:lnSpc>
                <a:spcPct val="100000"/>
              </a:lnSpc>
            </a:pPr>
            <a:r>
              <a:rPr b="1" lang="en" sz="2700" spc="-1" strike="noStrike">
                <a:solidFill>
                  <a:srgbClr val="000000"/>
                </a:solidFill>
                <a:latin typeface="comic"/>
                <a:ea typeface="comic"/>
              </a:rPr>
              <a:t>5</a:t>
            </a:r>
            <a:endParaRPr b="0" lang="en-US" sz="2700" spc="-1" strike="noStrike">
              <a:latin typeface="Arial"/>
            </a:endParaRPr>
          </a:p>
        </p:txBody>
      </p:sp>
      <p:sp>
        <p:nvSpPr>
          <p:cNvPr id="282" name="CustomShape 29"/>
          <p:cNvSpPr/>
          <p:nvPr/>
        </p:nvSpPr>
        <p:spPr>
          <a:xfrm>
            <a:off x="4839480" y="2606400"/>
            <a:ext cx="345960" cy="484560"/>
          </a:xfrm>
          <a:prstGeom prst="rect">
            <a:avLst/>
          </a:prstGeom>
          <a:noFill/>
          <a:ln>
            <a:noFill/>
          </a:ln>
        </p:spPr>
        <p:style>
          <a:lnRef idx="0"/>
          <a:fillRef idx="0"/>
          <a:effectRef idx="0"/>
          <a:fontRef idx="minor"/>
        </p:style>
        <p:txBody>
          <a:bodyPr lIns="68400" rIns="68400" tIns="34200" bIns="34200">
            <a:noAutofit/>
          </a:bodyPr>
          <a:p>
            <a:pPr>
              <a:lnSpc>
                <a:spcPct val="100000"/>
              </a:lnSpc>
            </a:pPr>
            <a:r>
              <a:rPr b="1" lang="en" sz="2700" spc="-1" strike="noStrike">
                <a:solidFill>
                  <a:srgbClr val="000000"/>
                </a:solidFill>
                <a:latin typeface="comic"/>
                <a:ea typeface="comic"/>
              </a:rPr>
              <a:t>4</a:t>
            </a:r>
            <a:endParaRPr b="0" lang="en-US" sz="2700" spc="-1" strike="noStrike">
              <a:latin typeface="Arial"/>
            </a:endParaRPr>
          </a:p>
        </p:txBody>
      </p:sp>
      <p:sp>
        <p:nvSpPr>
          <p:cNvPr id="283" name="CustomShape 30"/>
          <p:cNvSpPr/>
          <p:nvPr/>
        </p:nvSpPr>
        <p:spPr>
          <a:xfrm>
            <a:off x="4839480" y="2044440"/>
            <a:ext cx="345960" cy="484560"/>
          </a:xfrm>
          <a:prstGeom prst="rect">
            <a:avLst/>
          </a:prstGeom>
          <a:noFill/>
          <a:ln>
            <a:noFill/>
          </a:ln>
        </p:spPr>
        <p:style>
          <a:lnRef idx="0"/>
          <a:fillRef idx="0"/>
          <a:effectRef idx="0"/>
          <a:fontRef idx="minor"/>
        </p:style>
        <p:txBody>
          <a:bodyPr lIns="68400" rIns="68400" tIns="34200" bIns="34200">
            <a:noAutofit/>
          </a:bodyPr>
          <a:p>
            <a:pPr>
              <a:lnSpc>
                <a:spcPct val="100000"/>
              </a:lnSpc>
            </a:pPr>
            <a:r>
              <a:rPr b="1" lang="en" sz="2700" spc="-1" strike="noStrike">
                <a:solidFill>
                  <a:srgbClr val="000000"/>
                </a:solidFill>
                <a:latin typeface="comic"/>
                <a:ea typeface="comic"/>
              </a:rPr>
              <a:t>3</a:t>
            </a:r>
            <a:endParaRPr b="0" lang="en-US" sz="27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37474f"/>
        </a:solidFill>
      </p:bgPr>
    </p:bg>
    <p:spTree>
      <p:nvGrpSpPr>
        <p:cNvPr id="1" name=""/>
        <p:cNvGrpSpPr/>
        <p:nvPr/>
      </p:nvGrpSpPr>
      <p:grpSpPr>
        <a:xfrm>
          <a:off x="0" y="0"/>
          <a:ext cx="0" cy="0"/>
          <a:chOff x="0" y="0"/>
          <a:chExt cx="0" cy="0"/>
        </a:xfrm>
      </p:grpSpPr>
      <p:sp>
        <p:nvSpPr>
          <p:cNvPr id="284" name="CustomShape 1"/>
          <p:cNvSpPr/>
          <p:nvPr/>
        </p:nvSpPr>
        <p:spPr>
          <a:xfrm>
            <a:off x="209520" y="0"/>
            <a:ext cx="8934120" cy="5143320"/>
          </a:xfrm>
          <a:prstGeom prst="rect">
            <a:avLst/>
          </a:prstGeom>
          <a:gradFill rotWithShape="0">
            <a:gsLst>
              <a:gs pos="0">
                <a:srgbClr val="3865b4"/>
              </a:gs>
              <a:gs pos="100000">
                <a:srgbClr val="3a3838"/>
              </a:gs>
            </a:gsLst>
            <a:lin ang="4200000"/>
          </a:gradFill>
          <a:ln>
            <a:noFill/>
          </a:ln>
        </p:spPr>
        <p:style>
          <a:lnRef idx="0"/>
          <a:fillRef idx="0"/>
          <a:effectRef idx="0"/>
          <a:fontRef idx="minor"/>
        </p:style>
      </p:sp>
      <p:pic>
        <p:nvPicPr>
          <p:cNvPr id="285" name="Google Shape;138;p21" descr=""/>
          <p:cNvPicPr/>
          <p:nvPr/>
        </p:nvPicPr>
        <p:blipFill>
          <a:blip r:embed="rId1"/>
          <a:srcRect l="49934" t="3964" r="0" b="3964"/>
          <a:stretch/>
        </p:blipFill>
        <p:spPr>
          <a:xfrm flipH="1">
            <a:off x="4172040" y="0"/>
            <a:ext cx="4971960" cy="5142960"/>
          </a:xfrm>
          <a:prstGeom prst="rect">
            <a:avLst/>
          </a:prstGeom>
          <a:ln>
            <a:noFill/>
          </a:ln>
        </p:spPr>
      </p:pic>
      <p:sp>
        <p:nvSpPr>
          <p:cNvPr id="286" name="CustomShape 2"/>
          <p:cNvSpPr/>
          <p:nvPr/>
        </p:nvSpPr>
        <p:spPr>
          <a:xfrm>
            <a:off x="0" y="0"/>
            <a:ext cx="4425120" cy="5143320"/>
          </a:xfrm>
          <a:prstGeom prst="rect">
            <a:avLst/>
          </a:prstGeom>
          <a:solidFill>
            <a:srgbClr val="ffffff"/>
          </a:solidFill>
          <a:ln>
            <a:noFill/>
          </a:ln>
        </p:spPr>
        <p:style>
          <a:lnRef idx="0"/>
          <a:fillRef idx="0"/>
          <a:effectRef idx="0"/>
          <a:fontRef idx="minor"/>
        </p:style>
      </p:sp>
      <p:sp>
        <p:nvSpPr>
          <p:cNvPr id="287" name="CustomShape 3"/>
          <p:cNvSpPr/>
          <p:nvPr/>
        </p:nvSpPr>
        <p:spPr>
          <a:xfrm>
            <a:off x="6252120" y="1597320"/>
            <a:ext cx="2891520" cy="1546200"/>
          </a:xfrm>
          <a:prstGeom prst="rect">
            <a:avLst/>
          </a:prstGeom>
          <a:noFill/>
          <a:ln>
            <a:noFill/>
          </a:ln>
        </p:spPr>
        <p:style>
          <a:lnRef idx="0"/>
          <a:fillRef idx="0"/>
          <a:effectRef idx="0"/>
          <a:fontRef idx="minor"/>
        </p:style>
        <p:txBody>
          <a:bodyPr lIns="68400" rIns="68400" tIns="34200" bIns="34200">
            <a:noAutofit/>
          </a:bodyPr>
          <a:p>
            <a:pPr>
              <a:lnSpc>
                <a:spcPct val="100000"/>
              </a:lnSpc>
            </a:pPr>
            <a:r>
              <a:rPr b="0" lang="en" sz="2400" spc="-1" strike="noStrike">
                <a:solidFill>
                  <a:srgbClr val="ffffff"/>
                </a:solidFill>
                <a:latin typeface="comic"/>
                <a:ea typeface="comic"/>
              </a:rPr>
              <a:t>The Base Plate </a:t>
            </a:r>
            <a:endParaRPr b="0" lang="en-US" sz="2400" spc="-1" strike="noStrike">
              <a:latin typeface="Arial"/>
            </a:endParaRPr>
          </a:p>
          <a:p>
            <a:pPr>
              <a:lnSpc>
                <a:spcPct val="100000"/>
              </a:lnSpc>
            </a:pPr>
            <a:r>
              <a:rPr b="0" lang="en" sz="2400" spc="-1" strike="noStrike">
                <a:solidFill>
                  <a:srgbClr val="ffffff"/>
                </a:solidFill>
                <a:latin typeface="comic"/>
                <a:ea typeface="comic"/>
              </a:rPr>
              <a:t>And </a:t>
            </a:r>
            <a:endParaRPr b="0" lang="en-US" sz="2400" spc="-1" strike="noStrike">
              <a:latin typeface="Arial"/>
            </a:endParaRPr>
          </a:p>
          <a:p>
            <a:pPr>
              <a:lnSpc>
                <a:spcPct val="100000"/>
              </a:lnSpc>
            </a:pPr>
            <a:r>
              <a:rPr b="0" lang="en" sz="2400" spc="-1" strike="noStrike">
                <a:solidFill>
                  <a:srgbClr val="ffffff"/>
                </a:solidFill>
                <a:latin typeface="comic"/>
                <a:ea typeface="comic"/>
              </a:rPr>
              <a:t>The Moveable plate</a:t>
            </a:r>
            <a:endParaRPr b="0" lang="en-US" sz="2400" spc="-1" strike="noStrike">
              <a:latin typeface="Arial"/>
            </a:endParaRPr>
          </a:p>
        </p:txBody>
      </p:sp>
      <p:sp>
        <p:nvSpPr>
          <p:cNvPr id="288" name="CustomShape 4"/>
          <p:cNvSpPr/>
          <p:nvPr/>
        </p:nvSpPr>
        <p:spPr>
          <a:xfrm>
            <a:off x="866520" y="1265040"/>
            <a:ext cx="3404520" cy="1222920"/>
          </a:xfrm>
          <a:prstGeom prst="rect">
            <a:avLst/>
          </a:prstGeom>
          <a:noFill/>
          <a:ln>
            <a:noFill/>
          </a:ln>
        </p:spPr>
        <p:style>
          <a:lnRef idx="0"/>
          <a:fillRef idx="0"/>
          <a:effectRef idx="0"/>
          <a:fontRef idx="minor"/>
        </p:style>
        <p:txBody>
          <a:bodyPr lIns="68400" rIns="68400" tIns="34200" bIns="34200">
            <a:noAutofit/>
          </a:bodyPr>
          <a:p>
            <a:pPr>
              <a:lnSpc>
                <a:spcPct val="100000"/>
              </a:lnSpc>
            </a:pPr>
            <a:r>
              <a:rPr b="0" lang="en" sz="1500" spc="-1" strike="noStrike">
                <a:solidFill>
                  <a:srgbClr val="0c0c0c"/>
                </a:solidFill>
                <a:latin typeface="Georgia"/>
                <a:ea typeface="Georgia"/>
              </a:rPr>
              <a:t>The base plate is made of the plastic on which moveable plate is connected. The base plate is bearing all weight and is supporting moveable plate over it.</a:t>
            </a:r>
            <a:endParaRPr b="0" lang="en-US" sz="1500" spc="-1" strike="noStrike">
              <a:latin typeface="Arial"/>
            </a:endParaRPr>
          </a:p>
        </p:txBody>
      </p:sp>
      <p:sp>
        <p:nvSpPr>
          <p:cNvPr id="289" name="CustomShape 5"/>
          <p:cNvSpPr/>
          <p:nvPr/>
        </p:nvSpPr>
        <p:spPr>
          <a:xfrm>
            <a:off x="866520" y="2904120"/>
            <a:ext cx="3304800" cy="1445400"/>
          </a:xfrm>
          <a:prstGeom prst="rect">
            <a:avLst/>
          </a:prstGeom>
          <a:noFill/>
          <a:ln>
            <a:noFill/>
          </a:ln>
        </p:spPr>
        <p:style>
          <a:lnRef idx="0"/>
          <a:fillRef idx="0"/>
          <a:effectRef idx="0"/>
          <a:fontRef idx="minor"/>
        </p:style>
        <p:txBody>
          <a:bodyPr lIns="68400" rIns="68400" tIns="34200" bIns="34200">
            <a:noAutofit/>
          </a:bodyPr>
          <a:p>
            <a:pPr>
              <a:lnSpc>
                <a:spcPct val="100000"/>
              </a:lnSpc>
            </a:pPr>
            <a:r>
              <a:rPr b="0" lang="en" sz="1500" spc="-1" strike="noStrike">
                <a:solidFill>
                  <a:srgbClr val="ffffff"/>
                </a:solidFill>
                <a:latin typeface="Georgia"/>
                <a:ea typeface="Georgia"/>
              </a:rPr>
              <a:t>The moveable plate is also made of the plastic and is supporting the pipe in which the ball is placed. It can move with the help of link which is connected with the base plate and moveable plate.  </a:t>
            </a:r>
            <a:endParaRPr b="0" lang="en-US" sz="15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37474f"/>
        </a:solidFill>
      </p:bgPr>
    </p:bg>
    <p:spTree>
      <p:nvGrpSpPr>
        <p:cNvPr id="1" name=""/>
        <p:cNvGrpSpPr/>
        <p:nvPr/>
      </p:nvGrpSpPr>
      <p:grpSpPr>
        <a:xfrm>
          <a:off x="0" y="0"/>
          <a:ext cx="0" cy="0"/>
          <a:chOff x="0" y="0"/>
          <a:chExt cx="0" cy="0"/>
        </a:xfrm>
      </p:grpSpPr>
      <p:sp>
        <p:nvSpPr>
          <p:cNvPr id="290" name="CustomShape 1"/>
          <p:cNvSpPr/>
          <p:nvPr/>
        </p:nvSpPr>
        <p:spPr>
          <a:xfrm>
            <a:off x="0" y="151200"/>
            <a:ext cx="9141480" cy="4991760"/>
          </a:xfrm>
          <a:prstGeom prst="rect">
            <a:avLst/>
          </a:prstGeom>
          <a:gradFill rotWithShape="0">
            <a:gsLst>
              <a:gs pos="0">
                <a:srgbClr val="3865b4"/>
              </a:gs>
              <a:gs pos="100000">
                <a:srgbClr val="3a3838"/>
              </a:gs>
            </a:gsLst>
            <a:lin ang="4200000"/>
          </a:gradFill>
          <a:ln>
            <a:noFill/>
          </a:ln>
        </p:spPr>
        <p:style>
          <a:lnRef idx="0"/>
          <a:fillRef idx="0"/>
          <a:effectRef idx="0"/>
          <a:fontRef idx="minor"/>
        </p:style>
      </p:sp>
      <p:pic>
        <p:nvPicPr>
          <p:cNvPr id="291" name="Google Shape;148;p22" descr=""/>
          <p:cNvPicPr/>
          <p:nvPr/>
        </p:nvPicPr>
        <p:blipFill>
          <a:blip r:embed="rId1"/>
          <a:srcRect l="8235" t="20008" r="8213" b="57100"/>
          <a:stretch/>
        </p:blipFill>
        <p:spPr>
          <a:xfrm flipH="1" rot="10800000">
            <a:off x="0" y="0"/>
            <a:ext cx="9143640" cy="1408680"/>
          </a:xfrm>
          <a:prstGeom prst="rect">
            <a:avLst/>
          </a:prstGeom>
          <a:ln>
            <a:noFill/>
          </a:ln>
        </p:spPr>
      </p:pic>
      <p:pic>
        <p:nvPicPr>
          <p:cNvPr id="292" name="Google Shape;149;p22" descr=""/>
          <p:cNvPicPr/>
          <p:nvPr/>
        </p:nvPicPr>
        <p:blipFill>
          <a:blip r:embed="rId2"/>
          <a:srcRect l="8235" t="0" r="8213" b="80324"/>
          <a:stretch/>
        </p:blipFill>
        <p:spPr>
          <a:xfrm flipH="1" rot="10800000">
            <a:off x="0" y="3685320"/>
            <a:ext cx="9143640" cy="1211040"/>
          </a:xfrm>
          <a:prstGeom prst="rect">
            <a:avLst/>
          </a:prstGeom>
          <a:ln>
            <a:noFill/>
          </a:ln>
        </p:spPr>
      </p:pic>
      <p:sp>
        <p:nvSpPr>
          <p:cNvPr id="293" name="TextShape 2"/>
          <p:cNvSpPr txBox="1"/>
          <p:nvPr/>
        </p:nvSpPr>
        <p:spPr>
          <a:xfrm>
            <a:off x="604080" y="1015920"/>
            <a:ext cx="2951280" cy="3075840"/>
          </a:xfrm>
          <a:prstGeom prst="rect">
            <a:avLst/>
          </a:prstGeom>
          <a:noFill/>
          <a:ln>
            <a:noFill/>
          </a:ln>
        </p:spPr>
        <p:txBody>
          <a:bodyPr lIns="68400" rIns="68400" tIns="34200" bIns="34200" anchor="ctr">
            <a:noAutofit/>
          </a:bodyPr>
          <a:p>
            <a:pPr algn="ctr">
              <a:lnSpc>
                <a:spcPct val="90000"/>
              </a:lnSpc>
            </a:pPr>
            <a:r>
              <a:rPr b="0" lang="en" sz="2400" spc="-1" strike="noStrike">
                <a:solidFill>
                  <a:srgbClr val="ffffff"/>
                </a:solidFill>
                <a:latin typeface="comic"/>
                <a:ea typeface="comic"/>
              </a:rPr>
              <a:t>The Pipe </a:t>
            </a:r>
            <a:br/>
            <a:r>
              <a:rPr b="0" lang="en" sz="2400" spc="-1" strike="noStrike">
                <a:solidFill>
                  <a:srgbClr val="ffffff"/>
                </a:solidFill>
                <a:latin typeface="comic"/>
                <a:ea typeface="comic"/>
              </a:rPr>
              <a:t>And</a:t>
            </a:r>
            <a:br/>
            <a:r>
              <a:rPr b="0" lang="en" sz="2400" spc="-1" strike="noStrike">
                <a:solidFill>
                  <a:srgbClr val="ffffff"/>
                </a:solidFill>
                <a:latin typeface="comic"/>
                <a:ea typeface="comic"/>
              </a:rPr>
              <a:t>The striking rod</a:t>
            </a:r>
            <a:endParaRPr b="0" lang="en-US" sz="2400" spc="-1" strike="noStrike">
              <a:solidFill>
                <a:srgbClr val="000000"/>
              </a:solidFill>
              <a:latin typeface="Arial"/>
            </a:endParaRPr>
          </a:p>
        </p:txBody>
      </p:sp>
      <p:sp>
        <p:nvSpPr>
          <p:cNvPr id="294" name="TextShape 3"/>
          <p:cNvSpPr txBox="1"/>
          <p:nvPr/>
        </p:nvSpPr>
        <p:spPr>
          <a:xfrm>
            <a:off x="3943440" y="1164960"/>
            <a:ext cx="4596120" cy="2813400"/>
          </a:xfrm>
          <a:prstGeom prst="rect">
            <a:avLst/>
          </a:prstGeom>
          <a:noFill/>
          <a:ln>
            <a:noFill/>
          </a:ln>
        </p:spPr>
        <p:txBody>
          <a:bodyPr lIns="68400" rIns="68400" tIns="34200" bIns="34200" anchor="ctr">
            <a:noAutofit/>
          </a:bodyPr>
          <a:p>
            <a:pPr>
              <a:lnSpc>
                <a:spcPct val="90000"/>
              </a:lnSpc>
              <a:spcAft>
                <a:spcPts val="1599"/>
              </a:spcAft>
            </a:pPr>
            <a:r>
              <a:rPr b="0" lang="en" sz="1500" spc="-1" strike="noStrike">
                <a:solidFill>
                  <a:srgbClr val="ffffff"/>
                </a:solidFill>
                <a:latin typeface="Georgia"/>
                <a:ea typeface="Georgia"/>
              </a:rPr>
              <a:t>Both of the materials are made of the plastic. The rod is put inside the pipe along the spring on it. When the rod is pulled back the spring get compressed and the energy is stored inside it. The rod is locked at its pulled position by locking it to the trigger. </a:t>
            </a:r>
            <a:endParaRPr b="0" lang="en-US" sz="1500" spc="-1" strike="noStrike">
              <a:solidFill>
                <a:srgbClr val="000000"/>
              </a:solidFill>
              <a:latin typeface="Arial"/>
            </a:endParaRPr>
          </a:p>
        </p:txBody>
      </p:sp>
      <p:sp>
        <p:nvSpPr>
          <p:cNvPr id="295" name="CustomShape 4"/>
          <p:cNvSpPr/>
          <p:nvPr/>
        </p:nvSpPr>
        <p:spPr>
          <a:xfrm>
            <a:off x="0" y="4533480"/>
            <a:ext cx="9141480" cy="609840"/>
          </a:xfrm>
          <a:prstGeom prst="rect">
            <a:avLst/>
          </a:prstGeom>
          <a:solidFill>
            <a:srgbClr val="ffffff"/>
          </a:solid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LibreOffice/6.4.3.2$Windows_X86_64 LibreOffice_project/747b5d0ebf89f41c860ec2a39efd7cb15b54f2d8</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2020-04-23T22:15:13Z</dcterms:modified>
  <cp:revision>1</cp:revision>
  <dc:subject/>
  <dc:title/>
</cp:coreProperties>
</file>