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3953C-0D81-4744-9B34-B0A3D869B2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A346571-5FF8-43B2-80A1-E5DB2C78E0BE}">
      <dgm:prSet/>
      <dgm:spPr/>
      <dgm:t>
        <a:bodyPr/>
        <a:lstStyle/>
        <a:p>
          <a:r>
            <a:rPr lang="en-US"/>
            <a:t>Material selection is the basic and most important step for the making or formation of any kind of device.</a:t>
          </a:r>
        </a:p>
      </dgm:t>
    </dgm:pt>
    <dgm:pt modelId="{4FF74FB5-5FDF-40EA-93B3-80490B3E54EB}" type="parTrans" cxnId="{AED87059-FE4D-425B-86B4-5F0CED991D60}">
      <dgm:prSet/>
      <dgm:spPr/>
      <dgm:t>
        <a:bodyPr/>
        <a:lstStyle/>
        <a:p>
          <a:endParaRPr lang="en-US"/>
        </a:p>
      </dgm:t>
    </dgm:pt>
    <dgm:pt modelId="{AF45DA02-6C90-465B-8608-B006B2401D0B}" type="sibTrans" cxnId="{AED87059-FE4D-425B-86B4-5F0CED991D60}">
      <dgm:prSet/>
      <dgm:spPr/>
      <dgm:t>
        <a:bodyPr/>
        <a:lstStyle/>
        <a:p>
          <a:endParaRPr lang="en-US"/>
        </a:p>
      </dgm:t>
    </dgm:pt>
    <dgm:pt modelId="{0D9CECB0-646A-4E53-8063-5AB8BE09C91C}">
      <dgm:prSet/>
      <dgm:spPr/>
      <dgm:t>
        <a:bodyPr/>
        <a:lstStyle/>
        <a:p>
          <a:r>
            <a:rPr lang="en-US"/>
            <a:t>For material selection it must be kept in mind that the selected material must be reliable, cheap and effective.</a:t>
          </a:r>
        </a:p>
      </dgm:t>
    </dgm:pt>
    <dgm:pt modelId="{B1AEE4EE-3A70-4744-B8DC-F016D575118F}" type="parTrans" cxnId="{87144576-3994-401A-B090-06DC100B2C0E}">
      <dgm:prSet/>
      <dgm:spPr/>
      <dgm:t>
        <a:bodyPr/>
        <a:lstStyle/>
        <a:p>
          <a:endParaRPr lang="en-US"/>
        </a:p>
      </dgm:t>
    </dgm:pt>
    <dgm:pt modelId="{6208E0F6-B2CB-443B-9DBA-8EB4099AF5D4}" type="sibTrans" cxnId="{87144576-3994-401A-B090-06DC100B2C0E}">
      <dgm:prSet/>
      <dgm:spPr/>
      <dgm:t>
        <a:bodyPr/>
        <a:lstStyle/>
        <a:p>
          <a:endParaRPr lang="en-US"/>
        </a:p>
      </dgm:t>
    </dgm:pt>
    <dgm:pt modelId="{471FAA38-3D40-4416-B877-700116FBD5F6}">
      <dgm:prSet/>
      <dgm:spPr/>
      <dgm:t>
        <a:bodyPr/>
        <a:lstStyle/>
        <a:p>
          <a:r>
            <a:rPr lang="en-US"/>
            <a:t>The cheap material will help in more production of the device and is easily available. </a:t>
          </a:r>
        </a:p>
      </dgm:t>
    </dgm:pt>
    <dgm:pt modelId="{56F8AF6E-AAEE-4ADE-BD23-91CB11B20B66}" type="parTrans" cxnId="{6DD83EA7-46A7-4E03-8627-7689D590FFD4}">
      <dgm:prSet/>
      <dgm:spPr/>
      <dgm:t>
        <a:bodyPr/>
        <a:lstStyle/>
        <a:p>
          <a:endParaRPr lang="en-US"/>
        </a:p>
      </dgm:t>
    </dgm:pt>
    <dgm:pt modelId="{2C5CC6D5-F46A-4249-AC26-522734261863}" type="sibTrans" cxnId="{6DD83EA7-46A7-4E03-8627-7689D590FFD4}">
      <dgm:prSet/>
      <dgm:spPr/>
      <dgm:t>
        <a:bodyPr/>
        <a:lstStyle/>
        <a:p>
          <a:endParaRPr lang="en-US"/>
        </a:p>
      </dgm:t>
    </dgm:pt>
    <dgm:pt modelId="{3C4F13AC-337F-4382-9804-8BB0F0FE6ACA}">
      <dgm:prSet/>
      <dgm:spPr/>
      <dgm:t>
        <a:bodyPr/>
        <a:lstStyle/>
        <a:p>
          <a:r>
            <a:rPr lang="en-US"/>
            <a:t>For the “</a:t>
          </a:r>
          <a:r>
            <a:rPr lang="en-US" b="1"/>
            <a:t>line launcher</a:t>
          </a:r>
          <a:r>
            <a:rPr lang="en-US"/>
            <a:t>” project our group also selected material that is efficient in working it is and also very cheap.</a:t>
          </a:r>
        </a:p>
      </dgm:t>
    </dgm:pt>
    <dgm:pt modelId="{BFF2B023-5656-446B-900A-B609D1FAD648}" type="parTrans" cxnId="{16416621-0DC1-451E-96DA-C506A251E7D9}">
      <dgm:prSet/>
      <dgm:spPr/>
      <dgm:t>
        <a:bodyPr/>
        <a:lstStyle/>
        <a:p>
          <a:endParaRPr lang="en-US"/>
        </a:p>
      </dgm:t>
    </dgm:pt>
    <dgm:pt modelId="{C9C52339-A8F4-4998-826A-A719E55D00AD}" type="sibTrans" cxnId="{16416621-0DC1-451E-96DA-C506A251E7D9}">
      <dgm:prSet/>
      <dgm:spPr/>
      <dgm:t>
        <a:bodyPr/>
        <a:lstStyle/>
        <a:p>
          <a:endParaRPr lang="en-US"/>
        </a:p>
      </dgm:t>
    </dgm:pt>
    <dgm:pt modelId="{524B3A63-28E0-481D-93F4-E0C806B8CB23}" type="pres">
      <dgm:prSet presAssocID="{A0B3953C-0D81-4744-9B34-B0A3D869B29D}" presName="root" presStyleCnt="0">
        <dgm:presLayoutVars>
          <dgm:dir/>
          <dgm:resizeHandles val="exact"/>
        </dgm:presLayoutVars>
      </dgm:prSet>
      <dgm:spPr/>
    </dgm:pt>
    <dgm:pt modelId="{A7D3C1D4-3A3F-44AE-9768-DCAD75A23A10}" type="pres">
      <dgm:prSet presAssocID="{7A346571-5FF8-43B2-80A1-E5DB2C78E0BE}" presName="compNode" presStyleCnt="0"/>
      <dgm:spPr/>
    </dgm:pt>
    <dgm:pt modelId="{AF42AF8F-E082-420C-8C82-7EFD590944B0}" type="pres">
      <dgm:prSet presAssocID="{7A346571-5FF8-43B2-80A1-E5DB2C78E0BE}" presName="bgRect" presStyleLbl="bgShp" presStyleIdx="0" presStyleCnt="4"/>
      <dgm:spPr/>
    </dgm:pt>
    <dgm:pt modelId="{D453CA0C-1A9F-43C9-BBBF-6B27232E6DD0}" type="pres">
      <dgm:prSet presAssocID="{7A346571-5FF8-43B2-80A1-E5DB2C78E0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3D02257-3068-4D01-B2B3-B94460676130}" type="pres">
      <dgm:prSet presAssocID="{7A346571-5FF8-43B2-80A1-E5DB2C78E0BE}" presName="spaceRect" presStyleCnt="0"/>
      <dgm:spPr/>
    </dgm:pt>
    <dgm:pt modelId="{7D5F4F08-9BC5-4058-AF2E-B0C5B12D970F}" type="pres">
      <dgm:prSet presAssocID="{7A346571-5FF8-43B2-80A1-E5DB2C78E0BE}" presName="parTx" presStyleLbl="revTx" presStyleIdx="0" presStyleCnt="4">
        <dgm:presLayoutVars>
          <dgm:chMax val="0"/>
          <dgm:chPref val="0"/>
        </dgm:presLayoutVars>
      </dgm:prSet>
      <dgm:spPr/>
    </dgm:pt>
    <dgm:pt modelId="{9F951131-9B15-4E23-AFDC-E80E6784ABB9}" type="pres">
      <dgm:prSet presAssocID="{AF45DA02-6C90-465B-8608-B006B2401D0B}" presName="sibTrans" presStyleCnt="0"/>
      <dgm:spPr/>
    </dgm:pt>
    <dgm:pt modelId="{88F0EBD3-18CA-4747-A654-AC667536B3B0}" type="pres">
      <dgm:prSet presAssocID="{0D9CECB0-646A-4E53-8063-5AB8BE09C91C}" presName="compNode" presStyleCnt="0"/>
      <dgm:spPr/>
    </dgm:pt>
    <dgm:pt modelId="{965A3E3E-6C69-4134-A285-A46E8348510D}" type="pres">
      <dgm:prSet presAssocID="{0D9CECB0-646A-4E53-8063-5AB8BE09C91C}" presName="bgRect" presStyleLbl="bgShp" presStyleIdx="1" presStyleCnt="4"/>
      <dgm:spPr/>
    </dgm:pt>
    <dgm:pt modelId="{F58C6E0E-B0A0-4120-9455-0146A9FCA569}" type="pres">
      <dgm:prSet presAssocID="{0D9CECB0-646A-4E53-8063-5AB8BE09C9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0E5D824-9604-499F-94CB-8B5E0329B31B}" type="pres">
      <dgm:prSet presAssocID="{0D9CECB0-646A-4E53-8063-5AB8BE09C91C}" presName="spaceRect" presStyleCnt="0"/>
      <dgm:spPr/>
    </dgm:pt>
    <dgm:pt modelId="{85AD6866-86C6-47E3-A152-2FC438DC32B9}" type="pres">
      <dgm:prSet presAssocID="{0D9CECB0-646A-4E53-8063-5AB8BE09C91C}" presName="parTx" presStyleLbl="revTx" presStyleIdx="1" presStyleCnt="4">
        <dgm:presLayoutVars>
          <dgm:chMax val="0"/>
          <dgm:chPref val="0"/>
        </dgm:presLayoutVars>
      </dgm:prSet>
      <dgm:spPr/>
    </dgm:pt>
    <dgm:pt modelId="{7DECDD09-16A8-458C-91D8-71F3C53392E1}" type="pres">
      <dgm:prSet presAssocID="{6208E0F6-B2CB-443B-9DBA-8EB4099AF5D4}" presName="sibTrans" presStyleCnt="0"/>
      <dgm:spPr/>
    </dgm:pt>
    <dgm:pt modelId="{335164AD-4E78-41D2-A13B-DD1A581DAB4F}" type="pres">
      <dgm:prSet presAssocID="{471FAA38-3D40-4416-B877-700116FBD5F6}" presName="compNode" presStyleCnt="0"/>
      <dgm:spPr/>
    </dgm:pt>
    <dgm:pt modelId="{519A1673-EDF6-45CA-8401-1BE448D24812}" type="pres">
      <dgm:prSet presAssocID="{471FAA38-3D40-4416-B877-700116FBD5F6}" presName="bgRect" presStyleLbl="bgShp" presStyleIdx="2" presStyleCnt="4"/>
      <dgm:spPr/>
    </dgm:pt>
    <dgm:pt modelId="{AC9FB902-CDD5-435C-8EFA-5B5CC77D557F}" type="pres">
      <dgm:prSet presAssocID="{471FAA38-3D40-4416-B877-700116FBD5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B15D7C-4754-47D2-A2E3-4E1CC2463820}" type="pres">
      <dgm:prSet presAssocID="{471FAA38-3D40-4416-B877-700116FBD5F6}" presName="spaceRect" presStyleCnt="0"/>
      <dgm:spPr/>
    </dgm:pt>
    <dgm:pt modelId="{B8CD13DB-F49F-4B75-81AB-0F11F18FD9AF}" type="pres">
      <dgm:prSet presAssocID="{471FAA38-3D40-4416-B877-700116FBD5F6}" presName="parTx" presStyleLbl="revTx" presStyleIdx="2" presStyleCnt="4">
        <dgm:presLayoutVars>
          <dgm:chMax val="0"/>
          <dgm:chPref val="0"/>
        </dgm:presLayoutVars>
      </dgm:prSet>
      <dgm:spPr/>
    </dgm:pt>
    <dgm:pt modelId="{F3411860-5941-4E46-896E-50A5A859EFE5}" type="pres">
      <dgm:prSet presAssocID="{2C5CC6D5-F46A-4249-AC26-522734261863}" presName="sibTrans" presStyleCnt="0"/>
      <dgm:spPr/>
    </dgm:pt>
    <dgm:pt modelId="{9D3BCBFD-4BFA-43AD-9C58-4B127AEC9151}" type="pres">
      <dgm:prSet presAssocID="{3C4F13AC-337F-4382-9804-8BB0F0FE6ACA}" presName="compNode" presStyleCnt="0"/>
      <dgm:spPr/>
    </dgm:pt>
    <dgm:pt modelId="{1F82B5FB-CD4D-408E-8A7A-2513CD52349E}" type="pres">
      <dgm:prSet presAssocID="{3C4F13AC-337F-4382-9804-8BB0F0FE6ACA}" presName="bgRect" presStyleLbl="bgShp" presStyleIdx="3" presStyleCnt="4"/>
      <dgm:spPr/>
    </dgm:pt>
    <dgm:pt modelId="{D2CECFD5-5298-4603-A94F-FD49C6FC7ACF}" type="pres">
      <dgm:prSet presAssocID="{3C4F13AC-337F-4382-9804-8BB0F0FE6A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2427FCD-C759-4F34-998D-EA70386B11D2}" type="pres">
      <dgm:prSet presAssocID="{3C4F13AC-337F-4382-9804-8BB0F0FE6ACA}" presName="spaceRect" presStyleCnt="0"/>
      <dgm:spPr/>
    </dgm:pt>
    <dgm:pt modelId="{04C1B50C-66D7-49D3-98D8-55F26B162258}" type="pres">
      <dgm:prSet presAssocID="{3C4F13AC-337F-4382-9804-8BB0F0FE6A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416621-0DC1-451E-96DA-C506A251E7D9}" srcId="{A0B3953C-0D81-4744-9B34-B0A3D869B29D}" destId="{3C4F13AC-337F-4382-9804-8BB0F0FE6ACA}" srcOrd="3" destOrd="0" parTransId="{BFF2B023-5656-446B-900A-B609D1FAD648}" sibTransId="{C9C52339-A8F4-4998-826A-A719E55D00AD}"/>
    <dgm:cxn modelId="{3BADC847-47AF-4BE9-870B-99E137121551}" type="presOf" srcId="{471FAA38-3D40-4416-B877-700116FBD5F6}" destId="{B8CD13DB-F49F-4B75-81AB-0F11F18FD9AF}" srcOrd="0" destOrd="0" presId="urn:microsoft.com/office/officeart/2018/2/layout/IconVerticalSolidList"/>
    <dgm:cxn modelId="{B5D0BC49-486A-49D0-B0BC-2B7F45C4CBE2}" type="presOf" srcId="{0D9CECB0-646A-4E53-8063-5AB8BE09C91C}" destId="{85AD6866-86C6-47E3-A152-2FC438DC32B9}" srcOrd="0" destOrd="0" presId="urn:microsoft.com/office/officeart/2018/2/layout/IconVerticalSolidList"/>
    <dgm:cxn modelId="{87144576-3994-401A-B090-06DC100B2C0E}" srcId="{A0B3953C-0D81-4744-9B34-B0A3D869B29D}" destId="{0D9CECB0-646A-4E53-8063-5AB8BE09C91C}" srcOrd="1" destOrd="0" parTransId="{B1AEE4EE-3A70-4744-B8DC-F016D575118F}" sibTransId="{6208E0F6-B2CB-443B-9DBA-8EB4099AF5D4}"/>
    <dgm:cxn modelId="{AED87059-FE4D-425B-86B4-5F0CED991D60}" srcId="{A0B3953C-0D81-4744-9B34-B0A3D869B29D}" destId="{7A346571-5FF8-43B2-80A1-E5DB2C78E0BE}" srcOrd="0" destOrd="0" parTransId="{4FF74FB5-5FDF-40EA-93B3-80490B3E54EB}" sibTransId="{AF45DA02-6C90-465B-8608-B006B2401D0B}"/>
    <dgm:cxn modelId="{85A17084-CEEC-44F0-903A-2DFD3227B862}" type="presOf" srcId="{3C4F13AC-337F-4382-9804-8BB0F0FE6ACA}" destId="{04C1B50C-66D7-49D3-98D8-55F26B162258}" srcOrd="0" destOrd="0" presId="urn:microsoft.com/office/officeart/2018/2/layout/IconVerticalSolidList"/>
    <dgm:cxn modelId="{6DD83EA7-46A7-4E03-8627-7689D590FFD4}" srcId="{A0B3953C-0D81-4744-9B34-B0A3D869B29D}" destId="{471FAA38-3D40-4416-B877-700116FBD5F6}" srcOrd="2" destOrd="0" parTransId="{56F8AF6E-AAEE-4ADE-BD23-91CB11B20B66}" sibTransId="{2C5CC6D5-F46A-4249-AC26-522734261863}"/>
    <dgm:cxn modelId="{E9FE5ACF-6B80-4668-AB4A-8C4DCE4CBE5D}" type="presOf" srcId="{7A346571-5FF8-43B2-80A1-E5DB2C78E0BE}" destId="{7D5F4F08-9BC5-4058-AF2E-B0C5B12D970F}" srcOrd="0" destOrd="0" presId="urn:microsoft.com/office/officeart/2018/2/layout/IconVerticalSolidList"/>
    <dgm:cxn modelId="{1CC5C8F4-E091-4F65-A253-30AA2A8480A7}" type="presOf" srcId="{A0B3953C-0D81-4744-9B34-B0A3D869B29D}" destId="{524B3A63-28E0-481D-93F4-E0C806B8CB23}" srcOrd="0" destOrd="0" presId="urn:microsoft.com/office/officeart/2018/2/layout/IconVerticalSolidList"/>
    <dgm:cxn modelId="{40B319A6-C9A3-43B3-A10B-846D320A1C23}" type="presParOf" srcId="{524B3A63-28E0-481D-93F4-E0C806B8CB23}" destId="{A7D3C1D4-3A3F-44AE-9768-DCAD75A23A10}" srcOrd="0" destOrd="0" presId="urn:microsoft.com/office/officeart/2018/2/layout/IconVerticalSolidList"/>
    <dgm:cxn modelId="{2C205F2E-CF07-41C4-A26F-6C4A81F24E31}" type="presParOf" srcId="{A7D3C1D4-3A3F-44AE-9768-DCAD75A23A10}" destId="{AF42AF8F-E082-420C-8C82-7EFD590944B0}" srcOrd="0" destOrd="0" presId="urn:microsoft.com/office/officeart/2018/2/layout/IconVerticalSolidList"/>
    <dgm:cxn modelId="{D783FC68-F74A-49A5-B9C6-30BA675E3667}" type="presParOf" srcId="{A7D3C1D4-3A3F-44AE-9768-DCAD75A23A10}" destId="{D453CA0C-1A9F-43C9-BBBF-6B27232E6DD0}" srcOrd="1" destOrd="0" presId="urn:microsoft.com/office/officeart/2018/2/layout/IconVerticalSolidList"/>
    <dgm:cxn modelId="{0D585566-C919-4DF4-97A2-76CF0CEBFF79}" type="presParOf" srcId="{A7D3C1D4-3A3F-44AE-9768-DCAD75A23A10}" destId="{33D02257-3068-4D01-B2B3-B94460676130}" srcOrd="2" destOrd="0" presId="urn:microsoft.com/office/officeart/2018/2/layout/IconVerticalSolidList"/>
    <dgm:cxn modelId="{0BE74D55-A64E-489B-8CDD-C7C06FE96B30}" type="presParOf" srcId="{A7D3C1D4-3A3F-44AE-9768-DCAD75A23A10}" destId="{7D5F4F08-9BC5-4058-AF2E-B0C5B12D970F}" srcOrd="3" destOrd="0" presId="urn:microsoft.com/office/officeart/2018/2/layout/IconVerticalSolidList"/>
    <dgm:cxn modelId="{AFC72795-2473-4117-B6D8-B3A840ED492E}" type="presParOf" srcId="{524B3A63-28E0-481D-93F4-E0C806B8CB23}" destId="{9F951131-9B15-4E23-AFDC-E80E6784ABB9}" srcOrd="1" destOrd="0" presId="urn:microsoft.com/office/officeart/2018/2/layout/IconVerticalSolidList"/>
    <dgm:cxn modelId="{FC26F8AC-8345-404C-B908-34946C6B4DF8}" type="presParOf" srcId="{524B3A63-28E0-481D-93F4-E0C806B8CB23}" destId="{88F0EBD3-18CA-4747-A654-AC667536B3B0}" srcOrd="2" destOrd="0" presId="urn:microsoft.com/office/officeart/2018/2/layout/IconVerticalSolidList"/>
    <dgm:cxn modelId="{F87A9D00-9B34-472B-8C26-1393235D4D35}" type="presParOf" srcId="{88F0EBD3-18CA-4747-A654-AC667536B3B0}" destId="{965A3E3E-6C69-4134-A285-A46E8348510D}" srcOrd="0" destOrd="0" presId="urn:microsoft.com/office/officeart/2018/2/layout/IconVerticalSolidList"/>
    <dgm:cxn modelId="{DD115C2E-0126-475B-9711-DB6F06D93518}" type="presParOf" srcId="{88F0EBD3-18CA-4747-A654-AC667536B3B0}" destId="{F58C6E0E-B0A0-4120-9455-0146A9FCA569}" srcOrd="1" destOrd="0" presId="urn:microsoft.com/office/officeart/2018/2/layout/IconVerticalSolidList"/>
    <dgm:cxn modelId="{95E02917-54BE-4195-8280-FE4F070B955D}" type="presParOf" srcId="{88F0EBD3-18CA-4747-A654-AC667536B3B0}" destId="{E0E5D824-9604-499F-94CB-8B5E0329B31B}" srcOrd="2" destOrd="0" presId="urn:microsoft.com/office/officeart/2018/2/layout/IconVerticalSolidList"/>
    <dgm:cxn modelId="{B7B56F34-E8CB-4766-87B9-16056C934C9C}" type="presParOf" srcId="{88F0EBD3-18CA-4747-A654-AC667536B3B0}" destId="{85AD6866-86C6-47E3-A152-2FC438DC32B9}" srcOrd="3" destOrd="0" presId="urn:microsoft.com/office/officeart/2018/2/layout/IconVerticalSolidList"/>
    <dgm:cxn modelId="{DB504EB6-828B-4A16-8015-9CBEC3CF86D2}" type="presParOf" srcId="{524B3A63-28E0-481D-93F4-E0C806B8CB23}" destId="{7DECDD09-16A8-458C-91D8-71F3C53392E1}" srcOrd="3" destOrd="0" presId="urn:microsoft.com/office/officeart/2018/2/layout/IconVerticalSolidList"/>
    <dgm:cxn modelId="{FD318C92-DFFD-4ED4-B7DA-B8408D0493CE}" type="presParOf" srcId="{524B3A63-28E0-481D-93F4-E0C806B8CB23}" destId="{335164AD-4E78-41D2-A13B-DD1A581DAB4F}" srcOrd="4" destOrd="0" presId="urn:microsoft.com/office/officeart/2018/2/layout/IconVerticalSolidList"/>
    <dgm:cxn modelId="{F4B6CF14-C0E9-41A3-85BC-DE1AD028A17A}" type="presParOf" srcId="{335164AD-4E78-41D2-A13B-DD1A581DAB4F}" destId="{519A1673-EDF6-45CA-8401-1BE448D24812}" srcOrd="0" destOrd="0" presId="urn:microsoft.com/office/officeart/2018/2/layout/IconVerticalSolidList"/>
    <dgm:cxn modelId="{E98F7069-539F-48A7-87F3-BD5FC1FAF9F2}" type="presParOf" srcId="{335164AD-4E78-41D2-A13B-DD1A581DAB4F}" destId="{AC9FB902-CDD5-435C-8EFA-5B5CC77D557F}" srcOrd="1" destOrd="0" presId="urn:microsoft.com/office/officeart/2018/2/layout/IconVerticalSolidList"/>
    <dgm:cxn modelId="{95E3334D-B33B-4F51-9AC6-8EFF51C11D51}" type="presParOf" srcId="{335164AD-4E78-41D2-A13B-DD1A581DAB4F}" destId="{BCB15D7C-4754-47D2-A2E3-4E1CC2463820}" srcOrd="2" destOrd="0" presId="urn:microsoft.com/office/officeart/2018/2/layout/IconVerticalSolidList"/>
    <dgm:cxn modelId="{55EBC30A-01CD-4160-9A5B-D627C2BE76D2}" type="presParOf" srcId="{335164AD-4E78-41D2-A13B-DD1A581DAB4F}" destId="{B8CD13DB-F49F-4B75-81AB-0F11F18FD9AF}" srcOrd="3" destOrd="0" presId="urn:microsoft.com/office/officeart/2018/2/layout/IconVerticalSolidList"/>
    <dgm:cxn modelId="{61FCD15C-E3CC-4F37-B711-55E6A0CC103A}" type="presParOf" srcId="{524B3A63-28E0-481D-93F4-E0C806B8CB23}" destId="{F3411860-5941-4E46-896E-50A5A859EFE5}" srcOrd="5" destOrd="0" presId="urn:microsoft.com/office/officeart/2018/2/layout/IconVerticalSolidList"/>
    <dgm:cxn modelId="{E3945A4A-1CBD-4727-9D1D-794B1E2D1E98}" type="presParOf" srcId="{524B3A63-28E0-481D-93F4-E0C806B8CB23}" destId="{9D3BCBFD-4BFA-43AD-9C58-4B127AEC9151}" srcOrd="6" destOrd="0" presId="urn:microsoft.com/office/officeart/2018/2/layout/IconVerticalSolidList"/>
    <dgm:cxn modelId="{6EABDED9-D03E-4EEB-9C2C-98179EC5ED93}" type="presParOf" srcId="{9D3BCBFD-4BFA-43AD-9C58-4B127AEC9151}" destId="{1F82B5FB-CD4D-408E-8A7A-2513CD52349E}" srcOrd="0" destOrd="0" presId="urn:microsoft.com/office/officeart/2018/2/layout/IconVerticalSolidList"/>
    <dgm:cxn modelId="{1135D5F7-A94F-4AD3-A647-1882D89C3692}" type="presParOf" srcId="{9D3BCBFD-4BFA-43AD-9C58-4B127AEC9151}" destId="{D2CECFD5-5298-4603-A94F-FD49C6FC7ACF}" srcOrd="1" destOrd="0" presId="urn:microsoft.com/office/officeart/2018/2/layout/IconVerticalSolidList"/>
    <dgm:cxn modelId="{C5A33EE0-FCEA-4375-A260-3687B5A6813E}" type="presParOf" srcId="{9D3BCBFD-4BFA-43AD-9C58-4B127AEC9151}" destId="{12427FCD-C759-4F34-998D-EA70386B11D2}" srcOrd="2" destOrd="0" presId="urn:microsoft.com/office/officeart/2018/2/layout/IconVerticalSolidList"/>
    <dgm:cxn modelId="{56EDE05A-755A-40D7-ABE3-ADCD88C3F745}" type="presParOf" srcId="{9D3BCBFD-4BFA-43AD-9C58-4B127AEC9151}" destId="{04C1B50C-66D7-49D3-98D8-55F26B1622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2AF8F-E082-420C-8C82-7EFD590944B0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3CA0C-1A9F-43C9-BBBF-6B27232E6DD0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F4F08-9BC5-4058-AF2E-B0C5B12D970F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Material selection is the basic and most important step for the making or formation of any kind of device.</a:t>
          </a:r>
        </a:p>
      </dsp:txBody>
      <dsp:txXfrm>
        <a:off x="1209819" y="2066"/>
        <a:ext cx="5418984" cy="1047462"/>
      </dsp:txXfrm>
    </dsp:sp>
    <dsp:sp modelId="{965A3E3E-6C69-4134-A285-A46E8348510D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C6E0E-B0A0-4120-9455-0146A9FCA569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D6866-86C6-47E3-A152-2FC438DC32B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material selection it must be kept in mind that the selected material must be reliable, cheap and effective.</a:t>
          </a:r>
        </a:p>
      </dsp:txBody>
      <dsp:txXfrm>
        <a:off x="1209819" y="1311395"/>
        <a:ext cx="5418984" cy="1047462"/>
      </dsp:txXfrm>
    </dsp:sp>
    <dsp:sp modelId="{519A1673-EDF6-45CA-8401-1BE448D24812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FB902-CDD5-435C-8EFA-5B5CC77D557F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13DB-F49F-4B75-81AB-0F11F18FD9AF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cheap material will help in more production of the device and is easily available. </a:t>
          </a:r>
        </a:p>
      </dsp:txBody>
      <dsp:txXfrm>
        <a:off x="1209819" y="2620723"/>
        <a:ext cx="5418984" cy="1047462"/>
      </dsp:txXfrm>
    </dsp:sp>
    <dsp:sp modelId="{1F82B5FB-CD4D-408E-8A7A-2513CD52349E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ECFD5-5298-4603-A94F-FD49C6FC7ACF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1B50C-66D7-49D3-98D8-55F26B162258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the “</a:t>
          </a:r>
          <a:r>
            <a:rPr lang="en-US" sz="2000" b="1" kern="1200"/>
            <a:t>line launcher</a:t>
          </a:r>
          <a:r>
            <a:rPr lang="en-US" sz="2000" kern="1200"/>
            <a:t>” project our group also selected material that is efficient in working it is and also very cheap.</a:t>
          </a:r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000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152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63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9792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23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515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011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65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298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658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808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770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424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17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60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910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9840-F423-400C-9F3A-60E4EE18FDC4}" type="datetimeFigureOut">
              <a:rPr lang="en-PK" smtClean="0"/>
              <a:t>23/04/2020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719E31-6959-40C4-9255-9924533012B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218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5B0AC-368D-4D17-A998-A5CC4AB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  <a:endParaRPr lang="en-PK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65569B9-C04D-4E51-A578-03ABB32B5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9339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2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omputer&#10;&#10;Description automatically generated">
            <a:extLst>
              <a:ext uri="{FF2B5EF4-FFF2-40B4-BE49-F238E27FC236}">
                <a16:creationId xmlns:a16="http://schemas.microsoft.com/office/drawing/2014/main" id="{F6871558-8371-404F-B229-D61AECFBB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7" r="1781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33E52-3FF5-4C3E-A744-E13EA4EB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Selected material</a:t>
            </a:r>
            <a:endParaRPr lang="en-PK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E3D8-E775-4605-8E0A-EE899EEC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plate: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plate is made up of hard steel sheet which is curved from the sides to support the movable plate and also to support the launching assembly.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3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502E-4CF6-4C3E-BF3B-9DA76B21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562708"/>
            <a:ext cx="10523806" cy="56142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plate: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plate will be fixed on base plate. It is also made up of steel.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flying, airplane, air&#10;&#10;Description automatically generated">
            <a:extLst>
              <a:ext uri="{FF2B5EF4-FFF2-40B4-BE49-F238E27FC236}">
                <a16:creationId xmlns:a16="http://schemas.microsoft.com/office/drawing/2014/main" id="{1C163520-1416-4087-82F5-544EC407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76" y="2260903"/>
            <a:ext cx="638264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7740-6945-4A2F-8EB6-44135C002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390"/>
            <a:ext cx="10558670" cy="58606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pipe: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pipe is used for the projection of ball. The material of pipe is hard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steel of hard plastic depending on the material which is easily available.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sitting, computer, remote, man&#10;&#10;Description automatically generated">
            <a:extLst>
              <a:ext uri="{FF2B5EF4-FFF2-40B4-BE49-F238E27FC236}">
                <a16:creationId xmlns:a16="http://schemas.microsoft.com/office/drawing/2014/main" id="{3623A790-50D3-47FB-856B-5B18C3A5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280623"/>
            <a:ext cx="633500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7BDE-0E8A-41EB-800C-E297B5FE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2073"/>
            <a:ext cx="10641037" cy="54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Striking rod and spring assembly: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is applied with the help of striking rod and spring help in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application of force.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red, toy, baseball, bat&#10;&#10;Description automatically generated">
            <a:extLst>
              <a:ext uri="{FF2B5EF4-FFF2-40B4-BE49-F238E27FC236}">
                <a16:creationId xmlns:a16="http://schemas.microsoft.com/office/drawing/2014/main" id="{CA3EA65C-E4DC-4E76-AEB6-97F4A96E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85" y="2426062"/>
            <a:ext cx="6306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28A1-9E9D-4D80-A011-5C8865B1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01735"/>
            <a:ext cx="10542563" cy="5672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is also present for support made up of hard plastic or steel.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switch: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control projection.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unset in the background&#10;&#10;Description automatically generated">
            <a:extLst>
              <a:ext uri="{FF2B5EF4-FFF2-40B4-BE49-F238E27FC236}">
                <a16:creationId xmlns:a16="http://schemas.microsoft.com/office/drawing/2014/main" id="{92318E42-881B-4A48-846D-F4152FDE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16" y="1642249"/>
            <a:ext cx="639216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92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219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Material selection</vt:lpstr>
      <vt:lpstr>Selected material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Hasham Ahmed</dc:creator>
  <cp:lastModifiedBy>Hasham Ahmed</cp:lastModifiedBy>
  <cp:revision>12</cp:revision>
  <dcterms:created xsi:type="dcterms:W3CDTF">2020-04-22T15:04:49Z</dcterms:created>
  <dcterms:modified xsi:type="dcterms:W3CDTF">2020-04-23T04:57:07Z</dcterms:modified>
</cp:coreProperties>
</file>