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5C7E6-3411-4755-8936-11E3213CDE3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FF8F7A4-D890-4BCD-982C-BB7649CAB7CB}">
      <dgm:prSet/>
      <dgm:spPr/>
      <dgm:t>
        <a:bodyPr/>
        <a:lstStyle/>
        <a:p>
          <a:r>
            <a:rPr lang="en-US"/>
            <a:t>Every engineering device must have some short comings.</a:t>
          </a:r>
        </a:p>
      </dgm:t>
    </dgm:pt>
    <dgm:pt modelId="{BA55C806-0808-442F-AF16-3E4E3883A706}" type="parTrans" cxnId="{22A4B92E-487F-4579-BAA1-ADD2991F16C6}">
      <dgm:prSet/>
      <dgm:spPr/>
      <dgm:t>
        <a:bodyPr/>
        <a:lstStyle/>
        <a:p>
          <a:endParaRPr lang="en-US"/>
        </a:p>
      </dgm:t>
    </dgm:pt>
    <dgm:pt modelId="{0EDD8D1C-2CD2-4B39-8A1A-A0D7462C4AC0}" type="sibTrans" cxnId="{22A4B92E-487F-4579-BAA1-ADD2991F16C6}">
      <dgm:prSet/>
      <dgm:spPr/>
      <dgm:t>
        <a:bodyPr/>
        <a:lstStyle/>
        <a:p>
          <a:endParaRPr lang="en-US"/>
        </a:p>
      </dgm:t>
    </dgm:pt>
    <dgm:pt modelId="{D608D41A-CF9A-473D-87E9-A13EAAC7F26D}">
      <dgm:prSet/>
      <dgm:spPr/>
      <dgm:t>
        <a:bodyPr/>
        <a:lstStyle/>
        <a:p>
          <a:r>
            <a:rPr lang="en-US"/>
            <a:t>Related to linear launcher project we will do over best to reduce the shortcomings.</a:t>
          </a:r>
        </a:p>
      </dgm:t>
    </dgm:pt>
    <dgm:pt modelId="{E8E55ED6-69EA-463F-9567-2A8F50E07936}" type="parTrans" cxnId="{F678FE0E-4C93-451C-B3AB-5555298A2C0E}">
      <dgm:prSet/>
      <dgm:spPr/>
      <dgm:t>
        <a:bodyPr/>
        <a:lstStyle/>
        <a:p>
          <a:endParaRPr lang="en-US"/>
        </a:p>
      </dgm:t>
    </dgm:pt>
    <dgm:pt modelId="{64D49CEE-7350-495F-8F5B-A98443753A82}" type="sibTrans" cxnId="{F678FE0E-4C93-451C-B3AB-5555298A2C0E}">
      <dgm:prSet/>
      <dgm:spPr/>
      <dgm:t>
        <a:bodyPr/>
        <a:lstStyle/>
        <a:p>
          <a:endParaRPr lang="en-US"/>
        </a:p>
      </dgm:t>
    </dgm:pt>
    <dgm:pt modelId="{7797E8A3-2E1F-409E-8BB6-0263148A05D7}">
      <dgm:prSet/>
      <dgm:spPr/>
      <dgm:t>
        <a:bodyPr/>
        <a:lstStyle/>
        <a:p>
          <a:r>
            <a:rPr lang="en-US"/>
            <a:t>But that is not possible that all the short comings will removed.</a:t>
          </a:r>
        </a:p>
      </dgm:t>
    </dgm:pt>
    <dgm:pt modelId="{8D2E18D9-919F-41DE-8171-2F6A69086D3E}" type="parTrans" cxnId="{BF512E7A-A618-46E6-8813-D842A1167552}">
      <dgm:prSet/>
      <dgm:spPr/>
      <dgm:t>
        <a:bodyPr/>
        <a:lstStyle/>
        <a:p>
          <a:endParaRPr lang="en-US"/>
        </a:p>
      </dgm:t>
    </dgm:pt>
    <dgm:pt modelId="{BA03EAA7-159D-47E6-95FE-486C0FDC7FD2}" type="sibTrans" cxnId="{BF512E7A-A618-46E6-8813-D842A1167552}">
      <dgm:prSet/>
      <dgm:spPr/>
      <dgm:t>
        <a:bodyPr/>
        <a:lstStyle/>
        <a:p>
          <a:endParaRPr lang="en-US"/>
        </a:p>
      </dgm:t>
    </dgm:pt>
    <dgm:pt modelId="{4B970ED2-0D2D-453B-927D-1170085DD1CF}">
      <dgm:prSet/>
      <dgm:spPr/>
      <dgm:t>
        <a:bodyPr/>
        <a:lstStyle/>
        <a:p>
          <a:r>
            <a:rPr lang="en-US"/>
            <a:t>But it is possible that their number will be reduced.</a:t>
          </a:r>
        </a:p>
      </dgm:t>
    </dgm:pt>
    <dgm:pt modelId="{F247B41A-18C9-4F9B-B32B-58E276317DB1}" type="parTrans" cxnId="{AABB2A74-7EB6-4C4C-A994-253088D53544}">
      <dgm:prSet/>
      <dgm:spPr/>
      <dgm:t>
        <a:bodyPr/>
        <a:lstStyle/>
        <a:p>
          <a:endParaRPr lang="en-US"/>
        </a:p>
      </dgm:t>
    </dgm:pt>
    <dgm:pt modelId="{EE9DD51D-E54E-407F-96FA-0E6AD84C86BA}" type="sibTrans" cxnId="{AABB2A74-7EB6-4C4C-A994-253088D53544}">
      <dgm:prSet/>
      <dgm:spPr/>
      <dgm:t>
        <a:bodyPr/>
        <a:lstStyle/>
        <a:p>
          <a:endParaRPr lang="en-US"/>
        </a:p>
      </dgm:t>
    </dgm:pt>
    <dgm:pt modelId="{3BEA143F-65F5-44B2-8AC3-2CCE56B1030A}">
      <dgm:prSet/>
      <dgm:spPr/>
      <dgm:t>
        <a:bodyPr/>
        <a:lstStyle/>
        <a:p>
          <a:r>
            <a:rPr lang="en-US"/>
            <a:t>So as a student of mechanical engineering it is our duty to reduce the shortcomings.</a:t>
          </a:r>
        </a:p>
      </dgm:t>
    </dgm:pt>
    <dgm:pt modelId="{0714E000-E428-4CF9-86A4-C5F76401CD6A}" type="parTrans" cxnId="{940C1952-DE58-4619-A125-F4DF2CBD3D43}">
      <dgm:prSet/>
      <dgm:spPr/>
      <dgm:t>
        <a:bodyPr/>
        <a:lstStyle/>
        <a:p>
          <a:endParaRPr lang="en-US"/>
        </a:p>
      </dgm:t>
    </dgm:pt>
    <dgm:pt modelId="{3D30BA35-F729-4981-90A5-01A1EE250ECD}" type="sibTrans" cxnId="{940C1952-DE58-4619-A125-F4DF2CBD3D43}">
      <dgm:prSet/>
      <dgm:spPr/>
      <dgm:t>
        <a:bodyPr/>
        <a:lstStyle/>
        <a:p>
          <a:endParaRPr lang="en-US"/>
        </a:p>
      </dgm:t>
    </dgm:pt>
    <dgm:pt modelId="{28C500D2-049C-4581-8EC6-4890A0AEC3AD}">
      <dgm:prSet/>
      <dgm:spPr/>
      <dgm:t>
        <a:bodyPr/>
        <a:lstStyle/>
        <a:p>
          <a:r>
            <a:rPr lang="en-US"/>
            <a:t>Here is the list of some expected shortcomings that we will face when we will fabricate our project after the reopen of university.</a:t>
          </a:r>
        </a:p>
      </dgm:t>
    </dgm:pt>
    <dgm:pt modelId="{BACED546-3430-4449-AE99-1349EE1DDC11}" type="parTrans" cxnId="{7E08A8D0-EF65-4471-A62D-021C0F050405}">
      <dgm:prSet/>
      <dgm:spPr/>
      <dgm:t>
        <a:bodyPr/>
        <a:lstStyle/>
        <a:p>
          <a:endParaRPr lang="en-US"/>
        </a:p>
      </dgm:t>
    </dgm:pt>
    <dgm:pt modelId="{0C86FD4B-730C-40A8-AF0A-EF6CC4F76F1B}" type="sibTrans" cxnId="{7E08A8D0-EF65-4471-A62D-021C0F050405}">
      <dgm:prSet/>
      <dgm:spPr/>
      <dgm:t>
        <a:bodyPr/>
        <a:lstStyle/>
        <a:p>
          <a:endParaRPr lang="en-US"/>
        </a:p>
      </dgm:t>
    </dgm:pt>
    <dgm:pt modelId="{7D407685-979E-43DC-B446-62954C2486A1}" type="pres">
      <dgm:prSet presAssocID="{0985C7E6-3411-4755-8936-11E3213CDE39}" presName="linear" presStyleCnt="0">
        <dgm:presLayoutVars>
          <dgm:animLvl val="lvl"/>
          <dgm:resizeHandles val="exact"/>
        </dgm:presLayoutVars>
      </dgm:prSet>
      <dgm:spPr/>
    </dgm:pt>
    <dgm:pt modelId="{BDFF621C-730D-4948-8FFB-A7769FE7BDC1}" type="pres">
      <dgm:prSet presAssocID="{DFF8F7A4-D890-4BCD-982C-BB7649CAB7CB}" presName="parentText" presStyleLbl="node1" presStyleIdx="0" presStyleCnt="6">
        <dgm:presLayoutVars>
          <dgm:chMax val="0"/>
          <dgm:bulletEnabled val="1"/>
        </dgm:presLayoutVars>
      </dgm:prSet>
      <dgm:spPr/>
    </dgm:pt>
    <dgm:pt modelId="{EEFBA9E7-E724-4961-B35A-ACE1D61B358E}" type="pres">
      <dgm:prSet presAssocID="{0EDD8D1C-2CD2-4B39-8A1A-A0D7462C4AC0}" presName="spacer" presStyleCnt="0"/>
      <dgm:spPr/>
    </dgm:pt>
    <dgm:pt modelId="{23D2ABF0-843B-43E6-9C81-9B630609758F}" type="pres">
      <dgm:prSet presAssocID="{D608D41A-CF9A-473D-87E9-A13EAAC7F26D}" presName="parentText" presStyleLbl="node1" presStyleIdx="1" presStyleCnt="6">
        <dgm:presLayoutVars>
          <dgm:chMax val="0"/>
          <dgm:bulletEnabled val="1"/>
        </dgm:presLayoutVars>
      </dgm:prSet>
      <dgm:spPr/>
    </dgm:pt>
    <dgm:pt modelId="{867FAD12-8DDD-447C-A516-89C951DD6092}" type="pres">
      <dgm:prSet presAssocID="{64D49CEE-7350-495F-8F5B-A98443753A82}" presName="spacer" presStyleCnt="0"/>
      <dgm:spPr/>
    </dgm:pt>
    <dgm:pt modelId="{95931D20-7E30-4A34-8605-163AF1FADCF0}" type="pres">
      <dgm:prSet presAssocID="{7797E8A3-2E1F-409E-8BB6-0263148A05D7}" presName="parentText" presStyleLbl="node1" presStyleIdx="2" presStyleCnt="6">
        <dgm:presLayoutVars>
          <dgm:chMax val="0"/>
          <dgm:bulletEnabled val="1"/>
        </dgm:presLayoutVars>
      </dgm:prSet>
      <dgm:spPr/>
    </dgm:pt>
    <dgm:pt modelId="{C9906F11-19B3-4DB6-96E2-0FA5A7E82F11}" type="pres">
      <dgm:prSet presAssocID="{BA03EAA7-159D-47E6-95FE-486C0FDC7FD2}" presName="spacer" presStyleCnt="0"/>
      <dgm:spPr/>
    </dgm:pt>
    <dgm:pt modelId="{7D8B696C-99A8-4975-B741-4D5D8154FB2E}" type="pres">
      <dgm:prSet presAssocID="{4B970ED2-0D2D-453B-927D-1170085DD1CF}" presName="parentText" presStyleLbl="node1" presStyleIdx="3" presStyleCnt="6">
        <dgm:presLayoutVars>
          <dgm:chMax val="0"/>
          <dgm:bulletEnabled val="1"/>
        </dgm:presLayoutVars>
      </dgm:prSet>
      <dgm:spPr/>
    </dgm:pt>
    <dgm:pt modelId="{58D52E0B-8FD9-4BEC-B2CA-82501C440B12}" type="pres">
      <dgm:prSet presAssocID="{EE9DD51D-E54E-407F-96FA-0E6AD84C86BA}" presName="spacer" presStyleCnt="0"/>
      <dgm:spPr/>
    </dgm:pt>
    <dgm:pt modelId="{D3D35446-33D0-4825-A6AD-771755BE090D}" type="pres">
      <dgm:prSet presAssocID="{3BEA143F-65F5-44B2-8AC3-2CCE56B1030A}" presName="parentText" presStyleLbl="node1" presStyleIdx="4" presStyleCnt="6">
        <dgm:presLayoutVars>
          <dgm:chMax val="0"/>
          <dgm:bulletEnabled val="1"/>
        </dgm:presLayoutVars>
      </dgm:prSet>
      <dgm:spPr/>
    </dgm:pt>
    <dgm:pt modelId="{AB550406-1535-4B58-93B3-9A9ACE669F72}" type="pres">
      <dgm:prSet presAssocID="{3D30BA35-F729-4981-90A5-01A1EE250ECD}" presName="spacer" presStyleCnt="0"/>
      <dgm:spPr/>
    </dgm:pt>
    <dgm:pt modelId="{4B19D8CE-1DA4-4E3E-8FD0-6C2492F0E1AC}" type="pres">
      <dgm:prSet presAssocID="{28C500D2-049C-4581-8EC6-4890A0AEC3AD}" presName="parentText" presStyleLbl="node1" presStyleIdx="5" presStyleCnt="6">
        <dgm:presLayoutVars>
          <dgm:chMax val="0"/>
          <dgm:bulletEnabled val="1"/>
        </dgm:presLayoutVars>
      </dgm:prSet>
      <dgm:spPr/>
    </dgm:pt>
  </dgm:ptLst>
  <dgm:cxnLst>
    <dgm:cxn modelId="{CC2D0D08-7D70-4874-9018-F7D3D0FC6C00}" type="presOf" srcId="{4B970ED2-0D2D-453B-927D-1170085DD1CF}" destId="{7D8B696C-99A8-4975-B741-4D5D8154FB2E}" srcOrd="0" destOrd="0" presId="urn:microsoft.com/office/officeart/2005/8/layout/vList2"/>
    <dgm:cxn modelId="{B4B5630A-553A-44BA-85BC-EDDFE93F4D83}" type="presOf" srcId="{3BEA143F-65F5-44B2-8AC3-2CCE56B1030A}" destId="{D3D35446-33D0-4825-A6AD-771755BE090D}" srcOrd="0" destOrd="0" presId="urn:microsoft.com/office/officeart/2005/8/layout/vList2"/>
    <dgm:cxn modelId="{F678FE0E-4C93-451C-B3AB-5555298A2C0E}" srcId="{0985C7E6-3411-4755-8936-11E3213CDE39}" destId="{D608D41A-CF9A-473D-87E9-A13EAAC7F26D}" srcOrd="1" destOrd="0" parTransId="{E8E55ED6-69EA-463F-9567-2A8F50E07936}" sibTransId="{64D49CEE-7350-495F-8F5B-A98443753A82}"/>
    <dgm:cxn modelId="{22A4B92E-487F-4579-BAA1-ADD2991F16C6}" srcId="{0985C7E6-3411-4755-8936-11E3213CDE39}" destId="{DFF8F7A4-D890-4BCD-982C-BB7649CAB7CB}" srcOrd="0" destOrd="0" parTransId="{BA55C806-0808-442F-AF16-3E4E3883A706}" sibTransId="{0EDD8D1C-2CD2-4B39-8A1A-A0D7462C4AC0}"/>
    <dgm:cxn modelId="{F9129A31-FCF3-4568-B8E3-5E4AFD42E3DC}" type="presOf" srcId="{28C500D2-049C-4581-8EC6-4890A0AEC3AD}" destId="{4B19D8CE-1DA4-4E3E-8FD0-6C2492F0E1AC}" srcOrd="0" destOrd="0" presId="urn:microsoft.com/office/officeart/2005/8/layout/vList2"/>
    <dgm:cxn modelId="{940C1952-DE58-4619-A125-F4DF2CBD3D43}" srcId="{0985C7E6-3411-4755-8936-11E3213CDE39}" destId="{3BEA143F-65F5-44B2-8AC3-2CCE56B1030A}" srcOrd="4" destOrd="0" parTransId="{0714E000-E428-4CF9-86A4-C5F76401CD6A}" sibTransId="{3D30BA35-F729-4981-90A5-01A1EE250ECD}"/>
    <dgm:cxn modelId="{AABB2A74-7EB6-4C4C-A994-253088D53544}" srcId="{0985C7E6-3411-4755-8936-11E3213CDE39}" destId="{4B970ED2-0D2D-453B-927D-1170085DD1CF}" srcOrd="3" destOrd="0" parTransId="{F247B41A-18C9-4F9B-B32B-58E276317DB1}" sibTransId="{EE9DD51D-E54E-407F-96FA-0E6AD84C86BA}"/>
    <dgm:cxn modelId="{9B2A017A-6399-409A-9082-423EB713F464}" type="presOf" srcId="{DFF8F7A4-D890-4BCD-982C-BB7649CAB7CB}" destId="{BDFF621C-730D-4948-8FFB-A7769FE7BDC1}" srcOrd="0" destOrd="0" presId="urn:microsoft.com/office/officeart/2005/8/layout/vList2"/>
    <dgm:cxn modelId="{BF512E7A-A618-46E6-8813-D842A1167552}" srcId="{0985C7E6-3411-4755-8936-11E3213CDE39}" destId="{7797E8A3-2E1F-409E-8BB6-0263148A05D7}" srcOrd="2" destOrd="0" parTransId="{8D2E18D9-919F-41DE-8171-2F6A69086D3E}" sibTransId="{BA03EAA7-159D-47E6-95FE-486C0FDC7FD2}"/>
    <dgm:cxn modelId="{C6EB2693-9A8A-43DD-8EED-708C5A955BD4}" type="presOf" srcId="{D608D41A-CF9A-473D-87E9-A13EAAC7F26D}" destId="{23D2ABF0-843B-43E6-9C81-9B630609758F}" srcOrd="0" destOrd="0" presId="urn:microsoft.com/office/officeart/2005/8/layout/vList2"/>
    <dgm:cxn modelId="{241987C9-51CA-441A-BE64-84149154C7D8}" type="presOf" srcId="{7797E8A3-2E1F-409E-8BB6-0263148A05D7}" destId="{95931D20-7E30-4A34-8605-163AF1FADCF0}" srcOrd="0" destOrd="0" presId="urn:microsoft.com/office/officeart/2005/8/layout/vList2"/>
    <dgm:cxn modelId="{7E08A8D0-EF65-4471-A62D-021C0F050405}" srcId="{0985C7E6-3411-4755-8936-11E3213CDE39}" destId="{28C500D2-049C-4581-8EC6-4890A0AEC3AD}" srcOrd="5" destOrd="0" parTransId="{BACED546-3430-4449-AE99-1349EE1DDC11}" sibTransId="{0C86FD4B-730C-40A8-AF0A-EF6CC4F76F1B}"/>
    <dgm:cxn modelId="{EBE8CBDA-F298-4423-B78A-6300F6F12482}" type="presOf" srcId="{0985C7E6-3411-4755-8936-11E3213CDE39}" destId="{7D407685-979E-43DC-B446-62954C2486A1}" srcOrd="0" destOrd="0" presId="urn:microsoft.com/office/officeart/2005/8/layout/vList2"/>
    <dgm:cxn modelId="{79F8C2A5-3EB5-41B1-8AFA-3D2C054E4303}" type="presParOf" srcId="{7D407685-979E-43DC-B446-62954C2486A1}" destId="{BDFF621C-730D-4948-8FFB-A7769FE7BDC1}" srcOrd="0" destOrd="0" presId="urn:microsoft.com/office/officeart/2005/8/layout/vList2"/>
    <dgm:cxn modelId="{41055EA9-264D-44CD-9D1B-DD08A125319E}" type="presParOf" srcId="{7D407685-979E-43DC-B446-62954C2486A1}" destId="{EEFBA9E7-E724-4961-B35A-ACE1D61B358E}" srcOrd="1" destOrd="0" presId="urn:microsoft.com/office/officeart/2005/8/layout/vList2"/>
    <dgm:cxn modelId="{1161621E-79AD-442D-AF65-7FE302517668}" type="presParOf" srcId="{7D407685-979E-43DC-B446-62954C2486A1}" destId="{23D2ABF0-843B-43E6-9C81-9B630609758F}" srcOrd="2" destOrd="0" presId="urn:microsoft.com/office/officeart/2005/8/layout/vList2"/>
    <dgm:cxn modelId="{5F56BAAB-9E5E-4A0C-A9B0-686817ED4945}" type="presParOf" srcId="{7D407685-979E-43DC-B446-62954C2486A1}" destId="{867FAD12-8DDD-447C-A516-89C951DD6092}" srcOrd="3" destOrd="0" presId="urn:microsoft.com/office/officeart/2005/8/layout/vList2"/>
    <dgm:cxn modelId="{084D2A45-E8CD-480A-8EF8-2B6DC0D5C8C9}" type="presParOf" srcId="{7D407685-979E-43DC-B446-62954C2486A1}" destId="{95931D20-7E30-4A34-8605-163AF1FADCF0}" srcOrd="4" destOrd="0" presId="urn:microsoft.com/office/officeart/2005/8/layout/vList2"/>
    <dgm:cxn modelId="{C3C56D4A-5452-4A3F-A2D7-681BB2706FEA}" type="presParOf" srcId="{7D407685-979E-43DC-B446-62954C2486A1}" destId="{C9906F11-19B3-4DB6-96E2-0FA5A7E82F11}" srcOrd="5" destOrd="0" presId="urn:microsoft.com/office/officeart/2005/8/layout/vList2"/>
    <dgm:cxn modelId="{CA8CCF19-869D-4920-8518-0CF25373DDFC}" type="presParOf" srcId="{7D407685-979E-43DC-B446-62954C2486A1}" destId="{7D8B696C-99A8-4975-B741-4D5D8154FB2E}" srcOrd="6" destOrd="0" presId="urn:microsoft.com/office/officeart/2005/8/layout/vList2"/>
    <dgm:cxn modelId="{5E57FBAA-278A-4096-8155-2740FFF0F396}" type="presParOf" srcId="{7D407685-979E-43DC-B446-62954C2486A1}" destId="{58D52E0B-8FD9-4BEC-B2CA-82501C440B12}" srcOrd="7" destOrd="0" presId="urn:microsoft.com/office/officeart/2005/8/layout/vList2"/>
    <dgm:cxn modelId="{6A3C8029-3D66-4D4B-BE15-68BBCCEE2266}" type="presParOf" srcId="{7D407685-979E-43DC-B446-62954C2486A1}" destId="{D3D35446-33D0-4825-A6AD-771755BE090D}" srcOrd="8" destOrd="0" presId="urn:microsoft.com/office/officeart/2005/8/layout/vList2"/>
    <dgm:cxn modelId="{528BADE9-2BEF-444E-9CAA-189EACEA0884}" type="presParOf" srcId="{7D407685-979E-43DC-B446-62954C2486A1}" destId="{AB550406-1535-4B58-93B3-9A9ACE669F72}" srcOrd="9" destOrd="0" presId="urn:microsoft.com/office/officeart/2005/8/layout/vList2"/>
    <dgm:cxn modelId="{E1DC0839-61BB-4AB1-8907-11ABA267D111}" type="presParOf" srcId="{7D407685-979E-43DC-B446-62954C2486A1}" destId="{4B19D8CE-1DA4-4E3E-8FD0-6C2492F0E1A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5209B5-4DED-4BA8-AF08-0F84E09BF0EB}" type="doc">
      <dgm:prSet loTypeId="urn:microsoft.com/office/officeart/2005/8/layout/process4" loCatId="process" qsTypeId="urn:microsoft.com/office/officeart/2005/8/quickstyle/simple4" qsCatId="simple" csTypeId="urn:microsoft.com/office/officeart/2005/8/colors/colorful1" csCatId="colorful" phldr="1"/>
      <dgm:spPr/>
      <dgm:t>
        <a:bodyPr/>
        <a:lstStyle/>
        <a:p>
          <a:endParaRPr lang="en-US"/>
        </a:p>
      </dgm:t>
    </dgm:pt>
    <dgm:pt modelId="{CA8114D8-EF9A-4D9A-8849-506DBDE36933}">
      <dgm:prSet custT="1"/>
      <dgm:spPr/>
      <dgm:t>
        <a:bodyPr/>
        <a:lstStyle/>
        <a:p>
          <a:r>
            <a:rPr lang="en-US" sz="2800" b="1" dirty="0"/>
            <a:t>1.   Angle measurement:</a:t>
          </a:r>
          <a:endParaRPr lang="en-US" sz="2800" dirty="0"/>
        </a:p>
      </dgm:t>
    </dgm:pt>
    <dgm:pt modelId="{DDB324E0-4CC1-4897-A8C6-83CAC9C293F0}" type="parTrans" cxnId="{73C1AE60-9CCC-4F5A-BD2F-6AD0B16A82A5}">
      <dgm:prSet/>
      <dgm:spPr/>
      <dgm:t>
        <a:bodyPr/>
        <a:lstStyle/>
        <a:p>
          <a:endParaRPr lang="en-US"/>
        </a:p>
      </dgm:t>
    </dgm:pt>
    <dgm:pt modelId="{0F18BDA4-4597-4029-A948-7F4D39606A34}" type="sibTrans" cxnId="{73C1AE60-9CCC-4F5A-BD2F-6AD0B16A82A5}">
      <dgm:prSet/>
      <dgm:spPr/>
      <dgm:t>
        <a:bodyPr/>
        <a:lstStyle/>
        <a:p>
          <a:endParaRPr lang="en-US"/>
        </a:p>
      </dgm:t>
    </dgm:pt>
    <dgm:pt modelId="{1C06B2CC-1C73-4150-937B-F0CA8C5220A4}">
      <dgm:prSet/>
      <dgm:spPr/>
      <dgm:t>
        <a:bodyPr/>
        <a:lstStyle/>
        <a:p>
          <a:r>
            <a:rPr lang="en-US"/>
            <a:t>Angle measurement is a defect of our expected device that we will make because will not designing any particular instrument for measurement. We will measure angle with the help of protector without any special instrument attached with device. So our angle may have an uncertainty of almost 2%.</a:t>
          </a:r>
        </a:p>
      </dgm:t>
    </dgm:pt>
    <dgm:pt modelId="{275B37DA-F613-4801-83C6-EFC5BFD4D064}" type="parTrans" cxnId="{32080A0D-B52F-4D81-83A0-A9096E199B82}">
      <dgm:prSet/>
      <dgm:spPr/>
      <dgm:t>
        <a:bodyPr/>
        <a:lstStyle/>
        <a:p>
          <a:endParaRPr lang="en-US"/>
        </a:p>
      </dgm:t>
    </dgm:pt>
    <dgm:pt modelId="{4FE57D1F-A5FC-415D-8192-51FE2C189300}" type="sibTrans" cxnId="{32080A0D-B52F-4D81-83A0-A9096E199B82}">
      <dgm:prSet/>
      <dgm:spPr/>
      <dgm:t>
        <a:bodyPr/>
        <a:lstStyle/>
        <a:p>
          <a:endParaRPr lang="en-US"/>
        </a:p>
      </dgm:t>
    </dgm:pt>
    <dgm:pt modelId="{0F3F7BC3-5277-4857-ACE3-3600EA802068}">
      <dgm:prSet/>
      <dgm:spPr/>
      <dgm:t>
        <a:bodyPr/>
        <a:lstStyle/>
        <a:p>
          <a:r>
            <a:rPr lang="en-US"/>
            <a:t>So this will be the first expected shortcoming of our expected device.</a:t>
          </a:r>
        </a:p>
      </dgm:t>
    </dgm:pt>
    <dgm:pt modelId="{ED2D01FD-2E3C-47C5-B608-7DDF8A89DFFB}" type="parTrans" cxnId="{9E9EDE5B-D990-4779-8807-92A411D3DAE2}">
      <dgm:prSet/>
      <dgm:spPr/>
      <dgm:t>
        <a:bodyPr/>
        <a:lstStyle/>
        <a:p>
          <a:endParaRPr lang="en-US"/>
        </a:p>
      </dgm:t>
    </dgm:pt>
    <dgm:pt modelId="{6F9D7A90-BFB4-487D-A7BD-409B7F49154B}" type="sibTrans" cxnId="{9E9EDE5B-D990-4779-8807-92A411D3DAE2}">
      <dgm:prSet/>
      <dgm:spPr/>
      <dgm:t>
        <a:bodyPr/>
        <a:lstStyle/>
        <a:p>
          <a:endParaRPr lang="en-US"/>
        </a:p>
      </dgm:t>
    </dgm:pt>
    <dgm:pt modelId="{E41D855B-F22C-4033-B599-C2285032F519}">
      <dgm:prSet/>
      <dgm:spPr/>
      <dgm:t>
        <a:bodyPr/>
        <a:lstStyle/>
        <a:p>
          <a:r>
            <a:rPr lang="en-US"/>
            <a:t>But we will try to reduce the uncertainty in angle by taking an average reading of angle.</a:t>
          </a:r>
        </a:p>
      </dgm:t>
    </dgm:pt>
    <dgm:pt modelId="{8623FA2F-F96F-44D2-A8E3-9AABEEA929F6}" type="parTrans" cxnId="{F6EE495E-137C-4814-A9DC-3ECBA6B96800}">
      <dgm:prSet/>
      <dgm:spPr/>
      <dgm:t>
        <a:bodyPr/>
        <a:lstStyle/>
        <a:p>
          <a:endParaRPr lang="en-US"/>
        </a:p>
      </dgm:t>
    </dgm:pt>
    <dgm:pt modelId="{E204A00A-3BF3-42EB-8DE9-CAA81BD84B74}" type="sibTrans" cxnId="{F6EE495E-137C-4814-A9DC-3ECBA6B96800}">
      <dgm:prSet/>
      <dgm:spPr/>
      <dgm:t>
        <a:bodyPr/>
        <a:lstStyle/>
        <a:p>
          <a:endParaRPr lang="en-US"/>
        </a:p>
      </dgm:t>
    </dgm:pt>
    <dgm:pt modelId="{0B783629-DB18-4958-B014-4FE67B8509A9}" type="pres">
      <dgm:prSet presAssocID="{C65209B5-4DED-4BA8-AF08-0F84E09BF0EB}" presName="Name0" presStyleCnt="0">
        <dgm:presLayoutVars>
          <dgm:dir/>
          <dgm:animLvl val="lvl"/>
          <dgm:resizeHandles val="exact"/>
        </dgm:presLayoutVars>
      </dgm:prSet>
      <dgm:spPr/>
    </dgm:pt>
    <dgm:pt modelId="{C0AE4C82-FCA0-4B3D-8A4C-53AFBD0C9DC4}" type="pres">
      <dgm:prSet presAssocID="{1C06B2CC-1C73-4150-937B-F0CA8C5220A4}" presName="boxAndChildren" presStyleCnt="0"/>
      <dgm:spPr/>
    </dgm:pt>
    <dgm:pt modelId="{5AD36383-188B-4236-A928-B983654B1B6F}" type="pres">
      <dgm:prSet presAssocID="{1C06B2CC-1C73-4150-937B-F0CA8C5220A4}" presName="parentTextBox" presStyleLbl="node1" presStyleIdx="0" presStyleCnt="2"/>
      <dgm:spPr/>
    </dgm:pt>
    <dgm:pt modelId="{EB01ECD7-6DF8-41D2-84D5-4F6502DD989C}" type="pres">
      <dgm:prSet presAssocID="{1C06B2CC-1C73-4150-937B-F0CA8C5220A4}" presName="entireBox" presStyleLbl="node1" presStyleIdx="0" presStyleCnt="2"/>
      <dgm:spPr/>
    </dgm:pt>
    <dgm:pt modelId="{B66441C4-D031-4CDD-866A-AFD41CD51B8D}" type="pres">
      <dgm:prSet presAssocID="{1C06B2CC-1C73-4150-937B-F0CA8C5220A4}" presName="descendantBox" presStyleCnt="0"/>
      <dgm:spPr/>
    </dgm:pt>
    <dgm:pt modelId="{E759D1C0-9EC6-4CBE-B2BA-9E57A527025E}" type="pres">
      <dgm:prSet presAssocID="{0F3F7BC3-5277-4857-ACE3-3600EA802068}" presName="childTextBox" presStyleLbl="fgAccFollowNode1" presStyleIdx="0" presStyleCnt="2">
        <dgm:presLayoutVars>
          <dgm:bulletEnabled val="1"/>
        </dgm:presLayoutVars>
      </dgm:prSet>
      <dgm:spPr/>
    </dgm:pt>
    <dgm:pt modelId="{BBBAEF6C-8796-4182-90CD-EC4A29619606}" type="pres">
      <dgm:prSet presAssocID="{E41D855B-F22C-4033-B599-C2285032F519}" presName="childTextBox" presStyleLbl="fgAccFollowNode1" presStyleIdx="1" presStyleCnt="2">
        <dgm:presLayoutVars>
          <dgm:bulletEnabled val="1"/>
        </dgm:presLayoutVars>
      </dgm:prSet>
      <dgm:spPr/>
    </dgm:pt>
    <dgm:pt modelId="{B5930B22-90D1-4965-ACB7-204124BCC1D6}" type="pres">
      <dgm:prSet presAssocID="{0F18BDA4-4597-4029-A948-7F4D39606A34}" presName="sp" presStyleCnt="0"/>
      <dgm:spPr/>
    </dgm:pt>
    <dgm:pt modelId="{A6CF2E9A-7679-40A2-B05B-12D3C19A4535}" type="pres">
      <dgm:prSet presAssocID="{CA8114D8-EF9A-4D9A-8849-506DBDE36933}" presName="arrowAndChildren" presStyleCnt="0"/>
      <dgm:spPr/>
    </dgm:pt>
    <dgm:pt modelId="{FDC485AC-98AE-4B9E-9DA4-91BDA0BA27B8}" type="pres">
      <dgm:prSet presAssocID="{CA8114D8-EF9A-4D9A-8849-506DBDE36933}" presName="parentTextArrow" presStyleLbl="node1" presStyleIdx="1" presStyleCnt="2" custScaleY="56034"/>
      <dgm:spPr/>
    </dgm:pt>
  </dgm:ptLst>
  <dgm:cxnLst>
    <dgm:cxn modelId="{A133C407-AF34-4A81-8BCB-ED7B13F706F2}" type="presOf" srcId="{0F3F7BC3-5277-4857-ACE3-3600EA802068}" destId="{E759D1C0-9EC6-4CBE-B2BA-9E57A527025E}" srcOrd="0" destOrd="0" presId="urn:microsoft.com/office/officeart/2005/8/layout/process4"/>
    <dgm:cxn modelId="{32080A0D-B52F-4D81-83A0-A9096E199B82}" srcId="{C65209B5-4DED-4BA8-AF08-0F84E09BF0EB}" destId="{1C06B2CC-1C73-4150-937B-F0CA8C5220A4}" srcOrd="1" destOrd="0" parTransId="{275B37DA-F613-4801-83C6-EFC5BFD4D064}" sibTransId="{4FE57D1F-A5FC-415D-8192-51FE2C189300}"/>
    <dgm:cxn modelId="{518A822B-2ED8-490E-996B-DEAD16597E3A}" type="presOf" srcId="{1C06B2CC-1C73-4150-937B-F0CA8C5220A4}" destId="{5AD36383-188B-4236-A928-B983654B1B6F}" srcOrd="0" destOrd="0" presId="urn:microsoft.com/office/officeart/2005/8/layout/process4"/>
    <dgm:cxn modelId="{5D69B73F-D218-4F17-BF1E-844BB9530B2F}" type="presOf" srcId="{CA8114D8-EF9A-4D9A-8849-506DBDE36933}" destId="{FDC485AC-98AE-4B9E-9DA4-91BDA0BA27B8}" srcOrd="0" destOrd="0" presId="urn:microsoft.com/office/officeart/2005/8/layout/process4"/>
    <dgm:cxn modelId="{9E9EDE5B-D990-4779-8807-92A411D3DAE2}" srcId="{1C06B2CC-1C73-4150-937B-F0CA8C5220A4}" destId="{0F3F7BC3-5277-4857-ACE3-3600EA802068}" srcOrd="0" destOrd="0" parTransId="{ED2D01FD-2E3C-47C5-B608-7DDF8A89DFFB}" sibTransId="{6F9D7A90-BFB4-487D-A7BD-409B7F49154B}"/>
    <dgm:cxn modelId="{F6EE495E-137C-4814-A9DC-3ECBA6B96800}" srcId="{1C06B2CC-1C73-4150-937B-F0CA8C5220A4}" destId="{E41D855B-F22C-4033-B599-C2285032F519}" srcOrd="1" destOrd="0" parTransId="{8623FA2F-F96F-44D2-A8E3-9AABEEA929F6}" sibTransId="{E204A00A-3BF3-42EB-8DE9-CAA81BD84B74}"/>
    <dgm:cxn modelId="{73C1AE60-9CCC-4F5A-BD2F-6AD0B16A82A5}" srcId="{C65209B5-4DED-4BA8-AF08-0F84E09BF0EB}" destId="{CA8114D8-EF9A-4D9A-8849-506DBDE36933}" srcOrd="0" destOrd="0" parTransId="{DDB324E0-4CC1-4897-A8C6-83CAC9C293F0}" sibTransId="{0F18BDA4-4597-4029-A948-7F4D39606A34}"/>
    <dgm:cxn modelId="{B5E3F9C6-605D-42BD-A807-5521304EAAA4}" type="presOf" srcId="{E41D855B-F22C-4033-B599-C2285032F519}" destId="{BBBAEF6C-8796-4182-90CD-EC4A29619606}" srcOrd="0" destOrd="0" presId="urn:microsoft.com/office/officeart/2005/8/layout/process4"/>
    <dgm:cxn modelId="{94432FD2-1120-4006-AA5B-2B272B378698}" type="presOf" srcId="{C65209B5-4DED-4BA8-AF08-0F84E09BF0EB}" destId="{0B783629-DB18-4958-B014-4FE67B8509A9}" srcOrd="0" destOrd="0" presId="urn:microsoft.com/office/officeart/2005/8/layout/process4"/>
    <dgm:cxn modelId="{B59D57D7-098F-4F0D-A482-19A73993F84E}" type="presOf" srcId="{1C06B2CC-1C73-4150-937B-F0CA8C5220A4}" destId="{EB01ECD7-6DF8-41D2-84D5-4F6502DD989C}" srcOrd="1" destOrd="0" presId="urn:microsoft.com/office/officeart/2005/8/layout/process4"/>
    <dgm:cxn modelId="{EDC6706C-6541-4521-A4FA-D3B5080E5735}" type="presParOf" srcId="{0B783629-DB18-4958-B014-4FE67B8509A9}" destId="{C0AE4C82-FCA0-4B3D-8A4C-53AFBD0C9DC4}" srcOrd="0" destOrd="0" presId="urn:microsoft.com/office/officeart/2005/8/layout/process4"/>
    <dgm:cxn modelId="{6B2938C1-D0E0-439C-AD2C-DAE208493BC5}" type="presParOf" srcId="{C0AE4C82-FCA0-4B3D-8A4C-53AFBD0C9DC4}" destId="{5AD36383-188B-4236-A928-B983654B1B6F}" srcOrd="0" destOrd="0" presId="urn:microsoft.com/office/officeart/2005/8/layout/process4"/>
    <dgm:cxn modelId="{2A0D8906-2BB5-4FFC-B56B-ABD075F2F8F9}" type="presParOf" srcId="{C0AE4C82-FCA0-4B3D-8A4C-53AFBD0C9DC4}" destId="{EB01ECD7-6DF8-41D2-84D5-4F6502DD989C}" srcOrd="1" destOrd="0" presId="urn:microsoft.com/office/officeart/2005/8/layout/process4"/>
    <dgm:cxn modelId="{EE66351C-4B5B-4175-B149-CB3CC88F3ECE}" type="presParOf" srcId="{C0AE4C82-FCA0-4B3D-8A4C-53AFBD0C9DC4}" destId="{B66441C4-D031-4CDD-866A-AFD41CD51B8D}" srcOrd="2" destOrd="0" presId="urn:microsoft.com/office/officeart/2005/8/layout/process4"/>
    <dgm:cxn modelId="{3733774F-160D-4D15-9FFC-694DAC864116}" type="presParOf" srcId="{B66441C4-D031-4CDD-866A-AFD41CD51B8D}" destId="{E759D1C0-9EC6-4CBE-B2BA-9E57A527025E}" srcOrd="0" destOrd="0" presId="urn:microsoft.com/office/officeart/2005/8/layout/process4"/>
    <dgm:cxn modelId="{FAFE753A-D894-4744-936A-C1178E5A5A85}" type="presParOf" srcId="{B66441C4-D031-4CDD-866A-AFD41CD51B8D}" destId="{BBBAEF6C-8796-4182-90CD-EC4A29619606}" srcOrd="1" destOrd="0" presId="urn:microsoft.com/office/officeart/2005/8/layout/process4"/>
    <dgm:cxn modelId="{E1409C59-A60D-4256-8215-463044C22FF9}" type="presParOf" srcId="{0B783629-DB18-4958-B014-4FE67B8509A9}" destId="{B5930B22-90D1-4965-ACB7-204124BCC1D6}" srcOrd="1" destOrd="0" presId="urn:microsoft.com/office/officeart/2005/8/layout/process4"/>
    <dgm:cxn modelId="{2C3C13C6-74B7-4E65-B448-8401FFEFE261}" type="presParOf" srcId="{0B783629-DB18-4958-B014-4FE67B8509A9}" destId="{A6CF2E9A-7679-40A2-B05B-12D3C19A4535}" srcOrd="2" destOrd="0" presId="urn:microsoft.com/office/officeart/2005/8/layout/process4"/>
    <dgm:cxn modelId="{D16CAC19-56E0-4A1A-BBC8-09A14EF5C0D6}" type="presParOf" srcId="{A6CF2E9A-7679-40A2-B05B-12D3C19A4535}" destId="{FDC485AC-98AE-4B9E-9DA4-91BDA0BA27B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F621C-730D-4948-8FFB-A7769FE7BDC1}">
      <dsp:nvSpPr>
        <dsp:cNvPr id="0" name=""/>
        <dsp:cNvSpPr/>
      </dsp:nvSpPr>
      <dsp:spPr>
        <a:xfrm>
          <a:off x="0" y="256868"/>
          <a:ext cx="5913437" cy="646425"/>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Every engineering device must have some short comings.</a:t>
          </a:r>
        </a:p>
      </dsp:txBody>
      <dsp:txXfrm>
        <a:off x="31556" y="288424"/>
        <a:ext cx="5850325" cy="583313"/>
      </dsp:txXfrm>
    </dsp:sp>
    <dsp:sp modelId="{23D2ABF0-843B-43E6-9C81-9B630609758F}">
      <dsp:nvSpPr>
        <dsp:cNvPr id="0" name=""/>
        <dsp:cNvSpPr/>
      </dsp:nvSpPr>
      <dsp:spPr>
        <a:xfrm>
          <a:off x="0" y="952254"/>
          <a:ext cx="5913437" cy="646425"/>
        </a:xfrm>
        <a:prstGeom prst="roundRect">
          <a:avLst/>
        </a:prstGeom>
        <a:gradFill rotWithShape="0">
          <a:gsLst>
            <a:gs pos="0">
              <a:schemeClr val="accent2">
                <a:hueOff val="-678595"/>
                <a:satOff val="2237"/>
                <a:lumOff val="2392"/>
                <a:alphaOff val="0"/>
                <a:tint val="98000"/>
                <a:satMod val="110000"/>
                <a:lumMod val="104000"/>
              </a:schemeClr>
            </a:gs>
            <a:gs pos="69000">
              <a:schemeClr val="accent2">
                <a:hueOff val="-678595"/>
                <a:satOff val="2237"/>
                <a:lumOff val="2392"/>
                <a:alphaOff val="0"/>
                <a:shade val="88000"/>
                <a:satMod val="130000"/>
                <a:lumMod val="92000"/>
              </a:schemeClr>
            </a:gs>
            <a:gs pos="100000">
              <a:schemeClr val="accent2">
                <a:hueOff val="-678595"/>
                <a:satOff val="2237"/>
                <a:lumOff val="2392"/>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Related to linear launcher project we will do over best to reduce the shortcomings.</a:t>
          </a:r>
        </a:p>
      </dsp:txBody>
      <dsp:txXfrm>
        <a:off x="31556" y="983810"/>
        <a:ext cx="5850325" cy="583313"/>
      </dsp:txXfrm>
    </dsp:sp>
    <dsp:sp modelId="{95931D20-7E30-4A34-8605-163AF1FADCF0}">
      <dsp:nvSpPr>
        <dsp:cNvPr id="0" name=""/>
        <dsp:cNvSpPr/>
      </dsp:nvSpPr>
      <dsp:spPr>
        <a:xfrm>
          <a:off x="0" y="1647639"/>
          <a:ext cx="5913437" cy="646425"/>
        </a:xfrm>
        <a:prstGeom prst="roundRect">
          <a:avLst/>
        </a:prstGeom>
        <a:gradFill rotWithShape="0">
          <a:gsLst>
            <a:gs pos="0">
              <a:schemeClr val="accent2">
                <a:hueOff val="-1357190"/>
                <a:satOff val="4474"/>
                <a:lumOff val="4784"/>
                <a:alphaOff val="0"/>
                <a:tint val="98000"/>
                <a:satMod val="110000"/>
                <a:lumMod val="104000"/>
              </a:schemeClr>
            </a:gs>
            <a:gs pos="69000">
              <a:schemeClr val="accent2">
                <a:hueOff val="-1357190"/>
                <a:satOff val="4474"/>
                <a:lumOff val="4784"/>
                <a:alphaOff val="0"/>
                <a:shade val="88000"/>
                <a:satMod val="130000"/>
                <a:lumMod val="92000"/>
              </a:schemeClr>
            </a:gs>
            <a:gs pos="100000">
              <a:schemeClr val="accent2">
                <a:hueOff val="-1357190"/>
                <a:satOff val="4474"/>
                <a:lumOff val="478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But that is not possible that all the short comings will removed.</a:t>
          </a:r>
        </a:p>
      </dsp:txBody>
      <dsp:txXfrm>
        <a:off x="31556" y="1679195"/>
        <a:ext cx="5850325" cy="583313"/>
      </dsp:txXfrm>
    </dsp:sp>
    <dsp:sp modelId="{7D8B696C-99A8-4975-B741-4D5D8154FB2E}">
      <dsp:nvSpPr>
        <dsp:cNvPr id="0" name=""/>
        <dsp:cNvSpPr/>
      </dsp:nvSpPr>
      <dsp:spPr>
        <a:xfrm>
          <a:off x="0" y="2343024"/>
          <a:ext cx="5913437" cy="646425"/>
        </a:xfrm>
        <a:prstGeom prst="roundRect">
          <a:avLst/>
        </a:prstGeom>
        <a:gradFill rotWithShape="0">
          <a:gsLst>
            <a:gs pos="0">
              <a:schemeClr val="accent2">
                <a:hueOff val="-2035785"/>
                <a:satOff val="6711"/>
                <a:lumOff val="7177"/>
                <a:alphaOff val="0"/>
                <a:tint val="98000"/>
                <a:satMod val="110000"/>
                <a:lumMod val="104000"/>
              </a:schemeClr>
            </a:gs>
            <a:gs pos="69000">
              <a:schemeClr val="accent2">
                <a:hueOff val="-2035785"/>
                <a:satOff val="6711"/>
                <a:lumOff val="7177"/>
                <a:alphaOff val="0"/>
                <a:shade val="88000"/>
                <a:satMod val="130000"/>
                <a:lumMod val="92000"/>
              </a:schemeClr>
            </a:gs>
            <a:gs pos="100000">
              <a:schemeClr val="accent2">
                <a:hueOff val="-2035785"/>
                <a:satOff val="6711"/>
                <a:lumOff val="717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But it is possible that their number will be reduced.</a:t>
          </a:r>
        </a:p>
      </dsp:txBody>
      <dsp:txXfrm>
        <a:off x="31556" y="2374580"/>
        <a:ext cx="5850325" cy="583313"/>
      </dsp:txXfrm>
    </dsp:sp>
    <dsp:sp modelId="{D3D35446-33D0-4825-A6AD-771755BE090D}">
      <dsp:nvSpPr>
        <dsp:cNvPr id="0" name=""/>
        <dsp:cNvSpPr/>
      </dsp:nvSpPr>
      <dsp:spPr>
        <a:xfrm>
          <a:off x="0" y="3038409"/>
          <a:ext cx="5913437" cy="646425"/>
        </a:xfrm>
        <a:prstGeom prst="roundRect">
          <a:avLst/>
        </a:prstGeom>
        <a:gradFill rotWithShape="0">
          <a:gsLst>
            <a:gs pos="0">
              <a:schemeClr val="accent2">
                <a:hueOff val="-2714380"/>
                <a:satOff val="8948"/>
                <a:lumOff val="9569"/>
                <a:alphaOff val="0"/>
                <a:tint val="98000"/>
                <a:satMod val="110000"/>
                <a:lumMod val="104000"/>
              </a:schemeClr>
            </a:gs>
            <a:gs pos="69000">
              <a:schemeClr val="accent2">
                <a:hueOff val="-2714380"/>
                <a:satOff val="8948"/>
                <a:lumOff val="9569"/>
                <a:alphaOff val="0"/>
                <a:shade val="88000"/>
                <a:satMod val="130000"/>
                <a:lumMod val="92000"/>
              </a:schemeClr>
            </a:gs>
            <a:gs pos="100000">
              <a:schemeClr val="accent2">
                <a:hueOff val="-2714380"/>
                <a:satOff val="8948"/>
                <a:lumOff val="9569"/>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So as a student of mechanical engineering it is our duty to reduce the shortcomings.</a:t>
          </a:r>
        </a:p>
      </dsp:txBody>
      <dsp:txXfrm>
        <a:off x="31556" y="3069965"/>
        <a:ext cx="5850325" cy="583313"/>
      </dsp:txXfrm>
    </dsp:sp>
    <dsp:sp modelId="{4B19D8CE-1DA4-4E3E-8FD0-6C2492F0E1AC}">
      <dsp:nvSpPr>
        <dsp:cNvPr id="0" name=""/>
        <dsp:cNvSpPr/>
      </dsp:nvSpPr>
      <dsp:spPr>
        <a:xfrm>
          <a:off x="0" y="3733794"/>
          <a:ext cx="5913437" cy="646425"/>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Here is the list of some expected shortcomings that we will face when we will fabricate our project after the reopen of university.</a:t>
          </a:r>
        </a:p>
      </dsp:txBody>
      <dsp:txXfrm>
        <a:off x="31556" y="3765350"/>
        <a:ext cx="5850325" cy="5833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1ECD7-6DF8-41D2-84D5-4F6502DD989C}">
      <dsp:nvSpPr>
        <dsp:cNvPr id="0" name=""/>
        <dsp:cNvSpPr/>
      </dsp:nvSpPr>
      <dsp:spPr>
        <a:xfrm>
          <a:off x="0" y="2481588"/>
          <a:ext cx="9604375" cy="2927820"/>
        </a:xfrm>
        <a:prstGeom prst="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Angle measurement is a defect of our expected device that we will make because will not designing any particular instrument for measurement. We will measure angle with the help of protector without any special instrument attached with device. So our angle may have an uncertainty of almost 2%.</a:t>
          </a:r>
        </a:p>
      </dsp:txBody>
      <dsp:txXfrm>
        <a:off x="0" y="2481588"/>
        <a:ext cx="9604375" cy="1581022"/>
      </dsp:txXfrm>
    </dsp:sp>
    <dsp:sp modelId="{E759D1C0-9EC6-4CBE-B2BA-9E57A527025E}">
      <dsp:nvSpPr>
        <dsp:cNvPr id="0" name=""/>
        <dsp:cNvSpPr/>
      </dsp:nvSpPr>
      <dsp:spPr>
        <a:xfrm>
          <a:off x="0" y="4004055"/>
          <a:ext cx="4802187" cy="1346797"/>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a:t>So this will be the first expected shortcoming of our expected device.</a:t>
          </a:r>
        </a:p>
      </dsp:txBody>
      <dsp:txXfrm>
        <a:off x="0" y="4004055"/>
        <a:ext cx="4802187" cy="1346797"/>
      </dsp:txXfrm>
    </dsp:sp>
    <dsp:sp modelId="{BBBAEF6C-8796-4182-90CD-EC4A29619606}">
      <dsp:nvSpPr>
        <dsp:cNvPr id="0" name=""/>
        <dsp:cNvSpPr/>
      </dsp:nvSpPr>
      <dsp:spPr>
        <a:xfrm>
          <a:off x="4802187" y="4004055"/>
          <a:ext cx="4802187" cy="134679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a:t>But we will try to reduce the uncertainty in angle by taking an average reading of angle.</a:t>
          </a:r>
        </a:p>
      </dsp:txBody>
      <dsp:txXfrm>
        <a:off x="4802187" y="4004055"/>
        <a:ext cx="4802187" cy="1346797"/>
      </dsp:txXfrm>
    </dsp:sp>
    <dsp:sp modelId="{FDC485AC-98AE-4B9E-9DA4-91BDA0BA27B8}">
      <dsp:nvSpPr>
        <dsp:cNvPr id="0" name=""/>
        <dsp:cNvSpPr/>
      </dsp:nvSpPr>
      <dsp:spPr>
        <a:xfrm rot="10800000">
          <a:off x="0" y="2302"/>
          <a:ext cx="9604375" cy="2523204"/>
        </a:xfrm>
        <a:prstGeom prst="upArrowCallou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t>1.   Angle measurement:</a:t>
          </a:r>
          <a:endParaRPr lang="en-US" sz="2800" kern="1200" dirty="0"/>
        </a:p>
      </dsp:txBody>
      <dsp:txXfrm rot="10800000">
        <a:off x="0" y="2302"/>
        <a:ext cx="9604375" cy="1639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A03B8-2099-4534-B608-BF40578B35BC}" type="datetimeFigureOut">
              <a:rPr lang="en-PK" smtClean="0"/>
              <a:t>23/04/2020</a:t>
            </a:fld>
            <a:endParaRPr lang="en-PK"/>
          </a:p>
        </p:txBody>
      </p:sp>
      <p:sp>
        <p:nvSpPr>
          <p:cNvPr id="5" name="Footer Placeholder 4"/>
          <p:cNvSpPr>
            <a:spLocks noGrp="1"/>
          </p:cNvSpPr>
          <p:nvPr>
            <p:ph type="ftr" sz="quarter" idx="11"/>
          </p:nvPr>
        </p:nvSpPr>
        <p:spPr>
          <a:xfrm>
            <a:off x="2416500" y="329307"/>
            <a:ext cx="4973915" cy="309201"/>
          </a:xfrm>
        </p:spPr>
        <p:txBody>
          <a:bodyPr/>
          <a:lstStyle/>
          <a:p>
            <a:endParaRPr lang="en-PK"/>
          </a:p>
        </p:txBody>
      </p:sp>
      <p:sp>
        <p:nvSpPr>
          <p:cNvPr id="6" name="Slide Number Placeholder 5"/>
          <p:cNvSpPr>
            <a:spLocks noGrp="1"/>
          </p:cNvSpPr>
          <p:nvPr>
            <p:ph type="sldNum" sz="quarter" idx="12"/>
          </p:nvPr>
        </p:nvSpPr>
        <p:spPr>
          <a:xfrm>
            <a:off x="1437664" y="798973"/>
            <a:ext cx="811019" cy="503578"/>
          </a:xfrm>
        </p:spPr>
        <p:txBody>
          <a:bodyPr/>
          <a:lstStyle/>
          <a:p>
            <a:fld id="{FC948F40-FED7-4A96-AB9E-D387093F0C54}" type="slidenum">
              <a:rPr lang="en-PK" smtClean="0"/>
              <a:t>‹#›</a:t>
            </a:fld>
            <a:endParaRPr lang="en-P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586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A03B8-2099-4534-B608-BF40578B35BC}" type="datetimeFigureOut">
              <a:rPr lang="en-PK" smtClean="0"/>
              <a:t>23/04/2020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C948F40-FED7-4A96-AB9E-D387093F0C54}" type="slidenum">
              <a:rPr lang="en-PK" smtClean="0"/>
              <a:t>‹#›</a:t>
            </a:fld>
            <a:endParaRPr lang="en-P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28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A03B8-2099-4534-B608-BF40578B35BC}" type="datetimeFigureOut">
              <a:rPr lang="en-PK" smtClean="0"/>
              <a:t>23/04/2020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C948F40-FED7-4A96-AB9E-D387093F0C54}" type="slidenum">
              <a:rPr lang="en-PK" smtClean="0"/>
              <a:t>‹#›</a:t>
            </a:fld>
            <a:endParaRPr lang="en-P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034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A03B8-2099-4534-B608-BF40578B35BC}" type="datetimeFigureOut">
              <a:rPr lang="en-PK" smtClean="0"/>
              <a:t>23/04/2020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C948F40-FED7-4A96-AB9E-D387093F0C54}" type="slidenum">
              <a:rPr lang="en-PK" smtClean="0"/>
              <a:t>‹#›</a:t>
            </a:fld>
            <a:endParaRPr lang="en-P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2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A03B8-2099-4534-B608-BF40578B35BC}" type="datetimeFigureOut">
              <a:rPr lang="en-PK" smtClean="0"/>
              <a:t>23/04/2020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C948F40-FED7-4A96-AB9E-D387093F0C54}" type="slidenum">
              <a:rPr lang="en-PK" smtClean="0"/>
              <a:t>‹#›</a:t>
            </a:fld>
            <a:endParaRPr lang="en-P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64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A03B8-2099-4534-B608-BF40578B35BC}" type="datetimeFigureOut">
              <a:rPr lang="en-PK" smtClean="0"/>
              <a:t>23/04/2020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C948F40-FED7-4A96-AB9E-D387093F0C54}" type="slidenum">
              <a:rPr lang="en-PK" smtClean="0"/>
              <a:t>‹#›</a:t>
            </a:fld>
            <a:endParaRPr lang="en-P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4752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A03B8-2099-4534-B608-BF40578B35BC}" type="datetimeFigureOut">
              <a:rPr lang="en-PK" smtClean="0"/>
              <a:t>23/04/2020</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C948F40-FED7-4A96-AB9E-D387093F0C54}" type="slidenum">
              <a:rPr lang="en-PK" smtClean="0"/>
              <a:t>‹#›</a:t>
            </a:fld>
            <a:endParaRPr lang="en-P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257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A03B8-2099-4534-B608-BF40578B35BC}" type="datetimeFigureOut">
              <a:rPr lang="en-PK" smtClean="0"/>
              <a:t>23/04/2020</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C948F40-FED7-4A96-AB9E-D387093F0C54}" type="slidenum">
              <a:rPr lang="en-PK" smtClean="0"/>
              <a:t>‹#›</a:t>
            </a:fld>
            <a:endParaRPr lang="en-P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031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A03B8-2099-4534-B608-BF40578B35BC}" type="datetimeFigureOut">
              <a:rPr lang="en-PK" smtClean="0"/>
              <a:t>23/04/2020</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C948F40-FED7-4A96-AB9E-D387093F0C54}" type="slidenum">
              <a:rPr lang="en-PK" smtClean="0"/>
              <a:t>‹#›</a:t>
            </a:fld>
            <a:endParaRPr lang="en-PK"/>
          </a:p>
        </p:txBody>
      </p:sp>
    </p:spTree>
    <p:extLst>
      <p:ext uri="{BB962C8B-B14F-4D97-AF65-F5344CB8AC3E}">
        <p14:creationId xmlns:p14="http://schemas.microsoft.com/office/powerpoint/2010/main" val="322538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A03B8-2099-4534-B608-BF40578B35BC}" type="datetimeFigureOut">
              <a:rPr lang="en-PK" smtClean="0"/>
              <a:t>23/04/2020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C948F40-FED7-4A96-AB9E-D387093F0C54}" type="slidenum">
              <a:rPr lang="en-PK" smtClean="0"/>
              <a:t>‹#›</a:t>
            </a:fld>
            <a:endParaRPr lang="en-P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767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9A03B8-2099-4534-B608-BF40578B35BC}" type="datetimeFigureOut">
              <a:rPr lang="en-PK" smtClean="0"/>
              <a:t>23/04/2020</a:t>
            </a:fld>
            <a:endParaRPr lang="en-PK"/>
          </a:p>
        </p:txBody>
      </p:sp>
      <p:sp>
        <p:nvSpPr>
          <p:cNvPr id="6" name="Footer Placeholder 5"/>
          <p:cNvSpPr>
            <a:spLocks noGrp="1"/>
          </p:cNvSpPr>
          <p:nvPr>
            <p:ph type="ftr" sz="quarter" idx="11"/>
          </p:nvPr>
        </p:nvSpPr>
        <p:spPr>
          <a:xfrm>
            <a:off x="1447382" y="318640"/>
            <a:ext cx="5541004" cy="320931"/>
          </a:xfrm>
        </p:spPr>
        <p:txBody>
          <a:bodyPr/>
          <a:lstStyle/>
          <a:p>
            <a:endParaRPr lang="en-PK"/>
          </a:p>
        </p:txBody>
      </p:sp>
      <p:sp>
        <p:nvSpPr>
          <p:cNvPr id="7" name="Slide Number Placeholder 6"/>
          <p:cNvSpPr>
            <a:spLocks noGrp="1"/>
          </p:cNvSpPr>
          <p:nvPr>
            <p:ph type="sldNum" sz="quarter" idx="12"/>
          </p:nvPr>
        </p:nvSpPr>
        <p:spPr/>
        <p:txBody>
          <a:bodyPr/>
          <a:lstStyle/>
          <a:p>
            <a:fld id="{FC948F40-FED7-4A96-AB9E-D387093F0C54}" type="slidenum">
              <a:rPr lang="en-PK" smtClean="0"/>
              <a:t>‹#›</a:t>
            </a:fld>
            <a:endParaRPr lang="en-P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55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9A03B8-2099-4534-B608-BF40578B35BC}" type="datetimeFigureOut">
              <a:rPr lang="en-PK" smtClean="0"/>
              <a:t>23/04/2020</a:t>
            </a:fld>
            <a:endParaRPr lang="en-P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948F40-FED7-4A96-AB9E-D387093F0C54}" type="slidenum">
              <a:rPr lang="en-PK" smtClean="0"/>
              <a:t>‹#›</a:t>
            </a:fld>
            <a:endParaRPr lang="en-P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2248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1A49-9F5A-484E-9126-64450ED74F55}"/>
              </a:ext>
            </a:extLst>
          </p:cNvPr>
          <p:cNvSpPr>
            <a:spLocks noGrp="1"/>
          </p:cNvSpPr>
          <p:nvPr>
            <p:ph type="title"/>
          </p:nvPr>
        </p:nvSpPr>
        <p:spPr>
          <a:xfrm>
            <a:off x="1451579" y="2303047"/>
            <a:ext cx="3272093" cy="2674198"/>
          </a:xfrm>
        </p:spPr>
        <p:txBody>
          <a:bodyPr anchor="t">
            <a:normAutofit/>
          </a:bodyPr>
          <a:lstStyle/>
          <a:p>
            <a:r>
              <a:rPr lang="en-US" sz="2700" b="1">
                <a:latin typeface="Times New Roman" panose="02020603050405020304" pitchFamily="18" charset="0"/>
                <a:cs typeface="Times New Roman" panose="02020603050405020304" pitchFamily="18" charset="0"/>
              </a:rPr>
              <a:t>Expected shortcomings in device:</a:t>
            </a:r>
            <a:endParaRPr lang="en-PK" sz="2700" b="1">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F48CBF09-1E08-4195-B787-ABB46F82A641}"/>
              </a:ext>
            </a:extLst>
          </p:cNvPr>
          <p:cNvGraphicFramePr>
            <a:graphicFrameLocks noGrp="1"/>
          </p:cNvGraphicFramePr>
          <p:nvPr>
            <p:ph idx="1"/>
            <p:extLst>
              <p:ext uri="{D42A27DB-BD31-4B8C-83A1-F6EECF244321}">
                <p14:modId xmlns:p14="http://schemas.microsoft.com/office/powerpoint/2010/main" val="148576440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116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7A30C277-EC40-4616-A4D2-DADEE8C2B868}"/>
              </a:ext>
            </a:extLst>
          </p:cNvPr>
          <p:cNvGraphicFramePr>
            <a:graphicFrameLocks noGrp="1"/>
          </p:cNvGraphicFramePr>
          <p:nvPr>
            <p:ph idx="1"/>
            <p:extLst>
              <p:ext uri="{D42A27DB-BD31-4B8C-83A1-F6EECF244321}">
                <p14:modId xmlns:p14="http://schemas.microsoft.com/office/powerpoint/2010/main" val="378492886"/>
              </p:ext>
            </p:extLst>
          </p:nvPr>
        </p:nvGraphicFramePr>
        <p:xfrm>
          <a:off x="1450975" y="253218"/>
          <a:ext cx="9604375" cy="5411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13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327A3B-94ED-490A-97B7-6ADA69FDE9BD}"/>
              </a:ext>
            </a:extLst>
          </p:cNvPr>
          <p:cNvSpPr>
            <a:spLocks noGrp="1"/>
          </p:cNvSpPr>
          <p:nvPr>
            <p:ph idx="1"/>
          </p:nvPr>
        </p:nvSpPr>
        <p:spPr>
          <a:xfrm>
            <a:off x="838200" y="553415"/>
            <a:ext cx="10505661" cy="5767871"/>
          </a:xfrm>
        </p:spPr>
        <p:txBody>
          <a:bodyPr/>
          <a:lstStyle/>
          <a:p>
            <a:pPr marL="514350" indent="-514350">
              <a:buAutoNum type="arabicPeriod" startAt="2"/>
            </a:pPr>
            <a:r>
              <a:rPr lang="en-US" sz="3200" b="1" dirty="0">
                <a:latin typeface="Times New Roman" panose="02020603050405020304" pitchFamily="18" charset="0"/>
                <a:cs typeface="Times New Roman" panose="02020603050405020304" pitchFamily="18" charset="0"/>
              </a:rPr>
              <a:t>Rotation of movable plate along only one axis:</a:t>
            </a:r>
          </a:p>
          <a:p>
            <a:r>
              <a:rPr lang="en-US" dirty="0">
                <a:latin typeface="Times New Roman" panose="02020603050405020304" pitchFamily="18" charset="0"/>
                <a:cs typeface="Times New Roman" panose="02020603050405020304" pitchFamily="18" charset="0"/>
              </a:rPr>
              <a:t>The movable plate which is on the base plate is only movable along x-axis.</a:t>
            </a:r>
          </a:p>
          <a:p>
            <a:r>
              <a:rPr lang="en-US" dirty="0">
                <a:latin typeface="Times New Roman" panose="02020603050405020304" pitchFamily="18" charset="0"/>
                <a:cs typeface="Times New Roman" panose="02020603050405020304" pitchFamily="18" charset="0"/>
              </a:rPr>
              <a:t>The movable plate is restricted to move along y-axis and also along z-axis.</a:t>
            </a:r>
          </a:p>
          <a:p>
            <a:r>
              <a:rPr lang="en-US" dirty="0">
                <a:latin typeface="Times New Roman" panose="02020603050405020304" pitchFamily="18" charset="0"/>
                <a:cs typeface="Times New Roman" panose="02020603050405020304" pitchFamily="18" charset="0"/>
              </a:rPr>
              <a:t>This is an other expected shortcoming of our expected device.</a:t>
            </a:r>
          </a:p>
          <a:p>
            <a:r>
              <a:rPr lang="en-US" dirty="0">
                <a:latin typeface="Times New Roman" panose="02020603050405020304" pitchFamily="18" charset="0"/>
                <a:cs typeface="Times New Roman" panose="02020603050405020304" pitchFamily="18" charset="0"/>
              </a:rPr>
              <a:t>The design of our device will allow movement along only one axis.</a:t>
            </a:r>
          </a:p>
          <a:p>
            <a:pPr marL="514350" indent="-514350">
              <a:buAutoNum type="arabicPeriod" startAt="3"/>
            </a:pPr>
            <a:r>
              <a:rPr lang="en-US" sz="3200" b="1" dirty="0">
                <a:latin typeface="Times New Roman" panose="02020603050405020304" pitchFamily="18" charset="0"/>
                <a:cs typeface="Times New Roman" panose="02020603050405020304" pitchFamily="18" charset="0"/>
              </a:rPr>
              <a:t>Friction in the pipe and air resistance:</a:t>
            </a:r>
          </a:p>
          <a:p>
            <a:r>
              <a:rPr lang="en-US" dirty="0">
                <a:latin typeface="Times New Roman" panose="02020603050405020304" pitchFamily="18" charset="0"/>
                <a:cs typeface="Times New Roman" panose="02020603050405020304" pitchFamily="18" charset="0"/>
              </a:rPr>
              <a:t> This is the natural shortcoming of every mechanical device. We will not overcome air resistance but friction in the pipe can be overcome by the help of lubrication but will not be erased completely.</a:t>
            </a:r>
            <a:endParaRPr lang="en-PK" dirty="0"/>
          </a:p>
        </p:txBody>
      </p:sp>
    </p:spTree>
    <p:extLst>
      <p:ext uri="{BB962C8B-B14F-4D97-AF65-F5344CB8AC3E}">
        <p14:creationId xmlns:p14="http://schemas.microsoft.com/office/powerpoint/2010/main" val="22840720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114</TotalTime>
  <Words>287</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Gill Sans MT</vt:lpstr>
      <vt:lpstr>Times New Roman</vt:lpstr>
      <vt:lpstr>Gallery</vt:lpstr>
      <vt:lpstr>Expected shortcomings in device: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Hasham Ahmed</dc:creator>
  <cp:lastModifiedBy>Hasham Ahmed</cp:lastModifiedBy>
  <cp:revision>8</cp:revision>
  <dcterms:created xsi:type="dcterms:W3CDTF">2020-04-23T07:15:20Z</dcterms:created>
  <dcterms:modified xsi:type="dcterms:W3CDTF">2020-04-23T09:29:51Z</dcterms:modified>
</cp:coreProperties>
</file>