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6" r:id="rId2"/>
    <p:sldId id="257" r:id="rId3"/>
    <p:sldId id="258" r:id="rId4"/>
    <p:sldId id="281" r:id="rId5"/>
    <p:sldId id="259" r:id="rId6"/>
    <p:sldId id="269" r:id="rId7"/>
    <p:sldId id="301" r:id="rId8"/>
    <p:sldId id="302" r:id="rId9"/>
    <p:sldId id="266" r:id="rId10"/>
    <p:sldId id="280" r:id="rId11"/>
    <p:sldId id="282" r:id="rId12"/>
    <p:sldId id="283" r:id="rId13"/>
    <p:sldId id="284" r:id="rId14"/>
    <p:sldId id="285" r:id="rId15"/>
    <p:sldId id="286" r:id="rId16"/>
    <p:sldId id="287" r:id="rId17"/>
    <p:sldId id="290" r:id="rId18"/>
    <p:sldId id="291" r:id="rId19"/>
    <p:sldId id="288" r:id="rId20"/>
    <p:sldId id="297" r:id="rId21"/>
    <p:sldId id="298" r:id="rId22"/>
    <p:sldId id="300" r:id="rId23"/>
    <p:sldId id="299" r:id="rId24"/>
    <p:sldId id="293" r:id="rId25"/>
    <p:sldId id="292" r:id="rId26"/>
    <p:sldId id="295" r:id="rId27"/>
    <p:sldId id="273" r:id="rId2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F222E-6EFB-4C00-BFCE-FD42E4D65AAC}" type="doc">
      <dgm:prSet loTypeId="urn:microsoft.com/office/officeart/2005/8/layout/orgChart1" loCatId="hierarchy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473942B-9527-4377-84DF-A9E6AB4B0F64}">
      <dgm:prSet phldrT="[Text]"/>
      <dgm:spPr/>
      <dgm:t>
        <a:bodyPr/>
        <a:lstStyle/>
        <a:p>
          <a:pPr rtl="0"/>
          <a:r>
            <a:rPr lang="en-US" b="1" dirty="0"/>
            <a:t>Construction Link</a:t>
          </a:r>
          <a:endParaRPr lang="en-US" dirty="0"/>
        </a:p>
      </dgm:t>
    </dgm:pt>
    <dgm:pt modelId="{1E9C5A93-A862-4E00-9630-0DA13EAC09C7}" type="parTrans" cxnId="{CF9C81A2-62B8-4ED0-833B-CCF74D9FE260}">
      <dgm:prSet/>
      <dgm:spPr/>
      <dgm:t>
        <a:bodyPr/>
        <a:lstStyle/>
        <a:p>
          <a:endParaRPr lang="en-US"/>
        </a:p>
      </dgm:t>
    </dgm:pt>
    <dgm:pt modelId="{3CFB82AD-8AF2-4EE0-90BA-80720F623E8C}" type="sibTrans" cxnId="{CF9C81A2-62B8-4ED0-833B-CCF74D9FE260}">
      <dgm:prSet/>
      <dgm:spPr/>
      <dgm:t>
        <a:bodyPr/>
        <a:lstStyle/>
        <a:p>
          <a:endParaRPr lang="en-US"/>
        </a:p>
      </dgm:t>
    </dgm:pt>
    <dgm:pt modelId="{A04B2BE5-3D50-4F29-8808-4ABB02B0BE3C}">
      <dgm:prSet/>
      <dgm:spPr/>
      <dgm:t>
        <a:bodyPr/>
        <a:lstStyle/>
        <a:p>
          <a:r>
            <a:rPr lang="en-US" b="1" u="none" dirty="0"/>
            <a:t>Project Management</a:t>
          </a:r>
          <a:endParaRPr lang="en-US" u="none" dirty="0"/>
        </a:p>
      </dgm:t>
    </dgm:pt>
    <dgm:pt modelId="{B2415382-5A61-4955-BFA5-B1EB29CED18A}" type="parTrans" cxnId="{B0D4B692-C5B2-44C1-A019-82EFB6745170}">
      <dgm:prSet/>
      <dgm:spPr/>
      <dgm:t>
        <a:bodyPr/>
        <a:lstStyle/>
        <a:p>
          <a:endParaRPr lang="en-US"/>
        </a:p>
      </dgm:t>
    </dgm:pt>
    <dgm:pt modelId="{55276258-2A41-4082-8F96-69D520112260}" type="sibTrans" cxnId="{B0D4B692-C5B2-44C1-A019-82EFB6745170}">
      <dgm:prSet/>
      <dgm:spPr/>
      <dgm:t>
        <a:bodyPr/>
        <a:lstStyle/>
        <a:p>
          <a:endParaRPr lang="en-US"/>
        </a:p>
      </dgm:t>
    </dgm:pt>
    <dgm:pt modelId="{FAC436A5-E41E-4EA7-AE8C-85D4C50FF454}">
      <dgm:prSet/>
      <dgm:spPr/>
      <dgm:t>
        <a:bodyPr/>
        <a:lstStyle/>
        <a:p>
          <a:r>
            <a:rPr lang="en-US" strike="sngStrike" dirty="0"/>
            <a:t>GitHub Repositories</a:t>
          </a:r>
        </a:p>
      </dgm:t>
    </dgm:pt>
    <dgm:pt modelId="{A326E4C5-7F8F-4ADF-94EE-3426C4346FC8}" type="parTrans" cxnId="{A9DEB246-3F3E-4B3D-A958-E0A40302B51A}">
      <dgm:prSet/>
      <dgm:spPr/>
      <dgm:t>
        <a:bodyPr/>
        <a:lstStyle/>
        <a:p>
          <a:endParaRPr lang="en-US"/>
        </a:p>
      </dgm:t>
    </dgm:pt>
    <dgm:pt modelId="{7D8F8B7C-0642-462B-AD95-64BF9741CC7F}" type="sibTrans" cxnId="{A9DEB246-3F3E-4B3D-A958-E0A40302B51A}">
      <dgm:prSet/>
      <dgm:spPr/>
      <dgm:t>
        <a:bodyPr/>
        <a:lstStyle/>
        <a:p>
          <a:endParaRPr lang="en-US"/>
        </a:p>
      </dgm:t>
    </dgm:pt>
    <dgm:pt modelId="{DC3E3310-385C-4FC9-9AA2-C0FC5B7C1E41}">
      <dgm:prSet/>
      <dgm:spPr/>
      <dgm:t>
        <a:bodyPr/>
        <a:lstStyle/>
        <a:p>
          <a:r>
            <a:rPr lang="en-US" b="1"/>
            <a:t>FYP Report</a:t>
          </a:r>
          <a:endParaRPr lang="en-US"/>
        </a:p>
      </dgm:t>
    </dgm:pt>
    <dgm:pt modelId="{AFCC5E2F-A72E-4FFC-AE3A-8797077A1A76}" type="parTrans" cxnId="{8F798378-00BF-4EE7-87D9-C2001BEEC3EE}">
      <dgm:prSet/>
      <dgm:spPr/>
      <dgm:t>
        <a:bodyPr/>
        <a:lstStyle/>
        <a:p>
          <a:endParaRPr lang="en-US"/>
        </a:p>
      </dgm:t>
    </dgm:pt>
    <dgm:pt modelId="{CDDDE4C9-033C-4BB9-829E-20CAA6491C29}" type="sibTrans" cxnId="{8F798378-00BF-4EE7-87D9-C2001BEEC3EE}">
      <dgm:prSet/>
      <dgm:spPr/>
      <dgm:t>
        <a:bodyPr/>
        <a:lstStyle/>
        <a:p>
          <a:endParaRPr lang="en-US"/>
        </a:p>
      </dgm:t>
    </dgm:pt>
    <dgm:pt modelId="{6A84CA9E-9501-4BAC-B3E1-58B051545F3F}">
      <dgm:prSet/>
      <dgm:spPr/>
      <dgm:t>
        <a:bodyPr/>
        <a:lstStyle/>
        <a:p>
          <a:r>
            <a:rPr lang="en-US" strike="sngStrike" dirty="0"/>
            <a:t>Project Scope &amp; Objectives</a:t>
          </a:r>
        </a:p>
      </dgm:t>
    </dgm:pt>
    <dgm:pt modelId="{F09E1A98-51E1-4203-903A-347D1569DC19}" type="parTrans" cxnId="{452D2222-0B5D-4EA6-9244-8911B3301A32}">
      <dgm:prSet/>
      <dgm:spPr/>
      <dgm:t>
        <a:bodyPr/>
        <a:lstStyle/>
        <a:p>
          <a:endParaRPr lang="en-US"/>
        </a:p>
      </dgm:t>
    </dgm:pt>
    <dgm:pt modelId="{CCEC8594-D79D-43EA-B25C-6FDFA7F08297}" type="sibTrans" cxnId="{452D2222-0B5D-4EA6-9244-8911B3301A32}">
      <dgm:prSet/>
      <dgm:spPr/>
      <dgm:t>
        <a:bodyPr/>
        <a:lstStyle/>
        <a:p>
          <a:endParaRPr lang="en-US"/>
        </a:p>
      </dgm:t>
    </dgm:pt>
    <dgm:pt modelId="{82DC12EC-16B3-4713-96AD-9019D9C5F801}">
      <dgm:prSet/>
      <dgm:spPr/>
      <dgm:t>
        <a:bodyPr/>
        <a:lstStyle/>
        <a:p>
          <a:r>
            <a:rPr lang="en-US" strike="sngStrike" dirty="0"/>
            <a:t>Identify Stakeholders</a:t>
          </a:r>
        </a:p>
      </dgm:t>
    </dgm:pt>
    <dgm:pt modelId="{345467F6-DB99-476F-AAB4-EF2D31C79951}" type="parTrans" cxnId="{97D0DA27-0C5C-468D-9BD4-16BC4CF29C34}">
      <dgm:prSet/>
      <dgm:spPr/>
      <dgm:t>
        <a:bodyPr/>
        <a:lstStyle/>
        <a:p>
          <a:endParaRPr lang="en-US"/>
        </a:p>
      </dgm:t>
    </dgm:pt>
    <dgm:pt modelId="{F74A7D7D-47A9-4D2F-B94B-CC97E14107C0}" type="sibTrans" cxnId="{97D0DA27-0C5C-468D-9BD4-16BC4CF29C34}">
      <dgm:prSet/>
      <dgm:spPr/>
      <dgm:t>
        <a:bodyPr/>
        <a:lstStyle/>
        <a:p>
          <a:endParaRPr lang="en-US"/>
        </a:p>
      </dgm:t>
    </dgm:pt>
    <dgm:pt modelId="{4DD10D03-1326-43DA-A65C-D61FD0551237}">
      <dgm:prSet/>
      <dgm:spPr/>
      <dgm:t>
        <a:bodyPr/>
        <a:lstStyle/>
        <a:p>
          <a:r>
            <a:rPr lang="en-US" strike="sngStrike" dirty="0"/>
            <a:t>Project Requirements</a:t>
          </a:r>
        </a:p>
      </dgm:t>
    </dgm:pt>
    <dgm:pt modelId="{F3222829-11DB-46C1-ACE0-0099D14F5F1F}" type="parTrans" cxnId="{19D8A667-00F9-4342-B5CB-AD4F7C92F7E2}">
      <dgm:prSet/>
      <dgm:spPr/>
      <dgm:t>
        <a:bodyPr/>
        <a:lstStyle/>
        <a:p>
          <a:endParaRPr lang="en-US"/>
        </a:p>
      </dgm:t>
    </dgm:pt>
    <dgm:pt modelId="{FE294E66-44F5-49D3-BF18-40D30EABD86B}" type="sibTrans" cxnId="{19D8A667-00F9-4342-B5CB-AD4F7C92F7E2}">
      <dgm:prSet/>
      <dgm:spPr/>
      <dgm:t>
        <a:bodyPr/>
        <a:lstStyle/>
        <a:p>
          <a:endParaRPr lang="en-US"/>
        </a:p>
      </dgm:t>
    </dgm:pt>
    <dgm:pt modelId="{7484BD51-B503-41F6-8F3E-ACB2D76EB44E}">
      <dgm:prSet/>
      <dgm:spPr/>
      <dgm:t>
        <a:bodyPr/>
        <a:lstStyle/>
        <a:p>
          <a:r>
            <a:rPr lang="en-US" strike="sngStrike" dirty="0"/>
            <a:t>Functional </a:t>
          </a:r>
        </a:p>
      </dgm:t>
    </dgm:pt>
    <dgm:pt modelId="{2FC86F5A-9C2C-4135-ABE4-16A426741A41}" type="parTrans" cxnId="{66106B6A-06A5-46DC-8C49-C29AB04F4FFA}">
      <dgm:prSet/>
      <dgm:spPr/>
      <dgm:t>
        <a:bodyPr/>
        <a:lstStyle/>
        <a:p>
          <a:endParaRPr lang="en-US"/>
        </a:p>
      </dgm:t>
    </dgm:pt>
    <dgm:pt modelId="{227F90C3-2C61-4F6F-8B54-B82C423B077C}" type="sibTrans" cxnId="{66106B6A-06A5-46DC-8C49-C29AB04F4FFA}">
      <dgm:prSet/>
      <dgm:spPr/>
      <dgm:t>
        <a:bodyPr/>
        <a:lstStyle/>
        <a:p>
          <a:endParaRPr lang="en-US"/>
        </a:p>
      </dgm:t>
    </dgm:pt>
    <dgm:pt modelId="{3C8576DC-2CD3-473C-9777-41F8CD9EADEC}">
      <dgm:prSet/>
      <dgm:spPr/>
      <dgm:t>
        <a:bodyPr/>
        <a:lstStyle/>
        <a:p>
          <a:r>
            <a:rPr lang="en-US" strike="sngStrike" dirty="0"/>
            <a:t>Non Functional</a:t>
          </a:r>
        </a:p>
      </dgm:t>
    </dgm:pt>
    <dgm:pt modelId="{1AE9032B-B7F2-421A-9C07-ACBD41E8EA15}" type="parTrans" cxnId="{D8C8CD34-BD21-4989-8121-C5D9A833CB57}">
      <dgm:prSet/>
      <dgm:spPr/>
      <dgm:t>
        <a:bodyPr/>
        <a:lstStyle/>
        <a:p>
          <a:endParaRPr lang="en-US"/>
        </a:p>
      </dgm:t>
    </dgm:pt>
    <dgm:pt modelId="{9112602C-FFAA-45F6-AEB6-C165E3146910}" type="sibTrans" cxnId="{D8C8CD34-BD21-4989-8121-C5D9A833CB57}">
      <dgm:prSet/>
      <dgm:spPr/>
      <dgm:t>
        <a:bodyPr/>
        <a:lstStyle/>
        <a:p>
          <a:endParaRPr lang="en-US"/>
        </a:p>
      </dgm:t>
    </dgm:pt>
    <dgm:pt modelId="{465B9B98-0327-408D-89A9-4841C76931ED}">
      <dgm:prSet/>
      <dgm:spPr/>
      <dgm:t>
        <a:bodyPr/>
        <a:lstStyle/>
        <a:p>
          <a:r>
            <a:rPr lang="en-US" b="1" dirty="0"/>
            <a:t>Detailed design</a:t>
          </a:r>
          <a:endParaRPr lang="en-US" dirty="0"/>
        </a:p>
      </dgm:t>
    </dgm:pt>
    <dgm:pt modelId="{2FEE2F0C-5713-43D0-980D-CAD411039B45}" type="parTrans" cxnId="{7D2B6280-4D9B-4B67-82CC-237FA119A8EB}">
      <dgm:prSet/>
      <dgm:spPr/>
      <dgm:t>
        <a:bodyPr/>
        <a:lstStyle/>
        <a:p>
          <a:endParaRPr lang="en-US"/>
        </a:p>
      </dgm:t>
    </dgm:pt>
    <dgm:pt modelId="{95456D7A-AC8C-4ED2-8E69-9E9988282164}" type="sibTrans" cxnId="{7D2B6280-4D9B-4B67-82CC-237FA119A8EB}">
      <dgm:prSet/>
      <dgm:spPr/>
      <dgm:t>
        <a:bodyPr/>
        <a:lstStyle/>
        <a:p>
          <a:endParaRPr lang="en-US"/>
        </a:p>
      </dgm:t>
    </dgm:pt>
    <dgm:pt modelId="{A9DDCA3D-7C87-4C44-B9AA-0E6F0F47BE08}">
      <dgm:prSet/>
      <dgm:spPr/>
      <dgm:t>
        <a:bodyPr/>
        <a:lstStyle/>
        <a:p>
          <a:r>
            <a:rPr lang="en-US" strike="sngStrike" dirty="0"/>
            <a:t>Architecture Diagram</a:t>
          </a:r>
        </a:p>
      </dgm:t>
    </dgm:pt>
    <dgm:pt modelId="{3F255007-2C47-479F-9526-7C481F3170DD}" type="parTrans" cxnId="{B3206D19-C60D-4725-874E-201965B786E4}">
      <dgm:prSet/>
      <dgm:spPr/>
      <dgm:t>
        <a:bodyPr/>
        <a:lstStyle/>
        <a:p>
          <a:endParaRPr lang="en-US"/>
        </a:p>
      </dgm:t>
    </dgm:pt>
    <dgm:pt modelId="{39AF6490-55BC-4906-9402-781CCEFE4FEE}" type="sibTrans" cxnId="{B3206D19-C60D-4725-874E-201965B786E4}">
      <dgm:prSet/>
      <dgm:spPr/>
      <dgm:t>
        <a:bodyPr/>
        <a:lstStyle/>
        <a:p>
          <a:endParaRPr lang="en-US"/>
        </a:p>
      </dgm:t>
    </dgm:pt>
    <dgm:pt modelId="{BFAB078B-CEFC-4FD7-B960-ADB004E6C110}">
      <dgm:prSet/>
      <dgm:spPr/>
      <dgm:t>
        <a:bodyPr/>
        <a:lstStyle/>
        <a:p>
          <a:r>
            <a:rPr lang="en-US" strike="sngStrike" dirty="0"/>
            <a:t>Use Case Diagram</a:t>
          </a:r>
        </a:p>
      </dgm:t>
    </dgm:pt>
    <dgm:pt modelId="{6BC8C9D5-EA2A-422D-AB2D-9C5328D1A001}" type="parTrans" cxnId="{2687DC32-89AD-4FDF-A770-054FF6077EBF}">
      <dgm:prSet/>
      <dgm:spPr/>
      <dgm:t>
        <a:bodyPr/>
        <a:lstStyle/>
        <a:p>
          <a:endParaRPr lang="en-US"/>
        </a:p>
      </dgm:t>
    </dgm:pt>
    <dgm:pt modelId="{23B460EA-622D-4B65-B4CA-9FE10FDDE88C}" type="sibTrans" cxnId="{2687DC32-89AD-4FDF-A770-054FF6077EBF}">
      <dgm:prSet/>
      <dgm:spPr/>
      <dgm:t>
        <a:bodyPr/>
        <a:lstStyle/>
        <a:p>
          <a:endParaRPr lang="en-US"/>
        </a:p>
      </dgm:t>
    </dgm:pt>
    <dgm:pt modelId="{760A1FD0-5643-4727-B58A-0D614BB5DC97}">
      <dgm:prSet/>
      <dgm:spPr/>
      <dgm:t>
        <a:bodyPr/>
        <a:lstStyle/>
        <a:p>
          <a:r>
            <a:rPr lang="en-US" strike="sngStrike" dirty="0"/>
            <a:t>Activity Diagram</a:t>
          </a:r>
        </a:p>
      </dgm:t>
    </dgm:pt>
    <dgm:pt modelId="{BBFD8A5E-D81D-4519-BFED-3CD82AFC836C}" type="parTrans" cxnId="{F8D6A60A-FEEC-4328-81AC-8D446AA94196}">
      <dgm:prSet/>
      <dgm:spPr/>
      <dgm:t>
        <a:bodyPr/>
        <a:lstStyle/>
        <a:p>
          <a:endParaRPr lang="en-US"/>
        </a:p>
      </dgm:t>
    </dgm:pt>
    <dgm:pt modelId="{A834B6FF-E537-4567-8749-6257B01F24B3}" type="sibTrans" cxnId="{F8D6A60A-FEEC-4328-81AC-8D446AA94196}">
      <dgm:prSet/>
      <dgm:spPr/>
      <dgm:t>
        <a:bodyPr/>
        <a:lstStyle/>
        <a:p>
          <a:endParaRPr lang="en-US"/>
        </a:p>
      </dgm:t>
    </dgm:pt>
    <dgm:pt modelId="{684185DA-2191-429D-A8A0-EF9D67443564}">
      <dgm:prSet/>
      <dgm:spPr/>
      <dgm:t>
        <a:bodyPr/>
        <a:lstStyle/>
        <a:p>
          <a:r>
            <a:rPr lang="en-US" strike="sngStrike" dirty="0"/>
            <a:t>Class Diagram</a:t>
          </a:r>
        </a:p>
      </dgm:t>
    </dgm:pt>
    <dgm:pt modelId="{28D58C1E-E08C-4101-87A9-103BB0B5270C}" type="parTrans" cxnId="{20B10FB6-48D4-42A5-B937-588FBF4E0112}">
      <dgm:prSet/>
      <dgm:spPr/>
      <dgm:t>
        <a:bodyPr/>
        <a:lstStyle/>
        <a:p>
          <a:endParaRPr lang="en-US"/>
        </a:p>
      </dgm:t>
    </dgm:pt>
    <dgm:pt modelId="{C9F88176-8C01-40D1-912F-D4E5CD1AA9F9}" type="sibTrans" cxnId="{20B10FB6-48D4-42A5-B937-588FBF4E0112}">
      <dgm:prSet/>
      <dgm:spPr/>
      <dgm:t>
        <a:bodyPr/>
        <a:lstStyle/>
        <a:p>
          <a:endParaRPr lang="en-US"/>
        </a:p>
      </dgm:t>
    </dgm:pt>
    <dgm:pt modelId="{A03542D9-69FF-4ACC-8FEE-D2999019B1DD}">
      <dgm:prSet/>
      <dgm:spPr/>
      <dgm:t>
        <a:bodyPr/>
        <a:lstStyle/>
        <a:p>
          <a:r>
            <a:rPr lang="en-US" strike="sngStrike" dirty="0"/>
            <a:t>Entity Relationship Diagram </a:t>
          </a:r>
        </a:p>
      </dgm:t>
    </dgm:pt>
    <dgm:pt modelId="{D3E6BD20-5209-49FD-A3E7-8FBA2E523B22}" type="parTrans" cxnId="{05CDD122-FE0F-45CC-83B6-3541136E6EE9}">
      <dgm:prSet/>
      <dgm:spPr/>
      <dgm:t>
        <a:bodyPr/>
        <a:lstStyle/>
        <a:p>
          <a:endParaRPr lang="en-US"/>
        </a:p>
      </dgm:t>
    </dgm:pt>
    <dgm:pt modelId="{72A90D58-AA7E-484A-9892-EC27DC0171C8}" type="sibTrans" cxnId="{05CDD122-FE0F-45CC-83B6-3541136E6EE9}">
      <dgm:prSet/>
      <dgm:spPr/>
      <dgm:t>
        <a:bodyPr/>
        <a:lstStyle/>
        <a:p>
          <a:endParaRPr lang="en-US"/>
        </a:p>
      </dgm:t>
    </dgm:pt>
    <dgm:pt modelId="{5FC88461-669F-4A57-84D1-06601C1CC98A}">
      <dgm:prSet/>
      <dgm:spPr/>
      <dgm:t>
        <a:bodyPr/>
        <a:lstStyle/>
        <a:p>
          <a:r>
            <a:rPr lang="en-US" b="1" dirty="0"/>
            <a:t>Development</a:t>
          </a:r>
          <a:endParaRPr lang="en-US" dirty="0"/>
        </a:p>
      </dgm:t>
    </dgm:pt>
    <dgm:pt modelId="{E06501B0-5ACF-4B83-BF59-E927C36F7EA3}" type="parTrans" cxnId="{9BCD20E1-F072-4150-8452-5E8A1B6C9A27}">
      <dgm:prSet/>
      <dgm:spPr/>
      <dgm:t>
        <a:bodyPr/>
        <a:lstStyle/>
        <a:p>
          <a:endParaRPr lang="en-US"/>
        </a:p>
      </dgm:t>
    </dgm:pt>
    <dgm:pt modelId="{FBC5ECB4-F026-40EB-ADB1-DD42F4610ADF}" type="sibTrans" cxnId="{9BCD20E1-F072-4150-8452-5E8A1B6C9A27}">
      <dgm:prSet/>
      <dgm:spPr/>
      <dgm:t>
        <a:bodyPr/>
        <a:lstStyle/>
        <a:p>
          <a:endParaRPr lang="en-US"/>
        </a:p>
      </dgm:t>
    </dgm:pt>
    <dgm:pt modelId="{F8C85F01-EB31-4EC1-A505-6B210FD6E5F3}">
      <dgm:prSet/>
      <dgm:spPr/>
      <dgm:t>
        <a:bodyPr/>
        <a:lstStyle/>
        <a:p>
          <a:r>
            <a:rPr lang="en-US" strike="sngStrike" dirty="0"/>
            <a:t>Signup</a:t>
          </a:r>
          <a:r>
            <a:rPr lang="en-US" dirty="0"/>
            <a:t> </a:t>
          </a:r>
        </a:p>
      </dgm:t>
    </dgm:pt>
    <dgm:pt modelId="{ADB14A2F-7AC1-4D2B-BD8F-5B4239EEEF3A}" type="parTrans" cxnId="{82769E76-76BD-4974-9166-B686AAFEDD61}">
      <dgm:prSet/>
      <dgm:spPr/>
      <dgm:t>
        <a:bodyPr/>
        <a:lstStyle/>
        <a:p>
          <a:endParaRPr lang="en-US"/>
        </a:p>
      </dgm:t>
    </dgm:pt>
    <dgm:pt modelId="{5E20C0F4-7392-43FC-A274-4883333C83E2}" type="sibTrans" cxnId="{82769E76-76BD-4974-9166-B686AAFEDD61}">
      <dgm:prSet/>
      <dgm:spPr/>
      <dgm:t>
        <a:bodyPr/>
        <a:lstStyle/>
        <a:p>
          <a:endParaRPr lang="en-US"/>
        </a:p>
      </dgm:t>
    </dgm:pt>
    <dgm:pt modelId="{0DB8079A-FE28-4FF0-83A2-4D5BF3780407}">
      <dgm:prSet/>
      <dgm:spPr/>
      <dgm:t>
        <a:bodyPr/>
        <a:lstStyle/>
        <a:p>
          <a:r>
            <a:rPr lang="en-US" strike="sngStrike" dirty="0"/>
            <a:t>Login</a:t>
          </a:r>
        </a:p>
      </dgm:t>
    </dgm:pt>
    <dgm:pt modelId="{571CB87C-D631-47CA-B6CB-DBEB039D3141}" type="parTrans" cxnId="{E3B3001D-CACF-4DDE-9E52-F208BF46FF14}">
      <dgm:prSet/>
      <dgm:spPr/>
      <dgm:t>
        <a:bodyPr/>
        <a:lstStyle/>
        <a:p>
          <a:endParaRPr lang="en-US"/>
        </a:p>
      </dgm:t>
    </dgm:pt>
    <dgm:pt modelId="{18F19D2E-A4DA-4CF1-8F9C-D635E6EFE324}" type="sibTrans" cxnId="{E3B3001D-CACF-4DDE-9E52-F208BF46FF14}">
      <dgm:prSet/>
      <dgm:spPr/>
      <dgm:t>
        <a:bodyPr/>
        <a:lstStyle/>
        <a:p>
          <a:endParaRPr lang="en-US"/>
        </a:p>
      </dgm:t>
    </dgm:pt>
    <dgm:pt modelId="{0F365607-F8D2-4801-BFFC-DF92242D0330}">
      <dgm:prSet/>
      <dgm:spPr/>
      <dgm:t>
        <a:bodyPr/>
        <a:lstStyle/>
        <a:p>
          <a:r>
            <a:rPr lang="en-US" strike="sngStrike" dirty="0"/>
            <a:t>Create Design</a:t>
          </a:r>
        </a:p>
      </dgm:t>
    </dgm:pt>
    <dgm:pt modelId="{6793CE55-DEC4-489C-A8A6-823F44DA43ED}" type="parTrans" cxnId="{F42EDF46-1D47-4209-B8E7-1FB393642198}">
      <dgm:prSet/>
      <dgm:spPr/>
      <dgm:t>
        <a:bodyPr/>
        <a:lstStyle/>
        <a:p>
          <a:endParaRPr lang="en-US"/>
        </a:p>
      </dgm:t>
    </dgm:pt>
    <dgm:pt modelId="{BB03EA6C-E9E3-40C5-9786-6026AA94F452}" type="sibTrans" cxnId="{F42EDF46-1D47-4209-B8E7-1FB393642198}">
      <dgm:prSet/>
      <dgm:spPr/>
      <dgm:t>
        <a:bodyPr/>
        <a:lstStyle/>
        <a:p>
          <a:endParaRPr lang="en-US"/>
        </a:p>
      </dgm:t>
    </dgm:pt>
    <dgm:pt modelId="{A87A5939-C349-4C86-81DB-6434E22EE967}">
      <dgm:prSet/>
      <dgm:spPr/>
      <dgm:t>
        <a:bodyPr/>
        <a:lstStyle/>
        <a:p>
          <a:r>
            <a:rPr lang="en-US" strike="sngStrike" dirty="0"/>
            <a:t>Material Provider </a:t>
          </a:r>
        </a:p>
      </dgm:t>
    </dgm:pt>
    <dgm:pt modelId="{8A46324E-4BAD-41DB-8251-FB80FCD0E349}" type="parTrans" cxnId="{CBFFBE19-FFB2-467B-AE83-BABA499C0825}">
      <dgm:prSet/>
      <dgm:spPr/>
      <dgm:t>
        <a:bodyPr/>
        <a:lstStyle/>
        <a:p>
          <a:endParaRPr lang="en-US"/>
        </a:p>
      </dgm:t>
    </dgm:pt>
    <dgm:pt modelId="{00ACD09B-9887-40FF-9224-839F370E6783}" type="sibTrans" cxnId="{CBFFBE19-FFB2-467B-AE83-BABA499C0825}">
      <dgm:prSet/>
      <dgm:spPr/>
      <dgm:t>
        <a:bodyPr/>
        <a:lstStyle/>
        <a:p>
          <a:endParaRPr lang="en-US"/>
        </a:p>
      </dgm:t>
    </dgm:pt>
    <dgm:pt modelId="{8973E2BB-26BB-4058-A10E-6445C1824680}">
      <dgm:prSet/>
      <dgm:spPr/>
      <dgm:t>
        <a:bodyPr/>
        <a:lstStyle/>
        <a:p>
          <a:r>
            <a:rPr lang="en-US" strike="sngStrike" dirty="0"/>
            <a:t>Customers</a:t>
          </a:r>
        </a:p>
      </dgm:t>
    </dgm:pt>
    <dgm:pt modelId="{9F3DA4DB-B788-43F0-A2CB-010C1D6EE639}" type="sibTrans" cxnId="{65C14EEF-69F9-4AB9-9154-90D0BAE101A2}">
      <dgm:prSet/>
      <dgm:spPr/>
      <dgm:t>
        <a:bodyPr/>
        <a:lstStyle/>
        <a:p>
          <a:endParaRPr lang="en-US"/>
        </a:p>
      </dgm:t>
    </dgm:pt>
    <dgm:pt modelId="{87F98FB6-4B77-4D63-BCB8-AEF90DDDBE3A}" type="parTrans" cxnId="{65C14EEF-69F9-4AB9-9154-90D0BAE101A2}">
      <dgm:prSet/>
      <dgm:spPr/>
      <dgm:t>
        <a:bodyPr/>
        <a:lstStyle/>
        <a:p>
          <a:endParaRPr lang="en-US"/>
        </a:p>
      </dgm:t>
    </dgm:pt>
    <dgm:pt modelId="{0D3C2746-1948-4A71-BF1D-744DBE10B1E6}">
      <dgm:prSet/>
      <dgm:spPr/>
      <dgm:t>
        <a:bodyPr/>
        <a:lstStyle/>
        <a:p>
          <a:r>
            <a:rPr lang="en-US" dirty="0"/>
            <a:t>User </a:t>
          </a:r>
          <a:r>
            <a:rPr lang="en-US" strike="sngStrike" dirty="0"/>
            <a:t>Dashboard</a:t>
          </a:r>
          <a:r>
            <a:rPr lang="en-US" dirty="0"/>
            <a:t> </a:t>
          </a:r>
        </a:p>
      </dgm:t>
    </dgm:pt>
    <dgm:pt modelId="{9314AAAF-0C40-4778-BDDB-822035E1045B}" type="sibTrans" cxnId="{A2CB0F0C-3239-4022-AB6D-4C0B897F1957}">
      <dgm:prSet/>
      <dgm:spPr/>
      <dgm:t>
        <a:bodyPr/>
        <a:lstStyle/>
        <a:p>
          <a:endParaRPr lang="en-US"/>
        </a:p>
      </dgm:t>
    </dgm:pt>
    <dgm:pt modelId="{C140B0AD-53FF-4BF8-849D-67C472F4B435}" type="parTrans" cxnId="{A2CB0F0C-3239-4022-AB6D-4C0B897F1957}">
      <dgm:prSet/>
      <dgm:spPr/>
      <dgm:t>
        <a:bodyPr/>
        <a:lstStyle/>
        <a:p>
          <a:endParaRPr lang="en-US"/>
        </a:p>
      </dgm:t>
    </dgm:pt>
    <dgm:pt modelId="{104C44A6-5510-455C-B2B0-BC366848C4EC}">
      <dgm:prSet/>
      <dgm:spPr/>
      <dgm:t>
        <a:bodyPr/>
        <a:lstStyle/>
        <a:p>
          <a:r>
            <a:rPr lang="en-US" strike="sngStrike" dirty="0"/>
            <a:t>Material Estimation</a:t>
          </a:r>
        </a:p>
      </dgm:t>
    </dgm:pt>
    <dgm:pt modelId="{8FF43A17-BB2A-478F-B73B-846203495964}" type="sibTrans" cxnId="{CBAF1E16-7D64-4B15-9928-2C1A5ABD2FED}">
      <dgm:prSet/>
      <dgm:spPr/>
      <dgm:t>
        <a:bodyPr/>
        <a:lstStyle/>
        <a:p>
          <a:endParaRPr lang="en-US"/>
        </a:p>
      </dgm:t>
    </dgm:pt>
    <dgm:pt modelId="{15FDE9AC-4336-4BBE-A33E-47AD52417EC2}" type="parTrans" cxnId="{CBAF1E16-7D64-4B15-9928-2C1A5ABD2FED}">
      <dgm:prSet/>
      <dgm:spPr/>
      <dgm:t>
        <a:bodyPr/>
        <a:lstStyle/>
        <a:p>
          <a:endParaRPr lang="en-US"/>
        </a:p>
      </dgm:t>
    </dgm:pt>
    <dgm:pt modelId="{70232891-028B-41E7-B3C0-F51C0AC8D1E6}">
      <dgm:prSet/>
      <dgm:spPr/>
      <dgm:t>
        <a:bodyPr/>
        <a:lstStyle/>
        <a:p>
          <a:r>
            <a:rPr lang="en-US" strike="sngStrike" dirty="0"/>
            <a:t>Edit Profile</a:t>
          </a:r>
        </a:p>
      </dgm:t>
    </dgm:pt>
    <dgm:pt modelId="{537BAD8B-0EEE-4529-930C-41FBF060704D}" type="sibTrans" cxnId="{6441DC30-8093-4881-A831-55E2657A07C6}">
      <dgm:prSet/>
      <dgm:spPr/>
      <dgm:t>
        <a:bodyPr/>
        <a:lstStyle/>
        <a:p>
          <a:endParaRPr lang="en-US"/>
        </a:p>
      </dgm:t>
    </dgm:pt>
    <dgm:pt modelId="{5B7BA178-C64B-4D62-A48F-EEBB0DE89363}" type="parTrans" cxnId="{6441DC30-8093-4881-A831-55E2657A07C6}">
      <dgm:prSet/>
      <dgm:spPr/>
      <dgm:t>
        <a:bodyPr/>
        <a:lstStyle/>
        <a:p>
          <a:endParaRPr lang="en-US"/>
        </a:p>
      </dgm:t>
    </dgm:pt>
    <dgm:pt modelId="{6903EEBC-F7B2-480C-85E4-A5205706FDBC}">
      <dgm:prSet/>
      <dgm:spPr/>
      <dgm:t>
        <a:bodyPr/>
        <a:lstStyle/>
        <a:p>
          <a:r>
            <a:rPr lang="en-US" strike="noStrike" dirty="0" smtClean="0"/>
            <a:t>Development</a:t>
          </a:r>
          <a:endParaRPr lang="en-US" strike="noStrike" dirty="0"/>
        </a:p>
      </dgm:t>
    </dgm:pt>
    <dgm:pt modelId="{3C73D41C-7E8E-44D7-9494-053E6AAC30DC}" type="sibTrans" cxnId="{94EE239F-D97B-4C6C-B2CA-F06AEFF6EEDC}">
      <dgm:prSet/>
      <dgm:spPr/>
      <dgm:t>
        <a:bodyPr/>
        <a:lstStyle/>
        <a:p>
          <a:endParaRPr lang="en-US"/>
        </a:p>
      </dgm:t>
    </dgm:pt>
    <dgm:pt modelId="{D9ECE038-3648-48EA-A1AE-8E7E94A5C95E}" type="parTrans" cxnId="{94EE239F-D97B-4C6C-B2CA-F06AEFF6EEDC}">
      <dgm:prSet/>
      <dgm:spPr/>
      <dgm:t>
        <a:bodyPr/>
        <a:lstStyle/>
        <a:p>
          <a:endParaRPr lang="en-US"/>
        </a:p>
      </dgm:t>
    </dgm:pt>
    <dgm:pt modelId="{8589516F-2BCA-4E76-BFD2-C79970251F4E}">
      <dgm:prSet/>
      <dgm:spPr/>
      <dgm:t>
        <a:bodyPr/>
        <a:lstStyle/>
        <a:p>
          <a:r>
            <a:rPr lang="en-US" strike="sngStrike" dirty="0"/>
            <a:t>Construction Companies</a:t>
          </a:r>
        </a:p>
      </dgm:t>
    </dgm:pt>
    <dgm:pt modelId="{AF3FBD9A-CBB9-41FD-B9E2-930D3F9E5F3C}" type="parTrans" cxnId="{0E1A2E2A-7BDD-49C6-82BB-BA81D4F0DB37}">
      <dgm:prSet/>
      <dgm:spPr/>
      <dgm:t>
        <a:bodyPr/>
        <a:lstStyle/>
        <a:p>
          <a:endParaRPr lang="en-US"/>
        </a:p>
      </dgm:t>
    </dgm:pt>
    <dgm:pt modelId="{573F6F99-275C-49B0-B491-7146D6B71FD2}" type="sibTrans" cxnId="{0E1A2E2A-7BDD-49C6-82BB-BA81D4F0DB37}">
      <dgm:prSet/>
      <dgm:spPr/>
      <dgm:t>
        <a:bodyPr/>
        <a:lstStyle/>
        <a:p>
          <a:endParaRPr lang="en-US"/>
        </a:p>
      </dgm:t>
    </dgm:pt>
    <dgm:pt modelId="{5A844D18-FC6B-4F7D-8767-A1847C017537}">
      <dgm:prSet/>
      <dgm:spPr/>
      <dgm:t>
        <a:bodyPr/>
        <a:lstStyle/>
        <a:p>
          <a:r>
            <a:rPr lang="en-US" strike="sngStrike" dirty="0"/>
            <a:t>Feed </a:t>
          </a:r>
          <a:r>
            <a:rPr lang="en-US" strike="sngStrike" dirty="0" smtClean="0"/>
            <a:t>Back</a:t>
          </a:r>
          <a:endParaRPr lang="en-US" strike="sngStrike" dirty="0"/>
        </a:p>
      </dgm:t>
    </dgm:pt>
    <dgm:pt modelId="{C1FBB81D-B775-45DD-8D14-C3ED11E358BA}" type="parTrans" cxnId="{926AA24F-FF39-4CC7-9F9F-F5F051C6E617}">
      <dgm:prSet/>
      <dgm:spPr/>
      <dgm:t>
        <a:bodyPr/>
        <a:lstStyle/>
        <a:p>
          <a:endParaRPr lang="en-US"/>
        </a:p>
      </dgm:t>
    </dgm:pt>
    <dgm:pt modelId="{C180F5D8-C56B-4FD3-996B-004F0A80997E}" type="sibTrans" cxnId="{926AA24F-FF39-4CC7-9F9F-F5F051C6E617}">
      <dgm:prSet/>
      <dgm:spPr/>
      <dgm:t>
        <a:bodyPr/>
        <a:lstStyle/>
        <a:p>
          <a:endParaRPr lang="en-US"/>
        </a:p>
      </dgm:t>
    </dgm:pt>
    <dgm:pt modelId="{C1BA5514-7AAA-463F-AC59-7ED3360E39BB}">
      <dgm:prSet/>
      <dgm:spPr/>
      <dgm:t>
        <a:bodyPr/>
        <a:lstStyle/>
        <a:p>
          <a:r>
            <a:rPr lang="en-US" strike="sngStrike" dirty="0"/>
            <a:t>Payment System</a:t>
          </a:r>
        </a:p>
      </dgm:t>
    </dgm:pt>
    <dgm:pt modelId="{252EEA86-479F-4385-A33C-30E90BCD1F7A}" type="parTrans" cxnId="{39810FD7-81C2-4061-BC25-881946CCC01D}">
      <dgm:prSet/>
      <dgm:spPr/>
      <dgm:t>
        <a:bodyPr/>
        <a:lstStyle/>
        <a:p>
          <a:endParaRPr lang="en-US"/>
        </a:p>
      </dgm:t>
    </dgm:pt>
    <dgm:pt modelId="{BE3D8620-AADA-4D6B-A448-58BE6C39BE22}" type="sibTrans" cxnId="{39810FD7-81C2-4061-BC25-881946CCC01D}">
      <dgm:prSet/>
      <dgm:spPr/>
      <dgm:t>
        <a:bodyPr/>
        <a:lstStyle/>
        <a:p>
          <a:endParaRPr lang="en-US"/>
        </a:p>
      </dgm:t>
    </dgm:pt>
    <dgm:pt modelId="{4F21F304-3F0F-473B-8AAB-AD65241BCD80}">
      <dgm:prSet/>
      <dgm:spPr/>
      <dgm:t>
        <a:bodyPr/>
        <a:lstStyle/>
        <a:p>
          <a:r>
            <a:rPr lang="en-US" strike="sngStrike" dirty="0"/>
            <a:t>Searching</a:t>
          </a:r>
        </a:p>
      </dgm:t>
    </dgm:pt>
    <dgm:pt modelId="{340A77DA-2826-4E90-A232-D1498ED0DC71}" type="parTrans" cxnId="{2855A820-714C-47CA-AFBF-F8BD2D8D3F44}">
      <dgm:prSet/>
      <dgm:spPr/>
      <dgm:t>
        <a:bodyPr/>
        <a:lstStyle/>
        <a:p>
          <a:endParaRPr lang="en-US"/>
        </a:p>
      </dgm:t>
    </dgm:pt>
    <dgm:pt modelId="{2AB004A7-8F25-4844-8822-92555E511D7D}" type="sibTrans" cxnId="{2855A820-714C-47CA-AFBF-F8BD2D8D3F44}">
      <dgm:prSet/>
      <dgm:spPr/>
      <dgm:t>
        <a:bodyPr/>
        <a:lstStyle/>
        <a:p>
          <a:endParaRPr lang="en-US"/>
        </a:p>
      </dgm:t>
    </dgm:pt>
    <dgm:pt modelId="{1AC3C755-427D-4565-A7AD-EA1B8011453B}">
      <dgm:prSet/>
      <dgm:spPr/>
      <dgm:t>
        <a:bodyPr/>
        <a:lstStyle/>
        <a:p>
          <a:r>
            <a:rPr lang="en-US" strike="sngStrike" dirty="0"/>
            <a:t>Material Providers</a:t>
          </a:r>
        </a:p>
      </dgm:t>
    </dgm:pt>
    <dgm:pt modelId="{28C7F727-A40E-4D98-9996-8EB097E9A6B9}" type="parTrans" cxnId="{A4ECEE4A-8717-4FE6-B601-614EC291D85D}">
      <dgm:prSet/>
      <dgm:spPr/>
      <dgm:t>
        <a:bodyPr/>
        <a:lstStyle/>
        <a:p>
          <a:endParaRPr lang="en-US"/>
        </a:p>
      </dgm:t>
    </dgm:pt>
    <dgm:pt modelId="{D613E0E1-76B7-4B4A-B6EB-D16D19737B28}" type="sibTrans" cxnId="{A4ECEE4A-8717-4FE6-B601-614EC291D85D}">
      <dgm:prSet/>
      <dgm:spPr/>
      <dgm:t>
        <a:bodyPr/>
        <a:lstStyle/>
        <a:p>
          <a:endParaRPr lang="en-US"/>
        </a:p>
      </dgm:t>
    </dgm:pt>
    <dgm:pt modelId="{BE1EBFED-2294-48D9-9EA5-30B10A949C8C}">
      <dgm:prSet/>
      <dgm:spPr/>
      <dgm:t>
        <a:bodyPr/>
        <a:lstStyle/>
        <a:p>
          <a:r>
            <a:rPr lang="en-US" strike="sngStrike" dirty="0"/>
            <a:t>Cost Estimation</a:t>
          </a:r>
        </a:p>
      </dgm:t>
    </dgm:pt>
    <dgm:pt modelId="{650D7A3D-3476-4F92-9B8D-36F01F921B48}" type="parTrans" cxnId="{AA12A10C-5551-48AD-A9D7-D9F31DF372E7}">
      <dgm:prSet/>
      <dgm:spPr/>
      <dgm:t>
        <a:bodyPr/>
        <a:lstStyle/>
        <a:p>
          <a:endParaRPr lang="en-US"/>
        </a:p>
      </dgm:t>
    </dgm:pt>
    <dgm:pt modelId="{F0C4B73C-1FEE-46E3-A830-6647E848D4BF}" type="sibTrans" cxnId="{AA12A10C-5551-48AD-A9D7-D9F31DF372E7}">
      <dgm:prSet/>
      <dgm:spPr/>
      <dgm:t>
        <a:bodyPr/>
        <a:lstStyle/>
        <a:p>
          <a:endParaRPr lang="en-US"/>
        </a:p>
      </dgm:t>
    </dgm:pt>
    <dgm:pt modelId="{5AEC8E8E-FFA9-4F28-BA3E-CDEB41B9F23A}">
      <dgm:prSet/>
      <dgm:spPr/>
      <dgm:t>
        <a:bodyPr/>
        <a:lstStyle/>
        <a:p>
          <a:r>
            <a:rPr lang="en-US" strike="sngStrike"/>
            <a:t>Descriptive Use Cases</a:t>
          </a:r>
          <a:endParaRPr lang="en-US" strike="sngStrike" dirty="0"/>
        </a:p>
      </dgm:t>
    </dgm:pt>
    <dgm:pt modelId="{56C3A572-FD97-4B3B-83D3-0E4EA3B430E1}" type="parTrans" cxnId="{7CD741F6-7E2A-4B45-9F8F-6FB46DAA1A95}">
      <dgm:prSet/>
      <dgm:spPr/>
      <dgm:t>
        <a:bodyPr/>
        <a:lstStyle/>
        <a:p>
          <a:endParaRPr lang="en-US"/>
        </a:p>
      </dgm:t>
    </dgm:pt>
    <dgm:pt modelId="{ABAA81A4-0886-46FD-8532-4ED164DDE4A6}" type="sibTrans" cxnId="{7CD741F6-7E2A-4B45-9F8F-6FB46DAA1A95}">
      <dgm:prSet/>
      <dgm:spPr/>
      <dgm:t>
        <a:bodyPr/>
        <a:lstStyle/>
        <a:p>
          <a:endParaRPr lang="en-US"/>
        </a:p>
      </dgm:t>
    </dgm:pt>
    <dgm:pt modelId="{C6BBB312-611C-4F80-BD68-B78B61826E39}">
      <dgm:prSet/>
      <dgm:spPr/>
      <dgm:t>
        <a:bodyPr/>
        <a:lstStyle/>
        <a:p>
          <a:r>
            <a:rPr lang="en-US" strike="noStrike" dirty="0"/>
            <a:t>Testing</a:t>
          </a:r>
        </a:p>
      </dgm:t>
    </dgm:pt>
    <dgm:pt modelId="{7B3333A1-CD72-45A5-9BC0-46B43E24C11A}" type="parTrans" cxnId="{4738DDC2-C031-4954-BA58-3ED41B7E3059}">
      <dgm:prSet/>
      <dgm:spPr/>
      <dgm:t>
        <a:bodyPr/>
        <a:lstStyle/>
        <a:p>
          <a:endParaRPr lang="en-US"/>
        </a:p>
      </dgm:t>
    </dgm:pt>
    <dgm:pt modelId="{8DEA3EFF-CDA0-4AAC-B300-BDC821E86FAD}" type="sibTrans" cxnId="{4738DDC2-C031-4954-BA58-3ED41B7E3059}">
      <dgm:prSet/>
      <dgm:spPr/>
      <dgm:t>
        <a:bodyPr/>
        <a:lstStyle/>
        <a:p>
          <a:endParaRPr lang="en-US"/>
        </a:p>
      </dgm:t>
    </dgm:pt>
    <dgm:pt modelId="{1C7B8270-6C21-4AAC-B14C-E7233976CBE7}">
      <dgm:prSet/>
      <dgm:spPr/>
      <dgm:t>
        <a:bodyPr/>
        <a:lstStyle/>
        <a:p>
          <a:r>
            <a:rPr lang="en-US" strike="noStrike" dirty="0"/>
            <a:t>Deployment</a:t>
          </a:r>
        </a:p>
      </dgm:t>
    </dgm:pt>
    <dgm:pt modelId="{675743F4-D524-4A96-868E-237FAE6C1D67}" type="parTrans" cxnId="{67E92AC6-16DD-4AFF-A858-4BBD172F7145}">
      <dgm:prSet/>
      <dgm:spPr/>
      <dgm:t>
        <a:bodyPr/>
        <a:lstStyle/>
        <a:p>
          <a:endParaRPr lang="en-US"/>
        </a:p>
      </dgm:t>
    </dgm:pt>
    <dgm:pt modelId="{8A482314-FD49-4634-A50D-C526EA71FD20}" type="sibTrans" cxnId="{67E92AC6-16DD-4AFF-A858-4BBD172F7145}">
      <dgm:prSet/>
      <dgm:spPr/>
      <dgm:t>
        <a:bodyPr/>
        <a:lstStyle/>
        <a:p>
          <a:endParaRPr lang="en-US"/>
        </a:p>
      </dgm:t>
    </dgm:pt>
    <dgm:pt modelId="{4A26D218-23C2-49E2-A940-07A3DA0B4FA6}" type="pres">
      <dgm:prSet presAssocID="{94DF222E-6EFB-4C00-BFCE-FD42E4D65AA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9D6C6B1D-BD5E-4B44-A175-71E5DC7ACD67}" type="pres">
      <dgm:prSet presAssocID="{7473942B-9527-4377-84DF-A9E6AB4B0F64}" presName="hierRoot1" presStyleCnt="0">
        <dgm:presLayoutVars>
          <dgm:hierBranch val="init"/>
        </dgm:presLayoutVars>
      </dgm:prSet>
      <dgm:spPr/>
    </dgm:pt>
    <dgm:pt modelId="{CFE8D11F-74CC-45ED-868D-650A08AAB41C}" type="pres">
      <dgm:prSet presAssocID="{7473942B-9527-4377-84DF-A9E6AB4B0F64}" presName="rootComposite1" presStyleCnt="0"/>
      <dgm:spPr/>
    </dgm:pt>
    <dgm:pt modelId="{A5EBD6B7-86D0-4D3F-8914-D88FC9DDBCD4}" type="pres">
      <dgm:prSet presAssocID="{7473942B-9527-4377-84DF-A9E6AB4B0F64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FFEB71D-0DF3-4A14-9888-42865BF5CC8C}" type="pres">
      <dgm:prSet presAssocID="{7473942B-9527-4377-84DF-A9E6AB4B0F64}" presName="rootConnector1" presStyleLbl="node1" presStyleIdx="0" presStyleCnt="0"/>
      <dgm:spPr/>
      <dgm:t>
        <a:bodyPr/>
        <a:lstStyle/>
        <a:p>
          <a:endParaRPr lang="en-US"/>
        </a:p>
      </dgm:t>
    </dgm:pt>
    <dgm:pt modelId="{80CB0CA9-D92C-4E6B-86CE-3156F6E45CB4}" type="pres">
      <dgm:prSet presAssocID="{7473942B-9527-4377-84DF-A9E6AB4B0F64}" presName="hierChild2" presStyleCnt="0"/>
      <dgm:spPr/>
    </dgm:pt>
    <dgm:pt modelId="{86A776D3-11B1-41E3-9AFE-728552A762F0}" type="pres">
      <dgm:prSet presAssocID="{B2415382-5A61-4955-BFA5-B1EB29CED18A}" presName="Name37" presStyleLbl="parChTrans1D2" presStyleIdx="0" presStyleCnt="5"/>
      <dgm:spPr/>
      <dgm:t>
        <a:bodyPr/>
        <a:lstStyle/>
        <a:p>
          <a:endParaRPr lang="en-US"/>
        </a:p>
      </dgm:t>
    </dgm:pt>
    <dgm:pt modelId="{2719BD9B-F3DD-4497-8938-CFBAC0A81421}" type="pres">
      <dgm:prSet presAssocID="{A04B2BE5-3D50-4F29-8808-4ABB02B0BE3C}" presName="hierRoot2" presStyleCnt="0">
        <dgm:presLayoutVars>
          <dgm:hierBranch val="init"/>
        </dgm:presLayoutVars>
      </dgm:prSet>
      <dgm:spPr/>
    </dgm:pt>
    <dgm:pt modelId="{57EA2392-843E-43BC-974D-E5D36363D9F8}" type="pres">
      <dgm:prSet presAssocID="{A04B2BE5-3D50-4F29-8808-4ABB02B0BE3C}" presName="rootComposite" presStyleCnt="0"/>
      <dgm:spPr/>
    </dgm:pt>
    <dgm:pt modelId="{4A14EE0D-37A3-48F6-98C8-C3A3A49338BE}" type="pres">
      <dgm:prSet presAssocID="{A04B2BE5-3D50-4F29-8808-4ABB02B0BE3C}" presName="rootText" presStyleLbl="node2" presStyleIdx="0" presStyleCnt="5" custLinFactX="-99124" custLinFactNeighborX="-100000" custLinFactNeighborY="1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0E601F-A9AA-4C7C-9CCD-CABCC4BC07D5}" type="pres">
      <dgm:prSet presAssocID="{A04B2BE5-3D50-4F29-8808-4ABB02B0BE3C}" presName="rootConnector" presStyleLbl="node2" presStyleIdx="0" presStyleCnt="5"/>
      <dgm:spPr/>
      <dgm:t>
        <a:bodyPr/>
        <a:lstStyle/>
        <a:p>
          <a:endParaRPr lang="en-US"/>
        </a:p>
      </dgm:t>
    </dgm:pt>
    <dgm:pt modelId="{61B73443-57C5-419A-A59D-5AD204DC6D92}" type="pres">
      <dgm:prSet presAssocID="{A04B2BE5-3D50-4F29-8808-4ABB02B0BE3C}" presName="hierChild4" presStyleCnt="0"/>
      <dgm:spPr/>
    </dgm:pt>
    <dgm:pt modelId="{C8FC7E29-C45D-43CA-BB3A-A71F0B8062C4}" type="pres">
      <dgm:prSet presAssocID="{A326E4C5-7F8F-4ADF-94EE-3426C4346FC8}" presName="Name37" presStyleLbl="parChTrans1D3" presStyleIdx="0" presStyleCnt="28"/>
      <dgm:spPr/>
      <dgm:t>
        <a:bodyPr/>
        <a:lstStyle/>
        <a:p>
          <a:endParaRPr lang="en-US"/>
        </a:p>
      </dgm:t>
    </dgm:pt>
    <dgm:pt modelId="{5B078CB1-DEB5-4446-98CB-48F03AAE9B81}" type="pres">
      <dgm:prSet presAssocID="{FAC436A5-E41E-4EA7-AE8C-85D4C50FF454}" presName="hierRoot2" presStyleCnt="0">
        <dgm:presLayoutVars>
          <dgm:hierBranch val="init"/>
        </dgm:presLayoutVars>
      </dgm:prSet>
      <dgm:spPr/>
    </dgm:pt>
    <dgm:pt modelId="{E87F05C6-FA14-4FDC-85AD-4417DA3A9EE3}" type="pres">
      <dgm:prSet presAssocID="{FAC436A5-E41E-4EA7-AE8C-85D4C50FF454}" presName="rootComposite" presStyleCnt="0"/>
      <dgm:spPr/>
    </dgm:pt>
    <dgm:pt modelId="{030E65B1-AE07-4498-9A86-9CF205F14AB5}" type="pres">
      <dgm:prSet presAssocID="{FAC436A5-E41E-4EA7-AE8C-85D4C50FF454}" presName="rootText" presStyleLbl="node3" presStyleIdx="0" presStyleCnt="28" custLinFactX="-93208" custLinFactNeighborX="-100000" custLinFactNeighborY="42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B16A9EB-517F-4846-BA22-1F16509D1250}" type="pres">
      <dgm:prSet presAssocID="{FAC436A5-E41E-4EA7-AE8C-85D4C50FF454}" presName="rootConnector" presStyleLbl="node3" presStyleIdx="0" presStyleCnt="28"/>
      <dgm:spPr/>
      <dgm:t>
        <a:bodyPr/>
        <a:lstStyle/>
        <a:p>
          <a:endParaRPr lang="en-US"/>
        </a:p>
      </dgm:t>
    </dgm:pt>
    <dgm:pt modelId="{DAB69EA5-CA75-4AC5-9D69-981E653B289B}" type="pres">
      <dgm:prSet presAssocID="{FAC436A5-E41E-4EA7-AE8C-85D4C50FF454}" presName="hierChild4" presStyleCnt="0"/>
      <dgm:spPr/>
    </dgm:pt>
    <dgm:pt modelId="{D3FCEBFD-3AE6-4EBA-9C36-DC77725D55B4}" type="pres">
      <dgm:prSet presAssocID="{FAC436A5-E41E-4EA7-AE8C-85D4C50FF454}" presName="hierChild5" presStyleCnt="0"/>
      <dgm:spPr/>
    </dgm:pt>
    <dgm:pt modelId="{0E50FFE9-4C92-481D-8094-16C9F2F5D50B}" type="pres">
      <dgm:prSet presAssocID="{A04B2BE5-3D50-4F29-8808-4ABB02B0BE3C}" presName="hierChild5" presStyleCnt="0"/>
      <dgm:spPr/>
    </dgm:pt>
    <dgm:pt modelId="{3F2BD83C-A137-45EA-AE6E-6BCB17B2E1AC}" type="pres">
      <dgm:prSet presAssocID="{AFCC5E2F-A72E-4FFC-AE3A-8797077A1A76}" presName="Name37" presStyleLbl="parChTrans1D2" presStyleIdx="1" presStyleCnt="5"/>
      <dgm:spPr/>
      <dgm:t>
        <a:bodyPr/>
        <a:lstStyle/>
        <a:p>
          <a:endParaRPr lang="en-US"/>
        </a:p>
      </dgm:t>
    </dgm:pt>
    <dgm:pt modelId="{34791B27-4969-4033-A40B-BE634AFEC3FF}" type="pres">
      <dgm:prSet presAssocID="{DC3E3310-385C-4FC9-9AA2-C0FC5B7C1E41}" presName="hierRoot2" presStyleCnt="0">
        <dgm:presLayoutVars>
          <dgm:hierBranch val="init"/>
        </dgm:presLayoutVars>
      </dgm:prSet>
      <dgm:spPr/>
    </dgm:pt>
    <dgm:pt modelId="{8D81C7E3-F7D6-4326-B4D0-D0F49E322B3A}" type="pres">
      <dgm:prSet presAssocID="{DC3E3310-385C-4FC9-9AA2-C0FC5B7C1E41}" presName="rootComposite" presStyleCnt="0"/>
      <dgm:spPr/>
    </dgm:pt>
    <dgm:pt modelId="{A9462BA7-6BBE-4775-B3B9-21713AF4EE8A}" type="pres">
      <dgm:prSet presAssocID="{DC3E3310-385C-4FC9-9AA2-C0FC5B7C1E41}" presName="rootText" presStyleLbl="node2" presStyleIdx="1" presStyleCnt="5" custLinFactX="-34630" custLinFactNeighborX="-100000" custLinFactNeighborY="1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7921BE-322E-45CB-917B-FA80496AC848}" type="pres">
      <dgm:prSet presAssocID="{DC3E3310-385C-4FC9-9AA2-C0FC5B7C1E41}" presName="rootConnector" presStyleLbl="node2" presStyleIdx="1" presStyleCnt="5"/>
      <dgm:spPr/>
      <dgm:t>
        <a:bodyPr/>
        <a:lstStyle/>
        <a:p>
          <a:endParaRPr lang="en-US"/>
        </a:p>
      </dgm:t>
    </dgm:pt>
    <dgm:pt modelId="{2F27C08B-80BD-4BB6-9D50-A052854240B0}" type="pres">
      <dgm:prSet presAssocID="{DC3E3310-385C-4FC9-9AA2-C0FC5B7C1E41}" presName="hierChild4" presStyleCnt="0"/>
      <dgm:spPr/>
    </dgm:pt>
    <dgm:pt modelId="{0B1ADB34-1F2D-4A0C-8B57-EA3103F61648}" type="pres">
      <dgm:prSet presAssocID="{F09E1A98-51E1-4203-903A-347D1569DC19}" presName="Name37" presStyleLbl="parChTrans1D3" presStyleIdx="1" presStyleCnt="28"/>
      <dgm:spPr/>
      <dgm:t>
        <a:bodyPr/>
        <a:lstStyle/>
        <a:p>
          <a:endParaRPr lang="en-US"/>
        </a:p>
      </dgm:t>
    </dgm:pt>
    <dgm:pt modelId="{7A44938B-70D2-42E5-9CB9-8690B35C4E84}" type="pres">
      <dgm:prSet presAssocID="{6A84CA9E-9501-4BAC-B3E1-58B051545F3F}" presName="hierRoot2" presStyleCnt="0">
        <dgm:presLayoutVars>
          <dgm:hierBranch val="init"/>
        </dgm:presLayoutVars>
      </dgm:prSet>
      <dgm:spPr/>
    </dgm:pt>
    <dgm:pt modelId="{64CD5715-2D7A-4152-ADF4-FD4284DAA8C7}" type="pres">
      <dgm:prSet presAssocID="{6A84CA9E-9501-4BAC-B3E1-58B051545F3F}" presName="rootComposite" presStyleCnt="0"/>
      <dgm:spPr/>
    </dgm:pt>
    <dgm:pt modelId="{64BC5805-77C7-4B93-BF04-95F891A173AE}" type="pres">
      <dgm:prSet presAssocID="{6A84CA9E-9501-4BAC-B3E1-58B051545F3F}" presName="rootText" presStyleLbl="node3" presStyleIdx="1" presStyleCnt="28" custLinFactX="-8104" custLinFactNeighborX="-100000" custLinFactNeighborY="42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36609E-8297-422F-9524-918E53781AF5}" type="pres">
      <dgm:prSet presAssocID="{6A84CA9E-9501-4BAC-B3E1-58B051545F3F}" presName="rootConnector" presStyleLbl="node3" presStyleIdx="1" presStyleCnt="28"/>
      <dgm:spPr/>
      <dgm:t>
        <a:bodyPr/>
        <a:lstStyle/>
        <a:p>
          <a:endParaRPr lang="en-US"/>
        </a:p>
      </dgm:t>
    </dgm:pt>
    <dgm:pt modelId="{DB6B2BEB-2088-478A-B4E8-CFEDD8D0B515}" type="pres">
      <dgm:prSet presAssocID="{6A84CA9E-9501-4BAC-B3E1-58B051545F3F}" presName="hierChild4" presStyleCnt="0"/>
      <dgm:spPr/>
    </dgm:pt>
    <dgm:pt modelId="{82D9D214-6A26-4F0C-A7B7-A452704E3029}" type="pres">
      <dgm:prSet presAssocID="{6A84CA9E-9501-4BAC-B3E1-58B051545F3F}" presName="hierChild5" presStyleCnt="0"/>
      <dgm:spPr/>
    </dgm:pt>
    <dgm:pt modelId="{CE94738F-9B24-4EB0-9D3B-0EC5354273EC}" type="pres">
      <dgm:prSet presAssocID="{345467F6-DB99-476F-AAB4-EF2D31C79951}" presName="Name37" presStyleLbl="parChTrans1D3" presStyleIdx="2" presStyleCnt="28"/>
      <dgm:spPr/>
      <dgm:t>
        <a:bodyPr/>
        <a:lstStyle/>
        <a:p>
          <a:endParaRPr lang="en-US"/>
        </a:p>
      </dgm:t>
    </dgm:pt>
    <dgm:pt modelId="{84277F29-D614-451A-A570-A3BBA14C69E0}" type="pres">
      <dgm:prSet presAssocID="{82DC12EC-16B3-4713-96AD-9019D9C5F801}" presName="hierRoot2" presStyleCnt="0">
        <dgm:presLayoutVars>
          <dgm:hierBranch val="init"/>
        </dgm:presLayoutVars>
      </dgm:prSet>
      <dgm:spPr/>
    </dgm:pt>
    <dgm:pt modelId="{D1CD3C41-8C5C-4681-9ED1-8A62AF580CBF}" type="pres">
      <dgm:prSet presAssocID="{82DC12EC-16B3-4713-96AD-9019D9C5F801}" presName="rootComposite" presStyleCnt="0"/>
      <dgm:spPr/>
    </dgm:pt>
    <dgm:pt modelId="{E92B15D3-4BD5-4945-B966-2C6E10F74D60}" type="pres">
      <dgm:prSet presAssocID="{82DC12EC-16B3-4713-96AD-9019D9C5F801}" presName="rootText" presStyleLbl="node3" presStyleIdx="2" presStyleCnt="28" custLinFactX="-8104" custLinFactNeighborX="-100000" custLinFactNeighborY="-1410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549C33E-FB99-414B-9420-E389986672B8}" type="pres">
      <dgm:prSet presAssocID="{82DC12EC-16B3-4713-96AD-9019D9C5F801}" presName="rootConnector" presStyleLbl="node3" presStyleIdx="2" presStyleCnt="28"/>
      <dgm:spPr/>
      <dgm:t>
        <a:bodyPr/>
        <a:lstStyle/>
        <a:p>
          <a:endParaRPr lang="en-US"/>
        </a:p>
      </dgm:t>
    </dgm:pt>
    <dgm:pt modelId="{E5426964-D9AD-4403-94AC-FF7E79C8FC1B}" type="pres">
      <dgm:prSet presAssocID="{82DC12EC-16B3-4713-96AD-9019D9C5F801}" presName="hierChild4" presStyleCnt="0"/>
      <dgm:spPr/>
    </dgm:pt>
    <dgm:pt modelId="{D2CD7111-71C5-43C0-BC26-6D33E9B4A094}" type="pres">
      <dgm:prSet presAssocID="{82DC12EC-16B3-4713-96AD-9019D9C5F801}" presName="hierChild5" presStyleCnt="0"/>
      <dgm:spPr/>
    </dgm:pt>
    <dgm:pt modelId="{7A29FFDE-237B-4FFE-9CA3-590FD254558C}" type="pres">
      <dgm:prSet presAssocID="{F3222829-11DB-46C1-ACE0-0099D14F5F1F}" presName="Name37" presStyleLbl="parChTrans1D3" presStyleIdx="3" presStyleCnt="28"/>
      <dgm:spPr/>
      <dgm:t>
        <a:bodyPr/>
        <a:lstStyle/>
        <a:p>
          <a:endParaRPr lang="en-US"/>
        </a:p>
      </dgm:t>
    </dgm:pt>
    <dgm:pt modelId="{FB555984-491B-4EE1-B2B0-168CB640A07B}" type="pres">
      <dgm:prSet presAssocID="{4DD10D03-1326-43DA-A65C-D61FD0551237}" presName="hierRoot2" presStyleCnt="0">
        <dgm:presLayoutVars>
          <dgm:hierBranch val="init"/>
        </dgm:presLayoutVars>
      </dgm:prSet>
      <dgm:spPr/>
    </dgm:pt>
    <dgm:pt modelId="{1EDF59A5-0AF1-423E-AA87-A33A2DE12A64}" type="pres">
      <dgm:prSet presAssocID="{4DD10D03-1326-43DA-A65C-D61FD0551237}" presName="rootComposite" presStyleCnt="0"/>
      <dgm:spPr/>
    </dgm:pt>
    <dgm:pt modelId="{AF47656C-F967-4886-A384-9237A7EA1E53}" type="pres">
      <dgm:prSet presAssocID="{4DD10D03-1326-43DA-A65C-D61FD0551237}" presName="rootText" presStyleLbl="node3" presStyleIdx="3" presStyleCnt="28" custLinFactX="-8104" custLinFactNeighborX="-100000" custLinFactNeighborY="-118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4BBEFC3-1F2B-403D-94DE-60486E208797}" type="pres">
      <dgm:prSet presAssocID="{4DD10D03-1326-43DA-A65C-D61FD0551237}" presName="rootConnector" presStyleLbl="node3" presStyleIdx="3" presStyleCnt="28"/>
      <dgm:spPr/>
      <dgm:t>
        <a:bodyPr/>
        <a:lstStyle/>
        <a:p>
          <a:endParaRPr lang="en-US"/>
        </a:p>
      </dgm:t>
    </dgm:pt>
    <dgm:pt modelId="{95FEE3A8-CDF1-4D1E-AAE8-DCF9235FE779}" type="pres">
      <dgm:prSet presAssocID="{4DD10D03-1326-43DA-A65C-D61FD0551237}" presName="hierChild4" presStyleCnt="0"/>
      <dgm:spPr/>
    </dgm:pt>
    <dgm:pt modelId="{ACE9A922-7D7C-455C-BBEA-AFBA4D97FC03}" type="pres">
      <dgm:prSet presAssocID="{4DD10D03-1326-43DA-A65C-D61FD0551237}" presName="hierChild5" presStyleCnt="0"/>
      <dgm:spPr/>
    </dgm:pt>
    <dgm:pt modelId="{AC795012-8AFC-4B7A-ACBC-E3022DEC184D}" type="pres">
      <dgm:prSet presAssocID="{2FC86F5A-9C2C-4135-ABE4-16A426741A41}" presName="Name37" presStyleLbl="parChTrans1D3" presStyleIdx="4" presStyleCnt="28"/>
      <dgm:spPr/>
      <dgm:t>
        <a:bodyPr/>
        <a:lstStyle/>
        <a:p>
          <a:endParaRPr lang="en-US"/>
        </a:p>
      </dgm:t>
    </dgm:pt>
    <dgm:pt modelId="{638130A6-7D75-4D2C-BB81-806DEF912B95}" type="pres">
      <dgm:prSet presAssocID="{7484BD51-B503-41F6-8F3E-ACB2D76EB44E}" presName="hierRoot2" presStyleCnt="0">
        <dgm:presLayoutVars>
          <dgm:hierBranch val="init"/>
        </dgm:presLayoutVars>
      </dgm:prSet>
      <dgm:spPr/>
    </dgm:pt>
    <dgm:pt modelId="{1B141B70-307F-446E-9E4A-16BDB35D697C}" type="pres">
      <dgm:prSet presAssocID="{7484BD51-B503-41F6-8F3E-ACB2D76EB44E}" presName="rootComposite" presStyleCnt="0"/>
      <dgm:spPr/>
    </dgm:pt>
    <dgm:pt modelId="{269848AF-27B7-43C5-B800-313E8E0C6F06}" type="pres">
      <dgm:prSet presAssocID="{7484BD51-B503-41F6-8F3E-ACB2D76EB44E}" presName="rootText" presStyleLbl="node3" presStyleIdx="4" presStyleCnt="28" custLinFactX="-8104" custLinFactNeighborX="-100000" custLinFactNeighborY="-9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BA68B3-E98C-411F-8507-7EFB5810C257}" type="pres">
      <dgm:prSet presAssocID="{7484BD51-B503-41F6-8F3E-ACB2D76EB44E}" presName="rootConnector" presStyleLbl="node3" presStyleIdx="4" presStyleCnt="28"/>
      <dgm:spPr/>
      <dgm:t>
        <a:bodyPr/>
        <a:lstStyle/>
        <a:p>
          <a:endParaRPr lang="en-US"/>
        </a:p>
      </dgm:t>
    </dgm:pt>
    <dgm:pt modelId="{A80A163A-8232-4DAF-A584-0CC6488BB566}" type="pres">
      <dgm:prSet presAssocID="{7484BD51-B503-41F6-8F3E-ACB2D76EB44E}" presName="hierChild4" presStyleCnt="0"/>
      <dgm:spPr/>
    </dgm:pt>
    <dgm:pt modelId="{5BAEC75A-8A02-44CC-AFAC-3C7178C60ED7}" type="pres">
      <dgm:prSet presAssocID="{7484BD51-B503-41F6-8F3E-ACB2D76EB44E}" presName="hierChild5" presStyleCnt="0"/>
      <dgm:spPr/>
    </dgm:pt>
    <dgm:pt modelId="{2B1734E6-B5EB-40EC-ABB1-62C98EB0FD00}" type="pres">
      <dgm:prSet presAssocID="{1AE9032B-B7F2-421A-9C07-ACBD41E8EA15}" presName="Name37" presStyleLbl="parChTrans1D3" presStyleIdx="5" presStyleCnt="28"/>
      <dgm:spPr/>
      <dgm:t>
        <a:bodyPr/>
        <a:lstStyle/>
        <a:p>
          <a:endParaRPr lang="en-US"/>
        </a:p>
      </dgm:t>
    </dgm:pt>
    <dgm:pt modelId="{11AA59AC-B206-4129-90CD-077318CFC48A}" type="pres">
      <dgm:prSet presAssocID="{3C8576DC-2CD3-473C-9777-41F8CD9EADEC}" presName="hierRoot2" presStyleCnt="0">
        <dgm:presLayoutVars>
          <dgm:hierBranch val="init"/>
        </dgm:presLayoutVars>
      </dgm:prSet>
      <dgm:spPr/>
    </dgm:pt>
    <dgm:pt modelId="{B3FA0B15-6773-4A35-A63F-AA09ECCA640B}" type="pres">
      <dgm:prSet presAssocID="{3C8576DC-2CD3-473C-9777-41F8CD9EADEC}" presName="rootComposite" presStyleCnt="0"/>
      <dgm:spPr/>
    </dgm:pt>
    <dgm:pt modelId="{EA2C84F5-AF53-4A9A-8B67-35F9B839A72D}" type="pres">
      <dgm:prSet presAssocID="{3C8576DC-2CD3-473C-9777-41F8CD9EADEC}" presName="rootText" presStyleLbl="node3" presStyleIdx="5" presStyleCnt="28" custLinFactX="-8104" custLinFactNeighborX="-100000" custLinFactNeighborY="-7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9FEDE21-D555-4376-BFBE-D426B644E547}" type="pres">
      <dgm:prSet presAssocID="{3C8576DC-2CD3-473C-9777-41F8CD9EADEC}" presName="rootConnector" presStyleLbl="node3" presStyleIdx="5" presStyleCnt="28"/>
      <dgm:spPr/>
      <dgm:t>
        <a:bodyPr/>
        <a:lstStyle/>
        <a:p>
          <a:endParaRPr lang="en-US"/>
        </a:p>
      </dgm:t>
    </dgm:pt>
    <dgm:pt modelId="{D23C6E2E-DEFF-4BBC-9726-BCC3EFA27CC0}" type="pres">
      <dgm:prSet presAssocID="{3C8576DC-2CD3-473C-9777-41F8CD9EADEC}" presName="hierChild4" presStyleCnt="0"/>
      <dgm:spPr/>
    </dgm:pt>
    <dgm:pt modelId="{DB0658D6-510B-4385-A42E-9BC5A3EC9B6E}" type="pres">
      <dgm:prSet presAssocID="{3C8576DC-2CD3-473C-9777-41F8CD9EADEC}" presName="hierChild5" presStyleCnt="0"/>
      <dgm:spPr/>
    </dgm:pt>
    <dgm:pt modelId="{419AA8AD-A747-44FB-8F14-B1CCB740C324}" type="pres">
      <dgm:prSet presAssocID="{7B3333A1-CD72-45A5-9BC0-46B43E24C11A}" presName="Name37" presStyleLbl="parChTrans1D3" presStyleIdx="6" presStyleCnt="28"/>
      <dgm:spPr/>
      <dgm:t>
        <a:bodyPr/>
        <a:lstStyle/>
        <a:p>
          <a:endParaRPr lang="en-US"/>
        </a:p>
      </dgm:t>
    </dgm:pt>
    <dgm:pt modelId="{833FA4E2-6403-443E-9C9E-900BD9F15674}" type="pres">
      <dgm:prSet presAssocID="{C6BBB312-611C-4F80-BD68-B78B61826E39}" presName="hierRoot2" presStyleCnt="0">
        <dgm:presLayoutVars>
          <dgm:hierBranch val="init"/>
        </dgm:presLayoutVars>
      </dgm:prSet>
      <dgm:spPr/>
    </dgm:pt>
    <dgm:pt modelId="{DB02B7A3-0AA2-47C5-9FA4-4376E7F17FE2}" type="pres">
      <dgm:prSet presAssocID="{C6BBB312-611C-4F80-BD68-B78B61826E39}" presName="rootComposite" presStyleCnt="0"/>
      <dgm:spPr/>
    </dgm:pt>
    <dgm:pt modelId="{CDA6B226-F714-4A29-A246-9D64073D794B}" type="pres">
      <dgm:prSet presAssocID="{C6BBB312-611C-4F80-BD68-B78B61826E39}" presName="rootText" presStyleLbl="node3" presStyleIdx="6" presStyleCnt="28" custLinFactX="-5758" custLinFactNeighborX="-100000" custLinFactNeighborY="-62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4F240A0-9393-4AA8-BA8F-178D0DEAF93E}" type="pres">
      <dgm:prSet presAssocID="{C6BBB312-611C-4F80-BD68-B78B61826E39}" presName="rootConnector" presStyleLbl="node3" presStyleIdx="6" presStyleCnt="28"/>
      <dgm:spPr/>
      <dgm:t>
        <a:bodyPr/>
        <a:lstStyle/>
        <a:p>
          <a:endParaRPr lang="en-US"/>
        </a:p>
      </dgm:t>
    </dgm:pt>
    <dgm:pt modelId="{683D2566-6FC4-4648-99B4-EA92411C0533}" type="pres">
      <dgm:prSet presAssocID="{C6BBB312-611C-4F80-BD68-B78B61826E39}" presName="hierChild4" presStyleCnt="0"/>
      <dgm:spPr/>
    </dgm:pt>
    <dgm:pt modelId="{2B51D15C-7789-4C0B-A2F6-5895F2610CFD}" type="pres">
      <dgm:prSet presAssocID="{C6BBB312-611C-4F80-BD68-B78B61826E39}" presName="hierChild5" presStyleCnt="0"/>
      <dgm:spPr/>
    </dgm:pt>
    <dgm:pt modelId="{3A5115FA-8AE1-41FF-978C-BABE0146A1CD}" type="pres">
      <dgm:prSet presAssocID="{675743F4-D524-4A96-868E-237FAE6C1D67}" presName="Name37" presStyleLbl="parChTrans1D3" presStyleIdx="7" presStyleCnt="28"/>
      <dgm:spPr/>
      <dgm:t>
        <a:bodyPr/>
        <a:lstStyle/>
        <a:p>
          <a:endParaRPr lang="en-US"/>
        </a:p>
      </dgm:t>
    </dgm:pt>
    <dgm:pt modelId="{A775C792-F8D9-471D-80F1-DB5D988792A1}" type="pres">
      <dgm:prSet presAssocID="{1C7B8270-6C21-4AAC-B14C-E7233976CBE7}" presName="hierRoot2" presStyleCnt="0">
        <dgm:presLayoutVars>
          <dgm:hierBranch val="init"/>
        </dgm:presLayoutVars>
      </dgm:prSet>
      <dgm:spPr/>
    </dgm:pt>
    <dgm:pt modelId="{6387E86A-AB3D-4B40-AA6C-16581EEF6A01}" type="pres">
      <dgm:prSet presAssocID="{1C7B8270-6C21-4AAC-B14C-E7233976CBE7}" presName="rootComposite" presStyleCnt="0"/>
      <dgm:spPr/>
    </dgm:pt>
    <dgm:pt modelId="{43EFA6A9-B579-4AA2-902B-E640E7D21E8D}" type="pres">
      <dgm:prSet presAssocID="{1C7B8270-6C21-4AAC-B14C-E7233976CBE7}" presName="rootText" presStyleLbl="node3" presStyleIdx="7" presStyleCnt="28" custLinFactX="-5758" custLinFactNeighborX="-100000" custLinFactNeighborY="-104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8F6B1A1-221D-404D-BD65-54199A131887}" type="pres">
      <dgm:prSet presAssocID="{1C7B8270-6C21-4AAC-B14C-E7233976CBE7}" presName="rootConnector" presStyleLbl="node3" presStyleIdx="7" presStyleCnt="28"/>
      <dgm:spPr/>
      <dgm:t>
        <a:bodyPr/>
        <a:lstStyle/>
        <a:p>
          <a:endParaRPr lang="en-US"/>
        </a:p>
      </dgm:t>
    </dgm:pt>
    <dgm:pt modelId="{C181D268-C5C2-4A63-9A54-79FBBB3E6DC9}" type="pres">
      <dgm:prSet presAssocID="{1C7B8270-6C21-4AAC-B14C-E7233976CBE7}" presName="hierChild4" presStyleCnt="0"/>
      <dgm:spPr/>
    </dgm:pt>
    <dgm:pt modelId="{7EDAF43B-4243-4D16-A07F-57A082D28A24}" type="pres">
      <dgm:prSet presAssocID="{1C7B8270-6C21-4AAC-B14C-E7233976CBE7}" presName="hierChild5" presStyleCnt="0"/>
      <dgm:spPr/>
    </dgm:pt>
    <dgm:pt modelId="{9E04B819-12EB-47DE-9C2A-98A9424500DA}" type="pres">
      <dgm:prSet presAssocID="{DC3E3310-385C-4FC9-9AA2-C0FC5B7C1E41}" presName="hierChild5" presStyleCnt="0"/>
      <dgm:spPr/>
    </dgm:pt>
    <dgm:pt modelId="{EB64C104-6EBF-4377-973F-717541D9A01C}" type="pres">
      <dgm:prSet presAssocID="{2FEE2F0C-5713-43D0-980D-CAD411039B45}" presName="Name37" presStyleLbl="parChTrans1D2" presStyleIdx="2" presStyleCnt="5"/>
      <dgm:spPr/>
      <dgm:t>
        <a:bodyPr/>
        <a:lstStyle/>
        <a:p>
          <a:endParaRPr lang="en-US"/>
        </a:p>
      </dgm:t>
    </dgm:pt>
    <dgm:pt modelId="{325E5359-43BF-49DC-839E-A34426AAAE82}" type="pres">
      <dgm:prSet presAssocID="{465B9B98-0327-408D-89A9-4841C76931ED}" presName="hierRoot2" presStyleCnt="0">
        <dgm:presLayoutVars>
          <dgm:hierBranch val="init"/>
        </dgm:presLayoutVars>
      </dgm:prSet>
      <dgm:spPr/>
    </dgm:pt>
    <dgm:pt modelId="{68DA0787-56E7-42BE-8BB6-2855D49A138B}" type="pres">
      <dgm:prSet presAssocID="{465B9B98-0327-408D-89A9-4841C76931ED}" presName="rootComposite" presStyleCnt="0"/>
      <dgm:spPr/>
    </dgm:pt>
    <dgm:pt modelId="{D075BC47-9C1F-4EA8-BE0A-F6839186B45D}" type="pres">
      <dgm:prSet presAssocID="{465B9B98-0327-408D-89A9-4841C76931ED}" presName="rootText" presStyleLbl="node2" presStyleIdx="2" presStyleCnt="5" custLinFactNeighborX="-48000" custLinFactNeighborY="1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088826-1DA1-44E8-88B1-CFE125AC5499}" type="pres">
      <dgm:prSet presAssocID="{465B9B98-0327-408D-89A9-4841C76931ED}" presName="rootConnector" presStyleLbl="node2" presStyleIdx="2" presStyleCnt="5"/>
      <dgm:spPr/>
      <dgm:t>
        <a:bodyPr/>
        <a:lstStyle/>
        <a:p>
          <a:endParaRPr lang="en-US"/>
        </a:p>
      </dgm:t>
    </dgm:pt>
    <dgm:pt modelId="{EDE1DFFF-47A0-4693-9C02-ACC93EC1AF38}" type="pres">
      <dgm:prSet presAssocID="{465B9B98-0327-408D-89A9-4841C76931ED}" presName="hierChild4" presStyleCnt="0"/>
      <dgm:spPr/>
    </dgm:pt>
    <dgm:pt modelId="{1792AC54-DAA2-469E-B246-4E0DA2656206}" type="pres">
      <dgm:prSet presAssocID="{3F255007-2C47-479F-9526-7C481F3170DD}" presName="Name37" presStyleLbl="parChTrans1D3" presStyleIdx="8" presStyleCnt="28"/>
      <dgm:spPr/>
      <dgm:t>
        <a:bodyPr/>
        <a:lstStyle/>
        <a:p>
          <a:endParaRPr lang="en-US"/>
        </a:p>
      </dgm:t>
    </dgm:pt>
    <dgm:pt modelId="{61EC1337-F69A-4C38-9D53-C364CAF112D8}" type="pres">
      <dgm:prSet presAssocID="{A9DDCA3D-7C87-4C44-B9AA-0E6F0F47BE08}" presName="hierRoot2" presStyleCnt="0">
        <dgm:presLayoutVars>
          <dgm:hierBranch val="init"/>
        </dgm:presLayoutVars>
      </dgm:prSet>
      <dgm:spPr/>
    </dgm:pt>
    <dgm:pt modelId="{EFE6D906-873D-485E-B8DA-639FD000CECD}" type="pres">
      <dgm:prSet presAssocID="{A9DDCA3D-7C87-4C44-B9AA-0E6F0F47BE08}" presName="rootComposite" presStyleCnt="0"/>
      <dgm:spPr/>
    </dgm:pt>
    <dgm:pt modelId="{76486D5F-163B-4656-85F4-379B2C0AEAD6}" type="pres">
      <dgm:prSet presAssocID="{A9DDCA3D-7C87-4C44-B9AA-0E6F0F47BE08}" presName="rootText" presStyleLbl="node3" presStyleIdx="8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6E5BCF0-61B1-4A42-983A-97DE98C87500}" type="pres">
      <dgm:prSet presAssocID="{A9DDCA3D-7C87-4C44-B9AA-0E6F0F47BE08}" presName="rootConnector" presStyleLbl="node3" presStyleIdx="8" presStyleCnt="28"/>
      <dgm:spPr/>
      <dgm:t>
        <a:bodyPr/>
        <a:lstStyle/>
        <a:p>
          <a:endParaRPr lang="en-US"/>
        </a:p>
      </dgm:t>
    </dgm:pt>
    <dgm:pt modelId="{618EA9F2-C43C-473E-BBBE-0DEDA5BF9E19}" type="pres">
      <dgm:prSet presAssocID="{A9DDCA3D-7C87-4C44-B9AA-0E6F0F47BE08}" presName="hierChild4" presStyleCnt="0"/>
      <dgm:spPr/>
    </dgm:pt>
    <dgm:pt modelId="{C0918AE3-AE38-4171-B343-9E56CB0668D9}" type="pres">
      <dgm:prSet presAssocID="{A9DDCA3D-7C87-4C44-B9AA-0E6F0F47BE08}" presName="hierChild5" presStyleCnt="0"/>
      <dgm:spPr/>
    </dgm:pt>
    <dgm:pt modelId="{3D2AE79A-8E2A-41E3-9785-1046DCD2C9CB}" type="pres">
      <dgm:prSet presAssocID="{6BC8C9D5-EA2A-422D-AB2D-9C5328D1A001}" presName="Name37" presStyleLbl="parChTrans1D3" presStyleIdx="9" presStyleCnt="28"/>
      <dgm:spPr/>
      <dgm:t>
        <a:bodyPr/>
        <a:lstStyle/>
        <a:p>
          <a:endParaRPr lang="en-US"/>
        </a:p>
      </dgm:t>
    </dgm:pt>
    <dgm:pt modelId="{60A9B372-F15C-4293-9D24-3714F1CE83F7}" type="pres">
      <dgm:prSet presAssocID="{BFAB078B-CEFC-4FD7-B960-ADB004E6C110}" presName="hierRoot2" presStyleCnt="0">
        <dgm:presLayoutVars>
          <dgm:hierBranch val="init"/>
        </dgm:presLayoutVars>
      </dgm:prSet>
      <dgm:spPr/>
    </dgm:pt>
    <dgm:pt modelId="{94BA1405-22A2-4780-9C2B-D1F29619B5C4}" type="pres">
      <dgm:prSet presAssocID="{BFAB078B-CEFC-4FD7-B960-ADB004E6C110}" presName="rootComposite" presStyleCnt="0"/>
      <dgm:spPr/>
    </dgm:pt>
    <dgm:pt modelId="{AC367985-8DB5-47F7-8A29-1B787291A75E}" type="pres">
      <dgm:prSet presAssocID="{BFAB078B-CEFC-4FD7-B960-ADB004E6C110}" presName="rootText" presStyleLbl="node3" presStyleIdx="9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4D9CA22-5F84-463A-9088-1B6DAC64BC51}" type="pres">
      <dgm:prSet presAssocID="{BFAB078B-CEFC-4FD7-B960-ADB004E6C110}" presName="rootConnector" presStyleLbl="node3" presStyleIdx="9" presStyleCnt="28"/>
      <dgm:spPr/>
      <dgm:t>
        <a:bodyPr/>
        <a:lstStyle/>
        <a:p>
          <a:endParaRPr lang="en-US"/>
        </a:p>
      </dgm:t>
    </dgm:pt>
    <dgm:pt modelId="{E2F37CA2-C730-4870-8EE4-044BFE16EC1D}" type="pres">
      <dgm:prSet presAssocID="{BFAB078B-CEFC-4FD7-B960-ADB004E6C110}" presName="hierChild4" presStyleCnt="0"/>
      <dgm:spPr/>
    </dgm:pt>
    <dgm:pt modelId="{0BCD2421-3F93-448A-8ED0-F6020C6FBC54}" type="pres">
      <dgm:prSet presAssocID="{BFAB078B-CEFC-4FD7-B960-ADB004E6C110}" presName="hierChild5" presStyleCnt="0"/>
      <dgm:spPr/>
    </dgm:pt>
    <dgm:pt modelId="{A197A5FE-C702-4794-81BC-2079393CB2CA}" type="pres">
      <dgm:prSet presAssocID="{56C3A572-FD97-4B3B-83D3-0E4EA3B430E1}" presName="Name37" presStyleLbl="parChTrans1D3" presStyleIdx="10" presStyleCnt="28"/>
      <dgm:spPr/>
      <dgm:t>
        <a:bodyPr/>
        <a:lstStyle/>
        <a:p>
          <a:endParaRPr lang="en-US"/>
        </a:p>
      </dgm:t>
    </dgm:pt>
    <dgm:pt modelId="{95654180-D19E-480C-9C3B-985DB554C323}" type="pres">
      <dgm:prSet presAssocID="{5AEC8E8E-FFA9-4F28-BA3E-CDEB41B9F23A}" presName="hierRoot2" presStyleCnt="0">
        <dgm:presLayoutVars>
          <dgm:hierBranch val="init"/>
        </dgm:presLayoutVars>
      </dgm:prSet>
      <dgm:spPr/>
    </dgm:pt>
    <dgm:pt modelId="{C919635C-987C-46BA-939F-64D68E2C6726}" type="pres">
      <dgm:prSet presAssocID="{5AEC8E8E-FFA9-4F28-BA3E-CDEB41B9F23A}" presName="rootComposite" presStyleCnt="0"/>
      <dgm:spPr/>
    </dgm:pt>
    <dgm:pt modelId="{BE06B203-50E5-446D-9798-80B14181E48B}" type="pres">
      <dgm:prSet presAssocID="{5AEC8E8E-FFA9-4F28-BA3E-CDEB41B9F23A}" presName="rootText" presStyleLbl="node3" presStyleIdx="10" presStyleCnt="28" custLinFactNeighborX="3032" custLinFactNeighborY="610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DE11154-C5DC-4290-AC43-0527D8342870}" type="pres">
      <dgm:prSet presAssocID="{5AEC8E8E-FFA9-4F28-BA3E-CDEB41B9F23A}" presName="rootConnector" presStyleLbl="node3" presStyleIdx="10" presStyleCnt="28"/>
      <dgm:spPr/>
      <dgm:t>
        <a:bodyPr/>
        <a:lstStyle/>
        <a:p>
          <a:endParaRPr lang="en-US"/>
        </a:p>
      </dgm:t>
    </dgm:pt>
    <dgm:pt modelId="{8F99FAB2-0F18-4C26-AFFF-7B9942045D92}" type="pres">
      <dgm:prSet presAssocID="{5AEC8E8E-FFA9-4F28-BA3E-CDEB41B9F23A}" presName="hierChild4" presStyleCnt="0"/>
      <dgm:spPr/>
    </dgm:pt>
    <dgm:pt modelId="{5F28FFD8-3083-480A-AB1C-E849D69A734B}" type="pres">
      <dgm:prSet presAssocID="{5AEC8E8E-FFA9-4F28-BA3E-CDEB41B9F23A}" presName="hierChild5" presStyleCnt="0"/>
      <dgm:spPr/>
    </dgm:pt>
    <dgm:pt modelId="{61F624CE-AC8A-4240-9899-237ADBF760F6}" type="pres">
      <dgm:prSet presAssocID="{BBFD8A5E-D81D-4519-BFED-3CD82AFC836C}" presName="Name37" presStyleLbl="parChTrans1D3" presStyleIdx="11" presStyleCnt="28"/>
      <dgm:spPr/>
      <dgm:t>
        <a:bodyPr/>
        <a:lstStyle/>
        <a:p>
          <a:endParaRPr lang="en-US"/>
        </a:p>
      </dgm:t>
    </dgm:pt>
    <dgm:pt modelId="{791C82C8-A0B1-400E-90E3-BA829E6F8F12}" type="pres">
      <dgm:prSet presAssocID="{760A1FD0-5643-4727-B58A-0D614BB5DC97}" presName="hierRoot2" presStyleCnt="0">
        <dgm:presLayoutVars>
          <dgm:hierBranch val="init"/>
        </dgm:presLayoutVars>
      </dgm:prSet>
      <dgm:spPr/>
    </dgm:pt>
    <dgm:pt modelId="{5208735C-78DF-4BD2-AD59-0EEE76E9784E}" type="pres">
      <dgm:prSet presAssocID="{760A1FD0-5643-4727-B58A-0D614BB5DC97}" presName="rootComposite" presStyleCnt="0"/>
      <dgm:spPr/>
    </dgm:pt>
    <dgm:pt modelId="{21C386B7-2EA1-4DB1-B2A1-01025ECDD9E3}" type="pres">
      <dgm:prSet presAssocID="{760A1FD0-5643-4727-B58A-0D614BB5DC97}" presName="rootText" presStyleLbl="node3" presStyleIdx="11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A5D6188-ECD9-4FD3-8B68-03C10DD775E2}" type="pres">
      <dgm:prSet presAssocID="{760A1FD0-5643-4727-B58A-0D614BB5DC97}" presName="rootConnector" presStyleLbl="node3" presStyleIdx="11" presStyleCnt="28"/>
      <dgm:spPr/>
      <dgm:t>
        <a:bodyPr/>
        <a:lstStyle/>
        <a:p>
          <a:endParaRPr lang="en-US"/>
        </a:p>
      </dgm:t>
    </dgm:pt>
    <dgm:pt modelId="{E74B42BA-2C01-4216-A720-0A4B32E51564}" type="pres">
      <dgm:prSet presAssocID="{760A1FD0-5643-4727-B58A-0D614BB5DC97}" presName="hierChild4" presStyleCnt="0"/>
      <dgm:spPr/>
    </dgm:pt>
    <dgm:pt modelId="{77EB0D11-CDF5-45B1-85EE-3FE490E22D88}" type="pres">
      <dgm:prSet presAssocID="{760A1FD0-5643-4727-B58A-0D614BB5DC97}" presName="hierChild5" presStyleCnt="0"/>
      <dgm:spPr/>
    </dgm:pt>
    <dgm:pt modelId="{E1AB8B25-C557-4223-813A-8B9A5516F18A}" type="pres">
      <dgm:prSet presAssocID="{28D58C1E-E08C-4101-87A9-103BB0B5270C}" presName="Name37" presStyleLbl="parChTrans1D3" presStyleIdx="12" presStyleCnt="28"/>
      <dgm:spPr/>
      <dgm:t>
        <a:bodyPr/>
        <a:lstStyle/>
        <a:p>
          <a:endParaRPr lang="en-US"/>
        </a:p>
      </dgm:t>
    </dgm:pt>
    <dgm:pt modelId="{3650785A-5268-4071-B6DD-FCBAE3ABD0B6}" type="pres">
      <dgm:prSet presAssocID="{684185DA-2191-429D-A8A0-EF9D67443564}" presName="hierRoot2" presStyleCnt="0">
        <dgm:presLayoutVars>
          <dgm:hierBranch val="init"/>
        </dgm:presLayoutVars>
      </dgm:prSet>
      <dgm:spPr/>
    </dgm:pt>
    <dgm:pt modelId="{FC3E8510-3E79-4631-ADB5-A01DB58B4C7B}" type="pres">
      <dgm:prSet presAssocID="{684185DA-2191-429D-A8A0-EF9D67443564}" presName="rootComposite" presStyleCnt="0"/>
      <dgm:spPr/>
    </dgm:pt>
    <dgm:pt modelId="{B6FD0C02-057C-4942-9834-2BA20D6871CC}" type="pres">
      <dgm:prSet presAssocID="{684185DA-2191-429D-A8A0-EF9D67443564}" presName="rootText" presStyleLbl="node3" presStyleIdx="12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72B7DA5-35F1-4C5A-8FF2-A26CCBF9C0E9}" type="pres">
      <dgm:prSet presAssocID="{684185DA-2191-429D-A8A0-EF9D67443564}" presName="rootConnector" presStyleLbl="node3" presStyleIdx="12" presStyleCnt="28"/>
      <dgm:spPr/>
      <dgm:t>
        <a:bodyPr/>
        <a:lstStyle/>
        <a:p>
          <a:endParaRPr lang="en-US"/>
        </a:p>
      </dgm:t>
    </dgm:pt>
    <dgm:pt modelId="{E92ACE35-F026-47B1-938A-37A3B24B2C2F}" type="pres">
      <dgm:prSet presAssocID="{684185DA-2191-429D-A8A0-EF9D67443564}" presName="hierChild4" presStyleCnt="0"/>
      <dgm:spPr/>
    </dgm:pt>
    <dgm:pt modelId="{214FBCEC-EECB-4645-841C-0E0173FECA2B}" type="pres">
      <dgm:prSet presAssocID="{684185DA-2191-429D-A8A0-EF9D67443564}" presName="hierChild5" presStyleCnt="0"/>
      <dgm:spPr/>
    </dgm:pt>
    <dgm:pt modelId="{00D51CD6-343E-438A-9585-7520D6941203}" type="pres">
      <dgm:prSet presAssocID="{D3E6BD20-5209-49FD-A3E7-8FBA2E523B22}" presName="Name37" presStyleLbl="parChTrans1D3" presStyleIdx="13" presStyleCnt="28"/>
      <dgm:spPr/>
      <dgm:t>
        <a:bodyPr/>
        <a:lstStyle/>
        <a:p>
          <a:endParaRPr lang="en-US"/>
        </a:p>
      </dgm:t>
    </dgm:pt>
    <dgm:pt modelId="{6234BE2A-57A5-47C4-82BA-3E30E2DAF6DA}" type="pres">
      <dgm:prSet presAssocID="{A03542D9-69FF-4ACC-8FEE-D2999019B1DD}" presName="hierRoot2" presStyleCnt="0">
        <dgm:presLayoutVars>
          <dgm:hierBranch val="init"/>
        </dgm:presLayoutVars>
      </dgm:prSet>
      <dgm:spPr/>
    </dgm:pt>
    <dgm:pt modelId="{E22B1D62-4118-470F-B6AA-8462675BF555}" type="pres">
      <dgm:prSet presAssocID="{A03542D9-69FF-4ACC-8FEE-D2999019B1DD}" presName="rootComposite" presStyleCnt="0"/>
      <dgm:spPr/>
    </dgm:pt>
    <dgm:pt modelId="{A510E418-66EA-40CF-8AE1-D4BDC5D42461}" type="pres">
      <dgm:prSet presAssocID="{A03542D9-69FF-4ACC-8FEE-D2999019B1DD}" presName="rootText" presStyleLbl="node3" presStyleIdx="13" presStyleCnt="2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1654271-7A2E-45FE-A8BB-40482B491C3E}" type="pres">
      <dgm:prSet presAssocID="{A03542D9-69FF-4ACC-8FEE-D2999019B1DD}" presName="rootConnector" presStyleLbl="node3" presStyleIdx="13" presStyleCnt="28"/>
      <dgm:spPr/>
      <dgm:t>
        <a:bodyPr/>
        <a:lstStyle/>
        <a:p>
          <a:endParaRPr lang="en-US"/>
        </a:p>
      </dgm:t>
    </dgm:pt>
    <dgm:pt modelId="{E7217296-4623-4E84-9E5E-21CB55FF67EE}" type="pres">
      <dgm:prSet presAssocID="{A03542D9-69FF-4ACC-8FEE-D2999019B1DD}" presName="hierChild4" presStyleCnt="0"/>
      <dgm:spPr/>
    </dgm:pt>
    <dgm:pt modelId="{FED678AD-7F2A-40D9-AE40-50E28B7669F6}" type="pres">
      <dgm:prSet presAssocID="{A03542D9-69FF-4ACC-8FEE-D2999019B1DD}" presName="hierChild5" presStyleCnt="0"/>
      <dgm:spPr/>
    </dgm:pt>
    <dgm:pt modelId="{9F76EF91-8DFC-40C6-9F85-14F3EC6CF57B}" type="pres">
      <dgm:prSet presAssocID="{465B9B98-0327-408D-89A9-4841C76931ED}" presName="hierChild5" presStyleCnt="0"/>
      <dgm:spPr/>
    </dgm:pt>
    <dgm:pt modelId="{A6F8A908-78F5-47C8-9442-2DBA1446CC84}" type="pres">
      <dgm:prSet presAssocID="{E06501B0-5ACF-4B83-BF59-E927C36F7EA3}" presName="Name37" presStyleLbl="parChTrans1D2" presStyleIdx="3" presStyleCnt="5"/>
      <dgm:spPr/>
      <dgm:t>
        <a:bodyPr/>
        <a:lstStyle/>
        <a:p>
          <a:endParaRPr lang="en-US"/>
        </a:p>
      </dgm:t>
    </dgm:pt>
    <dgm:pt modelId="{AD95CB0B-A41A-4C46-9A5A-D3EC4D99967C}" type="pres">
      <dgm:prSet presAssocID="{5FC88461-669F-4A57-84D1-06601C1CC98A}" presName="hierRoot2" presStyleCnt="0">
        <dgm:presLayoutVars>
          <dgm:hierBranch val="init"/>
        </dgm:presLayoutVars>
      </dgm:prSet>
      <dgm:spPr/>
    </dgm:pt>
    <dgm:pt modelId="{6C97F6D3-7A48-41E2-89B5-BA8934C2711D}" type="pres">
      <dgm:prSet presAssocID="{5FC88461-669F-4A57-84D1-06601C1CC98A}" presName="rootComposite" presStyleCnt="0"/>
      <dgm:spPr/>
    </dgm:pt>
    <dgm:pt modelId="{26A0D1A2-B29E-4651-A160-91E3693EA5DB}" type="pres">
      <dgm:prSet presAssocID="{5FC88461-669F-4A57-84D1-06601C1CC98A}" presName="rootText" presStyleLbl="node2" presStyleIdx="3" presStyleCnt="5" custLinFactX="7715" custLinFactNeighborX="100000" custLinFactNeighborY="196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6303AA9-5468-44FC-A6F9-7283CB23E4A1}" type="pres">
      <dgm:prSet presAssocID="{5FC88461-669F-4A57-84D1-06601C1CC98A}" presName="rootConnector" presStyleLbl="node2" presStyleIdx="3" presStyleCnt="5"/>
      <dgm:spPr/>
      <dgm:t>
        <a:bodyPr/>
        <a:lstStyle/>
        <a:p>
          <a:endParaRPr lang="en-US"/>
        </a:p>
      </dgm:t>
    </dgm:pt>
    <dgm:pt modelId="{27E52023-3114-4917-81AF-5E33734D9B35}" type="pres">
      <dgm:prSet presAssocID="{5FC88461-669F-4A57-84D1-06601C1CC98A}" presName="hierChild4" presStyleCnt="0"/>
      <dgm:spPr/>
    </dgm:pt>
    <dgm:pt modelId="{B9AE76FB-07C4-4580-9141-895F978149F7}" type="pres">
      <dgm:prSet presAssocID="{ADB14A2F-7AC1-4D2B-BD8F-5B4239EEEF3A}" presName="Name37" presStyleLbl="parChTrans1D3" presStyleIdx="14" presStyleCnt="28"/>
      <dgm:spPr/>
      <dgm:t>
        <a:bodyPr/>
        <a:lstStyle/>
        <a:p>
          <a:endParaRPr lang="en-US"/>
        </a:p>
      </dgm:t>
    </dgm:pt>
    <dgm:pt modelId="{34370F18-798C-47DA-8FBB-E1112D04AA55}" type="pres">
      <dgm:prSet presAssocID="{F8C85F01-EB31-4EC1-A505-6B210FD6E5F3}" presName="hierRoot2" presStyleCnt="0">
        <dgm:presLayoutVars>
          <dgm:hierBranch val="init"/>
        </dgm:presLayoutVars>
      </dgm:prSet>
      <dgm:spPr/>
    </dgm:pt>
    <dgm:pt modelId="{4F060D23-77A5-4325-8A66-5426CB8303F2}" type="pres">
      <dgm:prSet presAssocID="{F8C85F01-EB31-4EC1-A505-6B210FD6E5F3}" presName="rootComposite" presStyleCnt="0"/>
      <dgm:spPr/>
    </dgm:pt>
    <dgm:pt modelId="{8AFC0170-0CE0-48D2-AE97-861056FB29EE}" type="pres">
      <dgm:prSet presAssocID="{F8C85F01-EB31-4EC1-A505-6B210FD6E5F3}" presName="rootText" presStyleLbl="node3" presStyleIdx="14" presStyleCnt="28" custLinFactX="85767" custLinFactNeighborX="100000" custLinFactNeighborY="423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9A2BF0F-C239-4F5F-A6A3-C1C2EC167F73}" type="pres">
      <dgm:prSet presAssocID="{F8C85F01-EB31-4EC1-A505-6B210FD6E5F3}" presName="rootConnector" presStyleLbl="node3" presStyleIdx="14" presStyleCnt="28"/>
      <dgm:spPr/>
      <dgm:t>
        <a:bodyPr/>
        <a:lstStyle/>
        <a:p>
          <a:endParaRPr lang="en-US"/>
        </a:p>
      </dgm:t>
    </dgm:pt>
    <dgm:pt modelId="{4B0E9931-A8E9-4D5F-AC70-07E37BF86AF0}" type="pres">
      <dgm:prSet presAssocID="{F8C85F01-EB31-4EC1-A505-6B210FD6E5F3}" presName="hierChild4" presStyleCnt="0"/>
      <dgm:spPr/>
    </dgm:pt>
    <dgm:pt modelId="{8C030851-67A6-496F-95FE-0DFB469FD77A}" type="pres">
      <dgm:prSet presAssocID="{F8C85F01-EB31-4EC1-A505-6B210FD6E5F3}" presName="hierChild5" presStyleCnt="0"/>
      <dgm:spPr/>
    </dgm:pt>
    <dgm:pt modelId="{FD4BED3C-D453-4DC9-B2C5-73D6FB8E42FB}" type="pres">
      <dgm:prSet presAssocID="{571CB87C-D631-47CA-B6CB-DBEB039D3141}" presName="Name37" presStyleLbl="parChTrans1D3" presStyleIdx="15" presStyleCnt="28"/>
      <dgm:spPr/>
      <dgm:t>
        <a:bodyPr/>
        <a:lstStyle/>
        <a:p>
          <a:endParaRPr lang="en-US"/>
        </a:p>
      </dgm:t>
    </dgm:pt>
    <dgm:pt modelId="{7DB35AB4-7B22-4283-A101-D99D6D434C7C}" type="pres">
      <dgm:prSet presAssocID="{0DB8079A-FE28-4FF0-83A2-4D5BF3780407}" presName="hierRoot2" presStyleCnt="0">
        <dgm:presLayoutVars>
          <dgm:hierBranch val="init"/>
        </dgm:presLayoutVars>
      </dgm:prSet>
      <dgm:spPr/>
    </dgm:pt>
    <dgm:pt modelId="{C4824E08-75C3-4653-BD2C-D50D3B343332}" type="pres">
      <dgm:prSet presAssocID="{0DB8079A-FE28-4FF0-83A2-4D5BF3780407}" presName="rootComposite" presStyleCnt="0"/>
      <dgm:spPr/>
    </dgm:pt>
    <dgm:pt modelId="{FCBD472C-B0FE-48AC-B6ED-CD694BCAB7B6}" type="pres">
      <dgm:prSet presAssocID="{0DB8079A-FE28-4FF0-83A2-4D5BF3780407}" presName="rootText" presStyleLbl="node3" presStyleIdx="15" presStyleCnt="28" custLinFactX="85767" custLinFactNeighborX="100000" custLinFactNeighborY="650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BA32F55-D158-46D9-AD83-3A4E758CF04E}" type="pres">
      <dgm:prSet presAssocID="{0DB8079A-FE28-4FF0-83A2-4D5BF3780407}" presName="rootConnector" presStyleLbl="node3" presStyleIdx="15" presStyleCnt="28"/>
      <dgm:spPr/>
      <dgm:t>
        <a:bodyPr/>
        <a:lstStyle/>
        <a:p>
          <a:endParaRPr lang="en-US"/>
        </a:p>
      </dgm:t>
    </dgm:pt>
    <dgm:pt modelId="{CC00C00B-E311-4B34-8FC2-D546EA5CAEA0}" type="pres">
      <dgm:prSet presAssocID="{0DB8079A-FE28-4FF0-83A2-4D5BF3780407}" presName="hierChild4" presStyleCnt="0"/>
      <dgm:spPr/>
    </dgm:pt>
    <dgm:pt modelId="{F2EEE6D4-8F22-4C07-9F73-0CA5ED2B30BE}" type="pres">
      <dgm:prSet presAssocID="{0DB8079A-FE28-4FF0-83A2-4D5BF3780407}" presName="hierChild5" presStyleCnt="0"/>
      <dgm:spPr/>
    </dgm:pt>
    <dgm:pt modelId="{4F09C8FE-799C-4B51-B72B-62A75F3AB391}" type="pres">
      <dgm:prSet presAssocID="{6793CE55-DEC4-489C-A8A6-823F44DA43ED}" presName="Name37" presStyleLbl="parChTrans1D3" presStyleIdx="16" presStyleCnt="28"/>
      <dgm:spPr/>
      <dgm:t>
        <a:bodyPr/>
        <a:lstStyle/>
        <a:p>
          <a:endParaRPr lang="en-US"/>
        </a:p>
      </dgm:t>
    </dgm:pt>
    <dgm:pt modelId="{2BCEB2C5-87E9-4E3F-B421-4A8F71230D27}" type="pres">
      <dgm:prSet presAssocID="{0F365607-F8D2-4801-BFFC-DF92242D0330}" presName="hierRoot2" presStyleCnt="0">
        <dgm:presLayoutVars>
          <dgm:hierBranch val="init"/>
        </dgm:presLayoutVars>
      </dgm:prSet>
      <dgm:spPr/>
    </dgm:pt>
    <dgm:pt modelId="{F8570559-6A5C-484C-B8F4-DDA80F73B347}" type="pres">
      <dgm:prSet presAssocID="{0F365607-F8D2-4801-BFFC-DF92242D0330}" presName="rootComposite" presStyleCnt="0"/>
      <dgm:spPr/>
    </dgm:pt>
    <dgm:pt modelId="{830BB521-4FCC-46C3-BC6D-B69B61C2BA3A}" type="pres">
      <dgm:prSet presAssocID="{0F365607-F8D2-4801-BFFC-DF92242D0330}" presName="rootText" presStyleLbl="node3" presStyleIdx="16" presStyleCnt="28" custLinFactX="85767" custLinFactNeighborX="100000" custLinFactNeighborY="-1183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A9DC23D-3505-4EAF-B4D9-44E3E01033E4}" type="pres">
      <dgm:prSet presAssocID="{0F365607-F8D2-4801-BFFC-DF92242D0330}" presName="rootConnector" presStyleLbl="node3" presStyleIdx="16" presStyleCnt="28"/>
      <dgm:spPr/>
      <dgm:t>
        <a:bodyPr/>
        <a:lstStyle/>
        <a:p>
          <a:endParaRPr lang="en-US"/>
        </a:p>
      </dgm:t>
    </dgm:pt>
    <dgm:pt modelId="{FBC8A4DD-2B2F-4A02-950E-94C42360144F}" type="pres">
      <dgm:prSet presAssocID="{0F365607-F8D2-4801-BFFC-DF92242D0330}" presName="hierChild4" presStyleCnt="0"/>
      <dgm:spPr/>
    </dgm:pt>
    <dgm:pt modelId="{526DEC16-74F0-4AEC-813C-EF483D0BC139}" type="pres">
      <dgm:prSet presAssocID="{0F365607-F8D2-4801-BFFC-DF92242D0330}" presName="hierChild5" presStyleCnt="0"/>
      <dgm:spPr/>
    </dgm:pt>
    <dgm:pt modelId="{29A5E0DE-052C-46C3-B7D9-A782EAB7D5C2}" type="pres">
      <dgm:prSet presAssocID="{8A46324E-4BAD-41DB-8251-FB80FCD0E349}" presName="Name37" presStyleLbl="parChTrans1D3" presStyleIdx="17" presStyleCnt="28"/>
      <dgm:spPr/>
      <dgm:t>
        <a:bodyPr/>
        <a:lstStyle/>
        <a:p>
          <a:endParaRPr lang="en-US"/>
        </a:p>
      </dgm:t>
    </dgm:pt>
    <dgm:pt modelId="{37B02E10-F368-4B1E-967F-973E18C39B1A}" type="pres">
      <dgm:prSet presAssocID="{A87A5939-C349-4C86-81DB-6434E22EE967}" presName="hierRoot2" presStyleCnt="0">
        <dgm:presLayoutVars>
          <dgm:hierBranch val="init"/>
        </dgm:presLayoutVars>
      </dgm:prSet>
      <dgm:spPr/>
    </dgm:pt>
    <dgm:pt modelId="{64DE75E6-1F7C-42B6-9274-6C1C20F9BABD}" type="pres">
      <dgm:prSet presAssocID="{A87A5939-C349-4C86-81DB-6434E22EE967}" presName="rootComposite" presStyleCnt="0"/>
      <dgm:spPr/>
    </dgm:pt>
    <dgm:pt modelId="{7824F955-0217-4764-916E-3EA884CC010C}" type="pres">
      <dgm:prSet presAssocID="{A87A5939-C349-4C86-81DB-6434E22EE967}" presName="rootText" presStyleLbl="node3" presStyleIdx="17" presStyleCnt="28" custLinFactX="85767" custLinFactNeighborX="100000" custLinFactNeighborY="-9558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A3788EB-4077-4D76-9A58-4D26119017E4}" type="pres">
      <dgm:prSet presAssocID="{A87A5939-C349-4C86-81DB-6434E22EE967}" presName="rootConnector" presStyleLbl="node3" presStyleIdx="17" presStyleCnt="28"/>
      <dgm:spPr/>
      <dgm:t>
        <a:bodyPr/>
        <a:lstStyle/>
        <a:p>
          <a:endParaRPr lang="en-US"/>
        </a:p>
      </dgm:t>
    </dgm:pt>
    <dgm:pt modelId="{E4F9CEC8-C01C-4CD9-ADCF-3DC0694C190E}" type="pres">
      <dgm:prSet presAssocID="{A87A5939-C349-4C86-81DB-6434E22EE967}" presName="hierChild4" presStyleCnt="0"/>
      <dgm:spPr/>
    </dgm:pt>
    <dgm:pt modelId="{5DAED2F8-8864-4751-9ADB-3A638CF47C56}" type="pres">
      <dgm:prSet presAssocID="{A87A5939-C349-4C86-81DB-6434E22EE967}" presName="hierChild5" presStyleCnt="0"/>
      <dgm:spPr/>
    </dgm:pt>
    <dgm:pt modelId="{8FE03B6A-A7EC-4B21-887D-5A1177CCCABB}" type="pres">
      <dgm:prSet presAssocID="{87F98FB6-4B77-4D63-BCB8-AEF90DDDBE3A}" presName="Name37" presStyleLbl="parChTrans1D3" presStyleIdx="18" presStyleCnt="28"/>
      <dgm:spPr/>
      <dgm:t>
        <a:bodyPr/>
        <a:lstStyle/>
        <a:p>
          <a:endParaRPr lang="en-US"/>
        </a:p>
      </dgm:t>
    </dgm:pt>
    <dgm:pt modelId="{C9C43FFA-69C5-49D8-AB5C-D1ADDBFABB9B}" type="pres">
      <dgm:prSet presAssocID="{8973E2BB-26BB-4058-A10E-6445C1824680}" presName="hierRoot2" presStyleCnt="0">
        <dgm:presLayoutVars>
          <dgm:hierBranch val="init"/>
        </dgm:presLayoutVars>
      </dgm:prSet>
      <dgm:spPr/>
    </dgm:pt>
    <dgm:pt modelId="{BCB5EBC9-4014-41E1-B8BF-1426B97411FC}" type="pres">
      <dgm:prSet presAssocID="{8973E2BB-26BB-4058-A10E-6445C1824680}" presName="rootComposite" presStyleCnt="0"/>
      <dgm:spPr/>
    </dgm:pt>
    <dgm:pt modelId="{5746D707-10F4-4BAB-8C2A-5A634D98F38A}" type="pres">
      <dgm:prSet presAssocID="{8973E2BB-26BB-4058-A10E-6445C1824680}" presName="rootText" presStyleLbl="node3" presStyleIdx="18" presStyleCnt="28" custLinFactX="89195" custLinFactNeighborX="100000" custLinFactNeighborY="-2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D8CE3C3-E3D3-41B5-95A4-E9C32D7EF0AF}" type="pres">
      <dgm:prSet presAssocID="{8973E2BB-26BB-4058-A10E-6445C1824680}" presName="rootConnector" presStyleLbl="node3" presStyleIdx="18" presStyleCnt="28"/>
      <dgm:spPr/>
      <dgm:t>
        <a:bodyPr/>
        <a:lstStyle/>
        <a:p>
          <a:endParaRPr lang="en-US"/>
        </a:p>
      </dgm:t>
    </dgm:pt>
    <dgm:pt modelId="{7060F8C7-8D07-40B6-9282-F28B4B14416B}" type="pres">
      <dgm:prSet presAssocID="{8973E2BB-26BB-4058-A10E-6445C1824680}" presName="hierChild4" presStyleCnt="0"/>
      <dgm:spPr/>
    </dgm:pt>
    <dgm:pt modelId="{E01108D9-F21A-4819-919F-A07FDCFD31BC}" type="pres">
      <dgm:prSet presAssocID="{8973E2BB-26BB-4058-A10E-6445C1824680}" presName="hierChild5" presStyleCnt="0"/>
      <dgm:spPr/>
    </dgm:pt>
    <dgm:pt modelId="{E6A93432-E1AB-4915-BF39-941E8E5CE7F2}" type="pres">
      <dgm:prSet presAssocID="{C140B0AD-53FF-4BF8-849D-67C472F4B435}" presName="Name37" presStyleLbl="parChTrans1D3" presStyleIdx="19" presStyleCnt="28"/>
      <dgm:spPr/>
      <dgm:t>
        <a:bodyPr/>
        <a:lstStyle/>
        <a:p>
          <a:endParaRPr lang="en-US"/>
        </a:p>
      </dgm:t>
    </dgm:pt>
    <dgm:pt modelId="{5A364CBA-811A-4382-AF41-6DFB1528677B}" type="pres">
      <dgm:prSet presAssocID="{0D3C2746-1948-4A71-BF1D-744DBE10B1E6}" presName="hierRoot2" presStyleCnt="0">
        <dgm:presLayoutVars>
          <dgm:hierBranch val="init"/>
        </dgm:presLayoutVars>
      </dgm:prSet>
      <dgm:spPr/>
    </dgm:pt>
    <dgm:pt modelId="{6C4DE427-AAF1-4009-A045-51081C9E40B9}" type="pres">
      <dgm:prSet presAssocID="{0D3C2746-1948-4A71-BF1D-744DBE10B1E6}" presName="rootComposite" presStyleCnt="0"/>
      <dgm:spPr/>
    </dgm:pt>
    <dgm:pt modelId="{FB2F1806-C36D-433B-AD7A-D0F2CCCAA7D4}" type="pres">
      <dgm:prSet presAssocID="{0D3C2746-1948-4A71-BF1D-744DBE10B1E6}" presName="rootText" presStyleLbl="node3" presStyleIdx="19" presStyleCnt="28" custLinFactX="85767" custLinFactNeighborX="100000" custLinFactNeighborY="-7285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FB8C89A-AA34-43D7-A065-B80E87B07CBB}" type="pres">
      <dgm:prSet presAssocID="{0D3C2746-1948-4A71-BF1D-744DBE10B1E6}" presName="rootConnector" presStyleLbl="node3" presStyleIdx="19" presStyleCnt="28"/>
      <dgm:spPr/>
      <dgm:t>
        <a:bodyPr/>
        <a:lstStyle/>
        <a:p>
          <a:endParaRPr lang="en-US"/>
        </a:p>
      </dgm:t>
    </dgm:pt>
    <dgm:pt modelId="{F645A49C-2E65-40A6-B947-7905796744F2}" type="pres">
      <dgm:prSet presAssocID="{0D3C2746-1948-4A71-BF1D-744DBE10B1E6}" presName="hierChild4" presStyleCnt="0"/>
      <dgm:spPr/>
    </dgm:pt>
    <dgm:pt modelId="{FE0879D3-4857-48B6-84F6-3A28276F83E5}" type="pres">
      <dgm:prSet presAssocID="{0D3C2746-1948-4A71-BF1D-744DBE10B1E6}" presName="hierChild5" presStyleCnt="0"/>
      <dgm:spPr/>
    </dgm:pt>
    <dgm:pt modelId="{7E64C791-9D86-4A6B-8964-0445ADC85AD0}" type="pres">
      <dgm:prSet presAssocID="{15FDE9AC-4336-4BBE-A33E-47AD52417EC2}" presName="Name37" presStyleLbl="parChTrans1D3" presStyleIdx="20" presStyleCnt="28"/>
      <dgm:spPr/>
      <dgm:t>
        <a:bodyPr/>
        <a:lstStyle/>
        <a:p>
          <a:endParaRPr lang="en-US"/>
        </a:p>
      </dgm:t>
    </dgm:pt>
    <dgm:pt modelId="{632B5EBA-D0AE-4DEF-A48D-EA48C632DAB9}" type="pres">
      <dgm:prSet presAssocID="{104C44A6-5510-455C-B2B0-BC366848C4EC}" presName="hierRoot2" presStyleCnt="0">
        <dgm:presLayoutVars>
          <dgm:hierBranch val="init"/>
        </dgm:presLayoutVars>
      </dgm:prSet>
      <dgm:spPr/>
    </dgm:pt>
    <dgm:pt modelId="{6588083A-DBD3-4996-9D08-7A0D35D55AF4}" type="pres">
      <dgm:prSet presAssocID="{104C44A6-5510-455C-B2B0-BC366848C4EC}" presName="rootComposite" presStyleCnt="0"/>
      <dgm:spPr/>
    </dgm:pt>
    <dgm:pt modelId="{A92CD5A6-A802-4290-9098-CC9A1D9ECBAC}" type="pres">
      <dgm:prSet presAssocID="{104C44A6-5510-455C-B2B0-BC366848C4EC}" presName="rootText" presStyleLbl="node3" presStyleIdx="20" presStyleCnt="28" custLinFactX="85767" custLinFactNeighborX="100000" custLinFactNeighborY="-501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2C4053F-8395-4559-8D1A-FA1DEDC0C778}" type="pres">
      <dgm:prSet presAssocID="{104C44A6-5510-455C-B2B0-BC366848C4EC}" presName="rootConnector" presStyleLbl="node3" presStyleIdx="20" presStyleCnt="28"/>
      <dgm:spPr/>
      <dgm:t>
        <a:bodyPr/>
        <a:lstStyle/>
        <a:p>
          <a:endParaRPr lang="en-US"/>
        </a:p>
      </dgm:t>
    </dgm:pt>
    <dgm:pt modelId="{0BE7FDBC-3AB7-4E87-8278-740CEC08B81A}" type="pres">
      <dgm:prSet presAssocID="{104C44A6-5510-455C-B2B0-BC366848C4EC}" presName="hierChild4" presStyleCnt="0"/>
      <dgm:spPr/>
    </dgm:pt>
    <dgm:pt modelId="{8D2AB226-282F-40F3-A80E-465653272D26}" type="pres">
      <dgm:prSet presAssocID="{104C44A6-5510-455C-B2B0-BC366848C4EC}" presName="hierChild5" presStyleCnt="0"/>
      <dgm:spPr/>
    </dgm:pt>
    <dgm:pt modelId="{55D2E088-10E3-4670-B995-6C784BBAE1E8}" type="pres">
      <dgm:prSet presAssocID="{5B7BA178-C64B-4D62-A48F-EEBB0DE89363}" presName="Name37" presStyleLbl="parChTrans1D3" presStyleIdx="21" presStyleCnt="28"/>
      <dgm:spPr/>
      <dgm:t>
        <a:bodyPr/>
        <a:lstStyle/>
        <a:p>
          <a:endParaRPr lang="en-US"/>
        </a:p>
      </dgm:t>
    </dgm:pt>
    <dgm:pt modelId="{94DBA143-947F-4EA3-88C8-DF1F0EE87392}" type="pres">
      <dgm:prSet presAssocID="{70232891-028B-41E7-B3C0-F51C0AC8D1E6}" presName="hierRoot2" presStyleCnt="0">
        <dgm:presLayoutVars>
          <dgm:hierBranch val="init"/>
        </dgm:presLayoutVars>
      </dgm:prSet>
      <dgm:spPr/>
    </dgm:pt>
    <dgm:pt modelId="{CC6BD0C6-59F1-4E05-A142-ED5892A158B1}" type="pres">
      <dgm:prSet presAssocID="{70232891-028B-41E7-B3C0-F51C0AC8D1E6}" presName="rootComposite" presStyleCnt="0"/>
      <dgm:spPr/>
    </dgm:pt>
    <dgm:pt modelId="{3A6AFEC3-298D-482A-8B58-260405A44EE7}" type="pres">
      <dgm:prSet presAssocID="{70232891-028B-41E7-B3C0-F51C0AC8D1E6}" presName="rootText" presStyleLbl="node3" presStyleIdx="21" presStyleCnt="28" custLinFactX="85767" custLinFactNeighborX="100000" custLinFactNeighborY="-2335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2C02F6E-774E-422B-AE98-1DB7047E8668}" type="pres">
      <dgm:prSet presAssocID="{70232891-028B-41E7-B3C0-F51C0AC8D1E6}" presName="rootConnector" presStyleLbl="node3" presStyleIdx="21" presStyleCnt="28"/>
      <dgm:spPr/>
      <dgm:t>
        <a:bodyPr/>
        <a:lstStyle/>
        <a:p>
          <a:endParaRPr lang="en-US"/>
        </a:p>
      </dgm:t>
    </dgm:pt>
    <dgm:pt modelId="{2C738022-EE40-49FC-B4DE-072AB09E5CFC}" type="pres">
      <dgm:prSet presAssocID="{70232891-028B-41E7-B3C0-F51C0AC8D1E6}" presName="hierChild4" presStyleCnt="0"/>
      <dgm:spPr/>
    </dgm:pt>
    <dgm:pt modelId="{791AE7F5-7E64-44BA-B2A7-14BA8BAEB92C}" type="pres">
      <dgm:prSet presAssocID="{70232891-028B-41E7-B3C0-F51C0AC8D1E6}" presName="hierChild5" presStyleCnt="0"/>
      <dgm:spPr/>
    </dgm:pt>
    <dgm:pt modelId="{7C4162B7-E36A-4775-A2E8-D1E8C5418D6F}" type="pres">
      <dgm:prSet presAssocID="{5FC88461-669F-4A57-84D1-06601C1CC98A}" presName="hierChild5" presStyleCnt="0"/>
      <dgm:spPr/>
    </dgm:pt>
    <dgm:pt modelId="{5738C6E1-11CD-43CC-90F3-76A09883A480}" type="pres">
      <dgm:prSet presAssocID="{D9ECE038-3648-48EA-A1AE-8E7E94A5C95E}" presName="Name37" presStyleLbl="parChTrans1D2" presStyleIdx="4" presStyleCnt="5"/>
      <dgm:spPr/>
      <dgm:t>
        <a:bodyPr/>
        <a:lstStyle/>
        <a:p>
          <a:endParaRPr lang="en-US"/>
        </a:p>
      </dgm:t>
    </dgm:pt>
    <dgm:pt modelId="{EEC993F8-F0C8-4834-B94C-AD59B635BC67}" type="pres">
      <dgm:prSet presAssocID="{6903EEBC-F7B2-480C-85E4-A5205706FDBC}" presName="hierRoot2" presStyleCnt="0">
        <dgm:presLayoutVars>
          <dgm:hierBranch val="init"/>
        </dgm:presLayoutVars>
      </dgm:prSet>
      <dgm:spPr/>
    </dgm:pt>
    <dgm:pt modelId="{9D3895D0-E5AE-4FB9-A80A-1ABFFC9C22F5}" type="pres">
      <dgm:prSet presAssocID="{6903EEBC-F7B2-480C-85E4-A5205706FDBC}" presName="rootComposite" presStyleCnt="0"/>
      <dgm:spPr/>
    </dgm:pt>
    <dgm:pt modelId="{1D8A68A5-B0FB-4B98-AE44-A33E258026F4}" type="pres">
      <dgm:prSet presAssocID="{6903EEBC-F7B2-480C-85E4-A5205706FDBC}" presName="rootText" presStyleLbl="node2" presStyleIdx="4" presStyleCnt="5" custLinFactX="100000" custLinFactNeighborX="145611" custLinFactNeighborY="184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C652E22-C35D-47E6-A1D6-196D3E301AFC}" type="pres">
      <dgm:prSet presAssocID="{6903EEBC-F7B2-480C-85E4-A5205706FDBC}" presName="rootConnector" presStyleLbl="node2" presStyleIdx="4" presStyleCnt="5"/>
      <dgm:spPr/>
      <dgm:t>
        <a:bodyPr/>
        <a:lstStyle/>
        <a:p>
          <a:endParaRPr lang="en-US"/>
        </a:p>
      </dgm:t>
    </dgm:pt>
    <dgm:pt modelId="{60F3F5FD-EE25-476D-A63A-7D20D31B6BE7}" type="pres">
      <dgm:prSet presAssocID="{6903EEBC-F7B2-480C-85E4-A5205706FDBC}" presName="hierChild4" presStyleCnt="0"/>
      <dgm:spPr/>
    </dgm:pt>
    <dgm:pt modelId="{D9F32947-F180-4CA9-AFE2-28D953F3E157}" type="pres">
      <dgm:prSet presAssocID="{AF3FBD9A-CBB9-41FD-B9E2-930D3F9E5F3C}" presName="Name37" presStyleLbl="parChTrans1D3" presStyleIdx="22" presStyleCnt="28"/>
      <dgm:spPr/>
      <dgm:t>
        <a:bodyPr/>
        <a:lstStyle/>
        <a:p>
          <a:endParaRPr lang="en-US"/>
        </a:p>
      </dgm:t>
    </dgm:pt>
    <dgm:pt modelId="{22E9517B-4AFB-4510-A1B5-A6B094D513CE}" type="pres">
      <dgm:prSet presAssocID="{8589516F-2BCA-4E76-BFD2-C79970251F4E}" presName="hierRoot2" presStyleCnt="0">
        <dgm:presLayoutVars>
          <dgm:hierBranch val="init"/>
        </dgm:presLayoutVars>
      </dgm:prSet>
      <dgm:spPr/>
    </dgm:pt>
    <dgm:pt modelId="{D8258BDA-32C2-453F-B464-A3F4FBBE3FF3}" type="pres">
      <dgm:prSet presAssocID="{8589516F-2BCA-4E76-BFD2-C79970251F4E}" presName="rootComposite" presStyleCnt="0"/>
      <dgm:spPr/>
    </dgm:pt>
    <dgm:pt modelId="{C12FEC03-F9E3-4112-9828-A87A674934AE}" type="pres">
      <dgm:prSet presAssocID="{8589516F-2BCA-4E76-BFD2-C79970251F4E}" presName="rootText" presStyleLbl="node3" presStyleIdx="22" presStyleCnt="28" custLinFactX="100000" custLinFactNeighborX="166569" custLinFactNeighborY="-862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22569DE-FA43-4FC5-B016-158EA3FC401A}" type="pres">
      <dgm:prSet presAssocID="{8589516F-2BCA-4E76-BFD2-C79970251F4E}" presName="rootConnector" presStyleLbl="node3" presStyleIdx="22" presStyleCnt="28"/>
      <dgm:spPr/>
      <dgm:t>
        <a:bodyPr/>
        <a:lstStyle/>
        <a:p>
          <a:endParaRPr lang="en-US"/>
        </a:p>
      </dgm:t>
    </dgm:pt>
    <dgm:pt modelId="{13CCB68F-4537-41CB-90F4-9FC6E6BE00E8}" type="pres">
      <dgm:prSet presAssocID="{8589516F-2BCA-4E76-BFD2-C79970251F4E}" presName="hierChild4" presStyleCnt="0"/>
      <dgm:spPr/>
    </dgm:pt>
    <dgm:pt modelId="{5F08A0F7-85F6-4362-9089-71B686C7F5E9}" type="pres">
      <dgm:prSet presAssocID="{8589516F-2BCA-4E76-BFD2-C79970251F4E}" presName="hierChild5" presStyleCnt="0"/>
      <dgm:spPr/>
    </dgm:pt>
    <dgm:pt modelId="{89D5C583-C8B4-441D-9969-2EA507C51013}" type="pres">
      <dgm:prSet presAssocID="{C1FBB81D-B775-45DD-8D14-C3ED11E358BA}" presName="Name37" presStyleLbl="parChTrans1D3" presStyleIdx="23" presStyleCnt="28"/>
      <dgm:spPr/>
      <dgm:t>
        <a:bodyPr/>
        <a:lstStyle/>
        <a:p>
          <a:endParaRPr lang="en-US"/>
        </a:p>
      </dgm:t>
    </dgm:pt>
    <dgm:pt modelId="{D1BE42F7-D076-4CB3-96BB-A8599416292C}" type="pres">
      <dgm:prSet presAssocID="{5A844D18-FC6B-4F7D-8767-A1847C017537}" presName="hierRoot2" presStyleCnt="0">
        <dgm:presLayoutVars>
          <dgm:hierBranch val="init"/>
        </dgm:presLayoutVars>
      </dgm:prSet>
      <dgm:spPr/>
    </dgm:pt>
    <dgm:pt modelId="{0445F067-0B06-440F-93AB-0E81CA739B30}" type="pres">
      <dgm:prSet presAssocID="{5A844D18-FC6B-4F7D-8767-A1847C017537}" presName="rootComposite" presStyleCnt="0"/>
      <dgm:spPr/>
    </dgm:pt>
    <dgm:pt modelId="{E1942FBC-47B5-4FA2-A18B-03B8D7667EBC}" type="pres">
      <dgm:prSet presAssocID="{5A844D18-FC6B-4F7D-8767-A1847C017537}" presName="rootText" presStyleLbl="node3" presStyleIdx="23" presStyleCnt="28" custLinFactX="100000" custLinFactNeighborX="166569" custLinFactNeighborY="-127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8F52F97-ADB6-4CF3-81D8-8D990B7D0EBC}" type="pres">
      <dgm:prSet presAssocID="{5A844D18-FC6B-4F7D-8767-A1847C017537}" presName="rootConnector" presStyleLbl="node3" presStyleIdx="23" presStyleCnt="28"/>
      <dgm:spPr/>
      <dgm:t>
        <a:bodyPr/>
        <a:lstStyle/>
        <a:p>
          <a:endParaRPr lang="en-US"/>
        </a:p>
      </dgm:t>
    </dgm:pt>
    <dgm:pt modelId="{3CA03504-643A-43BE-A519-50D208098735}" type="pres">
      <dgm:prSet presAssocID="{5A844D18-FC6B-4F7D-8767-A1847C017537}" presName="hierChild4" presStyleCnt="0"/>
      <dgm:spPr/>
    </dgm:pt>
    <dgm:pt modelId="{73D5DDE2-62A4-4452-9581-DECA05C6D253}" type="pres">
      <dgm:prSet presAssocID="{5A844D18-FC6B-4F7D-8767-A1847C017537}" presName="hierChild5" presStyleCnt="0"/>
      <dgm:spPr/>
    </dgm:pt>
    <dgm:pt modelId="{801FE48B-731B-4DE8-91E4-8A8C12F39B5D}" type="pres">
      <dgm:prSet presAssocID="{252EEA86-479F-4385-A33C-30E90BCD1F7A}" presName="Name37" presStyleLbl="parChTrans1D3" presStyleIdx="24" presStyleCnt="28"/>
      <dgm:spPr/>
      <dgm:t>
        <a:bodyPr/>
        <a:lstStyle/>
        <a:p>
          <a:endParaRPr lang="en-US"/>
        </a:p>
      </dgm:t>
    </dgm:pt>
    <dgm:pt modelId="{B76E2EBA-5B9E-4B4F-8CBE-22C2AD83CCA5}" type="pres">
      <dgm:prSet presAssocID="{C1BA5514-7AAA-463F-AC59-7ED3360E39BB}" presName="hierRoot2" presStyleCnt="0">
        <dgm:presLayoutVars>
          <dgm:hierBranch val="init"/>
        </dgm:presLayoutVars>
      </dgm:prSet>
      <dgm:spPr/>
    </dgm:pt>
    <dgm:pt modelId="{F0C05639-D9C3-4F75-B670-83EF0CCFF79C}" type="pres">
      <dgm:prSet presAssocID="{C1BA5514-7AAA-463F-AC59-7ED3360E39BB}" presName="rootComposite" presStyleCnt="0"/>
      <dgm:spPr/>
    </dgm:pt>
    <dgm:pt modelId="{19CF5D78-C7C0-402C-8D4A-B628A664C3E8}" type="pres">
      <dgm:prSet presAssocID="{C1BA5514-7AAA-463F-AC59-7ED3360E39BB}" presName="rootText" presStyleLbl="node3" presStyleIdx="24" presStyleCnt="28" custLinFactX="100000" custLinFactNeighborX="166569" custLinFactNeighborY="-21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B7DCC28-6536-465B-8FAB-216837ACE74F}" type="pres">
      <dgm:prSet presAssocID="{C1BA5514-7AAA-463F-AC59-7ED3360E39BB}" presName="rootConnector" presStyleLbl="node3" presStyleIdx="24" presStyleCnt="28"/>
      <dgm:spPr/>
      <dgm:t>
        <a:bodyPr/>
        <a:lstStyle/>
        <a:p>
          <a:endParaRPr lang="en-US"/>
        </a:p>
      </dgm:t>
    </dgm:pt>
    <dgm:pt modelId="{532E4F95-19D9-4B2D-A253-9288EE4B3FFE}" type="pres">
      <dgm:prSet presAssocID="{C1BA5514-7AAA-463F-AC59-7ED3360E39BB}" presName="hierChild4" presStyleCnt="0"/>
      <dgm:spPr/>
    </dgm:pt>
    <dgm:pt modelId="{D029FE93-A7AB-4DF7-8D01-5EA81ED0FF41}" type="pres">
      <dgm:prSet presAssocID="{C1BA5514-7AAA-463F-AC59-7ED3360E39BB}" presName="hierChild5" presStyleCnt="0"/>
      <dgm:spPr/>
    </dgm:pt>
    <dgm:pt modelId="{22DDC5C0-65CF-41D9-8E75-892DCF38D8EC}" type="pres">
      <dgm:prSet presAssocID="{340A77DA-2826-4E90-A232-D1498ED0DC71}" presName="Name37" presStyleLbl="parChTrans1D3" presStyleIdx="25" presStyleCnt="28"/>
      <dgm:spPr/>
      <dgm:t>
        <a:bodyPr/>
        <a:lstStyle/>
        <a:p>
          <a:endParaRPr lang="en-US"/>
        </a:p>
      </dgm:t>
    </dgm:pt>
    <dgm:pt modelId="{6FA6ECD9-8E0D-4EA1-9CC6-25D3EA9F620A}" type="pres">
      <dgm:prSet presAssocID="{4F21F304-3F0F-473B-8AAB-AD65241BCD80}" presName="hierRoot2" presStyleCnt="0">
        <dgm:presLayoutVars>
          <dgm:hierBranch val="init"/>
        </dgm:presLayoutVars>
      </dgm:prSet>
      <dgm:spPr/>
    </dgm:pt>
    <dgm:pt modelId="{1BA3AB4C-2AC7-4834-B076-1ECC7C77261B}" type="pres">
      <dgm:prSet presAssocID="{4F21F304-3F0F-473B-8AAB-AD65241BCD80}" presName="rootComposite" presStyleCnt="0"/>
      <dgm:spPr/>
    </dgm:pt>
    <dgm:pt modelId="{FC7CDB9C-6582-4184-8B16-C681C8EF92DA}" type="pres">
      <dgm:prSet presAssocID="{4F21F304-3F0F-473B-8AAB-AD65241BCD80}" presName="rootText" presStyleLbl="node3" presStyleIdx="25" presStyleCnt="28" custLinFactX="100000" custLinFactNeighborX="166569" custLinFactNeighborY="-2147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C2978E-FB8C-4FE6-B7FC-29B0C47B6E3A}" type="pres">
      <dgm:prSet presAssocID="{4F21F304-3F0F-473B-8AAB-AD65241BCD80}" presName="rootConnector" presStyleLbl="node3" presStyleIdx="25" presStyleCnt="28"/>
      <dgm:spPr/>
      <dgm:t>
        <a:bodyPr/>
        <a:lstStyle/>
        <a:p>
          <a:endParaRPr lang="en-US"/>
        </a:p>
      </dgm:t>
    </dgm:pt>
    <dgm:pt modelId="{03D09A54-0167-40C2-813C-A426DC30F09A}" type="pres">
      <dgm:prSet presAssocID="{4F21F304-3F0F-473B-8AAB-AD65241BCD80}" presName="hierChild4" presStyleCnt="0"/>
      <dgm:spPr/>
    </dgm:pt>
    <dgm:pt modelId="{2CF8A39E-4A67-44AF-9B54-7AF6D6E35EA5}" type="pres">
      <dgm:prSet presAssocID="{4F21F304-3F0F-473B-8AAB-AD65241BCD80}" presName="hierChild5" presStyleCnt="0"/>
      <dgm:spPr/>
    </dgm:pt>
    <dgm:pt modelId="{2D326F4C-5308-4D28-B56D-6868FF84C8AF}" type="pres">
      <dgm:prSet presAssocID="{28C7F727-A40E-4D98-9996-8EB097E9A6B9}" presName="Name37" presStyleLbl="parChTrans1D3" presStyleIdx="26" presStyleCnt="28"/>
      <dgm:spPr/>
      <dgm:t>
        <a:bodyPr/>
        <a:lstStyle/>
        <a:p>
          <a:endParaRPr lang="en-US"/>
        </a:p>
      </dgm:t>
    </dgm:pt>
    <dgm:pt modelId="{DEB9E15B-5E3D-47EA-9299-7B2A5F19FA24}" type="pres">
      <dgm:prSet presAssocID="{1AC3C755-427D-4565-A7AD-EA1B8011453B}" presName="hierRoot2" presStyleCnt="0">
        <dgm:presLayoutVars>
          <dgm:hierBranch val="init"/>
        </dgm:presLayoutVars>
      </dgm:prSet>
      <dgm:spPr/>
    </dgm:pt>
    <dgm:pt modelId="{6B70BB92-1FBD-4147-B236-964C52810B8A}" type="pres">
      <dgm:prSet presAssocID="{1AC3C755-427D-4565-A7AD-EA1B8011453B}" presName="rootComposite" presStyleCnt="0"/>
      <dgm:spPr/>
    </dgm:pt>
    <dgm:pt modelId="{56CE68A0-09EB-405C-9B3A-334EBCC74A52}" type="pres">
      <dgm:prSet presAssocID="{1AC3C755-427D-4565-A7AD-EA1B8011453B}" presName="rootText" presStyleLbl="node3" presStyleIdx="26" presStyleCnt="28" custLinFactX="100000" custLinFactNeighborX="166569" custLinFactNeighborY="-627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BD545A8E-D30C-4C60-B8B2-9AAB75124DFB}" type="pres">
      <dgm:prSet presAssocID="{1AC3C755-427D-4565-A7AD-EA1B8011453B}" presName="rootConnector" presStyleLbl="node3" presStyleIdx="26" presStyleCnt="28"/>
      <dgm:spPr/>
      <dgm:t>
        <a:bodyPr/>
        <a:lstStyle/>
        <a:p>
          <a:endParaRPr lang="en-US"/>
        </a:p>
      </dgm:t>
    </dgm:pt>
    <dgm:pt modelId="{A863EAE9-5F49-494A-90E9-7453E38240BA}" type="pres">
      <dgm:prSet presAssocID="{1AC3C755-427D-4565-A7AD-EA1B8011453B}" presName="hierChild4" presStyleCnt="0"/>
      <dgm:spPr/>
    </dgm:pt>
    <dgm:pt modelId="{507E7FD1-EF0C-4F7D-A973-D229E0065616}" type="pres">
      <dgm:prSet presAssocID="{1AC3C755-427D-4565-A7AD-EA1B8011453B}" presName="hierChild5" presStyleCnt="0"/>
      <dgm:spPr/>
    </dgm:pt>
    <dgm:pt modelId="{64D39589-847C-4FD7-9F17-9E6FF42D6520}" type="pres">
      <dgm:prSet presAssocID="{650D7A3D-3476-4F92-9B8D-36F01F921B48}" presName="Name37" presStyleLbl="parChTrans1D3" presStyleIdx="27" presStyleCnt="28"/>
      <dgm:spPr/>
      <dgm:t>
        <a:bodyPr/>
        <a:lstStyle/>
        <a:p>
          <a:endParaRPr lang="en-US"/>
        </a:p>
      </dgm:t>
    </dgm:pt>
    <dgm:pt modelId="{48FFC4BF-1961-4808-A95F-000C44C5ECCC}" type="pres">
      <dgm:prSet presAssocID="{BE1EBFED-2294-48D9-9EA5-30B10A949C8C}" presName="hierRoot2" presStyleCnt="0">
        <dgm:presLayoutVars>
          <dgm:hierBranch val="init"/>
        </dgm:presLayoutVars>
      </dgm:prSet>
      <dgm:spPr/>
    </dgm:pt>
    <dgm:pt modelId="{CC017689-E1D8-48F2-B8AC-F705659A59DD}" type="pres">
      <dgm:prSet presAssocID="{BE1EBFED-2294-48D9-9EA5-30B10A949C8C}" presName="rootComposite" presStyleCnt="0"/>
      <dgm:spPr/>
    </dgm:pt>
    <dgm:pt modelId="{A64807EA-56B2-4D1B-8BB5-062B84BD3E23}" type="pres">
      <dgm:prSet presAssocID="{BE1EBFED-2294-48D9-9EA5-30B10A949C8C}" presName="rootText" presStyleLbl="node3" presStyleIdx="27" presStyleCnt="28" custLinFactX="100000" custLinFactNeighborX="166569" custLinFactNeighborY="-104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A130E2-B0C5-49B5-9667-725199B1CE83}" type="pres">
      <dgm:prSet presAssocID="{BE1EBFED-2294-48D9-9EA5-30B10A949C8C}" presName="rootConnector" presStyleLbl="node3" presStyleIdx="27" presStyleCnt="28"/>
      <dgm:spPr/>
      <dgm:t>
        <a:bodyPr/>
        <a:lstStyle/>
        <a:p>
          <a:endParaRPr lang="en-US"/>
        </a:p>
      </dgm:t>
    </dgm:pt>
    <dgm:pt modelId="{E891A494-A338-47AB-BC98-FD8B5819881E}" type="pres">
      <dgm:prSet presAssocID="{BE1EBFED-2294-48D9-9EA5-30B10A949C8C}" presName="hierChild4" presStyleCnt="0"/>
      <dgm:spPr/>
    </dgm:pt>
    <dgm:pt modelId="{6A3A9953-9FB0-4D91-8818-005B29F385A7}" type="pres">
      <dgm:prSet presAssocID="{BE1EBFED-2294-48D9-9EA5-30B10A949C8C}" presName="hierChild5" presStyleCnt="0"/>
      <dgm:spPr/>
    </dgm:pt>
    <dgm:pt modelId="{ED404517-CA30-4BC2-B069-BC0B69AC625C}" type="pres">
      <dgm:prSet presAssocID="{6903EEBC-F7B2-480C-85E4-A5205706FDBC}" presName="hierChild5" presStyleCnt="0"/>
      <dgm:spPr/>
    </dgm:pt>
    <dgm:pt modelId="{7DBAE7E2-4F8B-4E66-9E50-6BA0121F2838}" type="pres">
      <dgm:prSet presAssocID="{7473942B-9527-4377-84DF-A9E6AB4B0F64}" presName="hierChild3" presStyleCnt="0"/>
      <dgm:spPr/>
    </dgm:pt>
  </dgm:ptLst>
  <dgm:cxnLst>
    <dgm:cxn modelId="{452D2222-0B5D-4EA6-9244-8911B3301A32}" srcId="{DC3E3310-385C-4FC9-9AA2-C0FC5B7C1E41}" destId="{6A84CA9E-9501-4BAC-B3E1-58B051545F3F}" srcOrd="0" destOrd="0" parTransId="{F09E1A98-51E1-4203-903A-347D1569DC19}" sibTransId="{CCEC8594-D79D-43EA-B25C-6FDFA7F08297}"/>
    <dgm:cxn modelId="{F0E318EA-5474-49AC-A7D4-3A96B64CA9BE}" type="presOf" srcId="{1AE9032B-B7F2-421A-9C07-ACBD41E8EA15}" destId="{2B1734E6-B5EB-40EC-ABB1-62C98EB0FD00}" srcOrd="0" destOrd="0" presId="urn:microsoft.com/office/officeart/2005/8/layout/orgChart1"/>
    <dgm:cxn modelId="{F42EDF46-1D47-4209-B8E7-1FB393642198}" srcId="{5FC88461-669F-4A57-84D1-06601C1CC98A}" destId="{0F365607-F8D2-4801-BFFC-DF92242D0330}" srcOrd="2" destOrd="0" parTransId="{6793CE55-DEC4-489C-A8A6-823F44DA43ED}" sibTransId="{BB03EA6C-E9E3-40C5-9786-6026AA94F452}"/>
    <dgm:cxn modelId="{0529596B-8DD2-4327-934D-DBEDAAD22A26}" type="presOf" srcId="{8A46324E-4BAD-41DB-8251-FB80FCD0E349}" destId="{29A5E0DE-052C-46C3-B7D9-A782EAB7D5C2}" srcOrd="0" destOrd="0" presId="urn:microsoft.com/office/officeart/2005/8/layout/orgChart1"/>
    <dgm:cxn modelId="{A8750FA3-F00C-44E1-9157-8FFA17B9ED76}" type="presOf" srcId="{1AC3C755-427D-4565-A7AD-EA1B8011453B}" destId="{56CE68A0-09EB-405C-9B3A-334EBCC74A52}" srcOrd="0" destOrd="0" presId="urn:microsoft.com/office/officeart/2005/8/layout/orgChart1"/>
    <dgm:cxn modelId="{F51E708A-5590-41C1-8A4F-B6603E393C86}" type="presOf" srcId="{A87A5939-C349-4C86-81DB-6434E22EE967}" destId="{1A3788EB-4077-4D76-9A58-4D26119017E4}" srcOrd="1" destOrd="0" presId="urn:microsoft.com/office/officeart/2005/8/layout/orgChart1"/>
    <dgm:cxn modelId="{19D8A667-00F9-4342-B5CB-AD4F7C92F7E2}" srcId="{DC3E3310-385C-4FC9-9AA2-C0FC5B7C1E41}" destId="{4DD10D03-1326-43DA-A65C-D61FD0551237}" srcOrd="2" destOrd="0" parTransId="{F3222829-11DB-46C1-ACE0-0099D14F5F1F}" sibTransId="{FE294E66-44F5-49D3-BF18-40D30EABD86B}"/>
    <dgm:cxn modelId="{E3B3001D-CACF-4DDE-9E52-F208BF46FF14}" srcId="{5FC88461-669F-4A57-84D1-06601C1CC98A}" destId="{0DB8079A-FE28-4FF0-83A2-4D5BF3780407}" srcOrd="1" destOrd="0" parTransId="{571CB87C-D631-47CA-B6CB-DBEB039D3141}" sibTransId="{18F19D2E-A4DA-4CF1-8F9C-D635E6EFE324}"/>
    <dgm:cxn modelId="{7CA913F5-10D7-47A9-A2B9-5480A4C20205}" type="presOf" srcId="{F3222829-11DB-46C1-ACE0-0099D14F5F1F}" destId="{7A29FFDE-237B-4FFE-9CA3-590FD254558C}" srcOrd="0" destOrd="0" presId="urn:microsoft.com/office/officeart/2005/8/layout/orgChart1"/>
    <dgm:cxn modelId="{5D702A82-9667-44B8-9FFA-43B2F7BFDA49}" type="presOf" srcId="{94DF222E-6EFB-4C00-BFCE-FD42E4D65AAC}" destId="{4A26D218-23C2-49E2-A940-07A3DA0B4FA6}" srcOrd="0" destOrd="0" presId="urn:microsoft.com/office/officeart/2005/8/layout/orgChart1"/>
    <dgm:cxn modelId="{5223B0C7-AAFA-4545-8592-406A19FF9B08}" type="presOf" srcId="{BFAB078B-CEFC-4FD7-B960-ADB004E6C110}" destId="{B4D9CA22-5F84-463A-9088-1B6DAC64BC51}" srcOrd="1" destOrd="0" presId="urn:microsoft.com/office/officeart/2005/8/layout/orgChart1"/>
    <dgm:cxn modelId="{48D96C59-D0EE-49D9-9FA2-74FC7A62DEB3}" type="presOf" srcId="{AFCC5E2F-A72E-4FFC-AE3A-8797077A1A76}" destId="{3F2BD83C-A137-45EA-AE6E-6BCB17B2E1AC}" srcOrd="0" destOrd="0" presId="urn:microsoft.com/office/officeart/2005/8/layout/orgChart1"/>
    <dgm:cxn modelId="{AA8F359F-A842-4C66-9881-389A9F9DBC8D}" type="presOf" srcId="{56C3A572-FD97-4B3B-83D3-0E4EA3B430E1}" destId="{A197A5FE-C702-4794-81BC-2079393CB2CA}" srcOrd="0" destOrd="0" presId="urn:microsoft.com/office/officeart/2005/8/layout/orgChart1"/>
    <dgm:cxn modelId="{5BB61A24-6437-4DBA-BE8D-390620836B70}" type="presOf" srcId="{C6BBB312-611C-4F80-BD68-B78B61826E39}" destId="{CDA6B226-F714-4A29-A246-9D64073D794B}" srcOrd="0" destOrd="0" presId="urn:microsoft.com/office/officeart/2005/8/layout/orgChart1"/>
    <dgm:cxn modelId="{99C372D4-80D6-49FE-9F8C-B6BD84842CB5}" type="presOf" srcId="{6BC8C9D5-EA2A-422D-AB2D-9C5328D1A001}" destId="{3D2AE79A-8E2A-41E3-9785-1046DCD2C9CB}" srcOrd="0" destOrd="0" presId="urn:microsoft.com/office/officeart/2005/8/layout/orgChart1"/>
    <dgm:cxn modelId="{A2EB9A7B-47DD-4374-8838-8FE5BA0FC4F9}" type="presOf" srcId="{DC3E3310-385C-4FC9-9AA2-C0FC5B7C1E41}" destId="{A9462BA7-6BBE-4775-B3B9-21713AF4EE8A}" srcOrd="0" destOrd="0" presId="urn:microsoft.com/office/officeart/2005/8/layout/orgChart1"/>
    <dgm:cxn modelId="{D10E509F-DAED-492E-9C25-ACC52DCF2B02}" type="presOf" srcId="{0F365607-F8D2-4801-BFFC-DF92242D0330}" destId="{0A9DC23D-3505-4EAF-B4D9-44E3E01033E4}" srcOrd="1" destOrd="0" presId="urn:microsoft.com/office/officeart/2005/8/layout/orgChart1"/>
    <dgm:cxn modelId="{2C9D7559-70FF-4BA3-A9E4-557C32D1A968}" type="presOf" srcId="{82DC12EC-16B3-4713-96AD-9019D9C5F801}" destId="{A549C33E-FB99-414B-9420-E389986672B8}" srcOrd="1" destOrd="0" presId="urn:microsoft.com/office/officeart/2005/8/layout/orgChart1"/>
    <dgm:cxn modelId="{4E0A297A-BCEA-4C36-B04D-8DF51A61C9F8}" type="presOf" srcId="{7484BD51-B503-41F6-8F3E-ACB2D76EB44E}" destId="{269848AF-27B7-43C5-B800-313E8E0C6F06}" srcOrd="0" destOrd="0" presId="urn:microsoft.com/office/officeart/2005/8/layout/orgChart1"/>
    <dgm:cxn modelId="{F42C8068-6341-4DC6-B7F2-D1F52123E982}" type="presOf" srcId="{104C44A6-5510-455C-B2B0-BC366848C4EC}" destId="{C2C4053F-8395-4559-8D1A-FA1DEDC0C778}" srcOrd="1" destOrd="0" presId="urn:microsoft.com/office/officeart/2005/8/layout/orgChart1"/>
    <dgm:cxn modelId="{FE53ECFE-87A9-4098-A081-02A10998E372}" type="presOf" srcId="{4DD10D03-1326-43DA-A65C-D61FD0551237}" destId="{04BBEFC3-1F2B-403D-94DE-60486E208797}" srcOrd="1" destOrd="0" presId="urn:microsoft.com/office/officeart/2005/8/layout/orgChart1"/>
    <dgm:cxn modelId="{189991A3-E40F-4161-B258-FCE3A20BD63C}" type="presOf" srcId="{A03542D9-69FF-4ACC-8FEE-D2999019B1DD}" destId="{A510E418-66EA-40CF-8AE1-D4BDC5D42461}" srcOrd="0" destOrd="0" presId="urn:microsoft.com/office/officeart/2005/8/layout/orgChart1"/>
    <dgm:cxn modelId="{94EE239F-D97B-4C6C-B2CA-F06AEFF6EEDC}" srcId="{7473942B-9527-4377-84DF-A9E6AB4B0F64}" destId="{6903EEBC-F7B2-480C-85E4-A5205706FDBC}" srcOrd="4" destOrd="0" parTransId="{D9ECE038-3648-48EA-A1AE-8E7E94A5C95E}" sibTransId="{3C73D41C-7E8E-44D7-9494-053E6AAC30DC}"/>
    <dgm:cxn modelId="{4738DDC2-C031-4954-BA58-3ED41B7E3059}" srcId="{DC3E3310-385C-4FC9-9AA2-C0FC5B7C1E41}" destId="{C6BBB312-611C-4F80-BD68-B78B61826E39}" srcOrd="5" destOrd="0" parTransId="{7B3333A1-CD72-45A5-9BC0-46B43E24C11A}" sibTransId="{8DEA3EFF-CDA0-4AAC-B300-BDC821E86FAD}"/>
    <dgm:cxn modelId="{20B10FB6-48D4-42A5-B937-588FBF4E0112}" srcId="{465B9B98-0327-408D-89A9-4841C76931ED}" destId="{684185DA-2191-429D-A8A0-EF9D67443564}" srcOrd="4" destOrd="0" parTransId="{28D58C1E-E08C-4101-87A9-103BB0B5270C}" sibTransId="{C9F88176-8C01-40D1-912F-D4E5CD1AA9F9}"/>
    <dgm:cxn modelId="{954C3850-805A-425C-9B56-021ED628193E}" type="presOf" srcId="{760A1FD0-5643-4727-B58A-0D614BB5DC97}" destId="{CA5D6188-ECD9-4FD3-8B68-03C10DD775E2}" srcOrd="1" destOrd="0" presId="urn:microsoft.com/office/officeart/2005/8/layout/orgChart1"/>
    <dgm:cxn modelId="{39810FD7-81C2-4061-BC25-881946CCC01D}" srcId="{6903EEBC-F7B2-480C-85E4-A5205706FDBC}" destId="{C1BA5514-7AAA-463F-AC59-7ED3360E39BB}" srcOrd="2" destOrd="0" parTransId="{252EEA86-479F-4385-A33C-30E90BCD1F7A}" sibTransId="{BE3D8620-AADA-4D6B-A448-58BE6C39BE22}"/>
    <dgm:cxn modelId="{06B09069-361B-4E32-B9AA-01A3CC825708}" type="presOf" srcId="{DC3E3310-385C-4FC9-9AA2-C0FC5B7C1E41}" destId="{9A7921BE-322E-45CB-917B-FA80496AC848}" srcOrd="1" destOrd="0" presId="urn:microsoft.com/office/officeart/2005/8/layout/orgChart1"/>
    <dgm:cxn modelId="{0E1A2E2A-7BDD-49C6-82BB-BA81D4F0DB37}" srcId="{6903EEBC-F7B2-480C-85E4-A5205706FDBC}" destId="{8589516F-2BCA-4E76-BFD2-C79970251F4E}" srcOrd="0" destOrd="0" parTransId="{AF3FBD9A-CBB9-41FD-B9E2-930D3F9E5F3C}" sibTransId="{573F6F99-275C-49B0-B491-7146D6B71FD2}"/>
    <dgm:cxn modelId="{59EE8BE6-D2BF-45BC-BFA3-585782F3E4C6}" type="presOf" srcId="{B2415382-5A61-4955-BFA5-B1EB29CED18A}" destId="{86A776D3-11B1-41E3-9AFE-728552A762F0}" srcOrd="0" destOrd="0" presId="urn:microsoft.com/office/officeart/2005/8/layout/orgChart1"/>
    <dgm:cxn modelId="{7B1BEC9E-FD24-41C5-AAF9-4BE09870F200}" type="presOf" srcId="{5AEC8E8E-FFA9-4F28-BA3E-CDEB41B9F23A}" destId="{7DE11154-C5DC-4290-AC43-0527D8342870}" srcOrd="1" destOrd="0" presId="urn:microsoft.com/office/officeart/2005/8/layout/orgChart1"/>
    <dgm:cxn modelId="{8F798378-00BF-4EE7-87D9-C2001BEEC3EE}" srcId="{7473942B-9527-4377-84DF-A9E6AB4B0F64}" destId="{DC3E3310-385C-4FC9-9AA2-C0FC5B7C1E41}" srcOrd="1" destOrd="0" parTransId="{AFCC5E2F-A72E-4FFC-AE3A-8797077A1A76}" sibTransId="{CDDDE4C9-033C-4BB9-829E-20CAA6491C29}"/>
    <dgm:cxn modelId="{B33DE7FE-BCD6-4D63-B2C7-A4A53127705E}" type="presOf" srcId="{0DB8079A-FE28-4FF0-83A2-4D5BF3780407}" destId="{DBA32F55-D158-46D9-AD83-3A4E758CF04E}" srcOrd="1" destOrd="0" presId="urn:microsoft.com/office/officeart/2005/8/layout/orgChart1"/>
    <dgm:cxn modelId="{34CF9992-F2F9-4A3F-8CD1-C5435EC1AB06}" type="presOf" srcId="{F8C85F01-EB31-4EC1-A505-6B210FD6E5F3}" destId="{8AFC0170-0CE0-48D2-AE97-861056FB29EE}" srcOrd="0" destOrd="0" presId="urn:microsoft.com/office/officeart/2005/8/layout/orgChart1"/>
    <dgm:cxn modelId="{33990639-BC54-4C71-B66D-C68D449DF460}" type="presOf" srcId="{2FC86F5A-9C2C-4135-ABE4-16A426741A41}" destId="{AC795012-8AFC-4B7A-ACBC-E3022DEC184D}" srcOrd="0" destOrd="0" presId="urn:microsoft.com/office/officeart/2005/8/layout/orgChart1"/>
    <dgm:cxn modelId="{B5DB6FCE-4383-4B1B-8784-C82ACE8AFBB8}" type="presOf" srcId="{A9DDCA3D-7C87-4C44-B9AA-0E6F0F47BE08}" destId="{46E5BCF0-61B1-4A42-983A-97DE98C87500}" srcOrd="1" destOrd="0" presId="urn:microsoft.com/office/officeart/2005/8/layout/orgChart1"/>
    <dgm:cxn modelId="{82769E76-76BD-4974-9166-B686AAFEDD61}" srcId="{5FC88461-669F-4A57-84D1-06601C1CC98A}" destId="{F8C85F01-EB31-4EC1-A505-6B210FD6E5F3}" srcOrd="0" destOrd="0" parTransId="{ADB14A2F-7AC1-4D2B-BD8F-5B4239EEEF3A}" sibTransId="{5E20C0F4-7392-43FC-A274-4883333C83E2}"/>
    <dgm:cxn modelId="{926AA24F-FF39-4CC7-9F9F-F5F051C6E617}" srcId="{6903EEBC-F7B2-480C-85E4-A5205706FDBC}" destId="{5A844D18-FC6B-4F7D-8767-A1847C017537}" srcOrd="1" destOrd="0" parTransId="{C1FBB81D-B775-45DD-8D14-C3ED11E358BA}" sibTransId="{C180F5D8-C56B-4FD3-996B-004F0A80997E}"/>
    <dgm:cxn modelId="{A2CB0F0C-3239-4022-AB6D-4C0B897F1957}" srcId="{5FC88461-669F-4A57-84D1-06601C1CC98A}" destId="{0D3C2746-1948-4A71-BF1D-744DBE10B1E6}" srcOrd="5" destOrd="0" parTransId="{C140B0AD-53FF-4BF8-849D-67C472F4B435}" sibTransId="{9314AAAF-0C40-4778-BDDB-822035E1045B}"/>
    <dgm:cxn modelId="{9BCD20E1-F072-4150-8452-5E8A1B6C9A27}" srcId="{7473942B-9527-4377-84DF-A9E6AB4B0F64}" destId="{5FC88461-669F-4A57-84D1-06601C1CC98A}" srcOrd="3" destOrd="0" parTransId="{E06501B0-5ACF-4B83-BF59-E927C36F7EA3}" sibTransId="{FBC5ECB4-F026-40EB-ADB1-DD42F4610ADF}"/>
    <dgm:cxn modelId="{BE2411DC-623E-402A-BE22-C18221C65E9B}" type="presOf" srcId="{675743F4-D524-4A96-868E-237FAE6C1D67}" destId="{3A5115FA-8AE1-41FF-978C-BABE0146A1CD}" srcOrd="0" destOrd="0" presId="urn:microsoft.com/office/officeart/2005/8/layout/orgChart1"/>
    <dgm:cxn modelId="{1AEB7946-E489-44C7-B488-58CB065BF44B}" type="presOf" srcId="{1AC3C755-427D-4565-A7AD-EA1B8011453B}" destId="{BD545A8E-D30C-4C60-B8B2-9AAB75124DFB}" srcOrd="1" destOrd="0" presId="urn:microsoft.com/office/officeart/2005/8/layout/orgChart1"/>
    <dgm:cxn modelId="{48CFCB98-E815-4C58-AB2C-D13F53993D6E}" type="presOf" srcId="{28C7F727-A40E-4D98-9996-8EB097E9A6B9}" destId="{2D326F4C-5308-4D28-B56D-6868FF84C8AF}" srcOrd="0" destOrd="0" presId="urn:microsoft.com/office/officeart/2005/8/layout/orgChart1"/>
    <dgm:cxn modelId="{27355574-A0AF-4C03-91EA-E3F27B5AF57F}" type="presOf" srcId="{BE1EBFED-2294-48D9-9EA5-30B10A949C8C}" destId="{34A130E2-B0C5-49B5-9667-725199B1CE83}" srcOrd="1" destOrd="0" presId="urn:microsoft.com/office/officeart/2005/8/layout/orgChart1"/>
    <dgm:cxn modelId="{DE63A57E-0017-4302-A00D-DB955C074BE2}" type="presOf" srcId="{15FDE9AC-4336-4BBE-A33E-47AD52417EC2}" destId="{7E64C791-9D86-4A6B-8964-0445ADC85AD0}" srcOrd="0" destOrd="0" presId="urn:microsoft.com/office/officeart/2005/8/layout/orgChart1"/>
    <dgm:cxn modelId="{6CC8D78C-C996-450C-A69B-2F75EB1B3B78}" type="presOf" srcId="{0D3C2746-1948-4A71-BF1D-744DBE10B1E6}" destId="{5FB8C89A-AA34-43D7-A065-B80E87B07CBB}" srcOrd="1" destOrd="0" presId="urn:microsoft.com/office/officeart/2005/8/layout/orgChart1"/>
    <dgm:cxn modelId="{324170FA-CB6B-4CF7-B0D7-09EB3EA07EEF}" type="presOf" srcId="{C6BBB312-611C-4F80-BD68-B78B61826E39}" destId="{C4F240A0-9393-4AA8-BA8F-178D0DEAF93E}" srcOrd="1" destOrd="0" presId="urn:microsoft.com/office/officeart/2005/8/layout/orgChart1"/>
    <dgm:cxn modelId="{18972FA5-18BF-478F-B5D3-74F020FB5144}" type="presOf" srcId="{BBFD8A5E-D81D-4519-BFED-3CD82AFC836C}" destId="{61F624CE-AC8A-4240-9899-237ADBF760F6}" srcOrd="0" destOrd="0" presId="urn:microsoft.com/office/officeart/2005/8/layout/orgChart1"/>
    <dgm:cxn modelId="{D8C8CD34-BD21-4989-8121-C5D9A833CB57}" srcId="{DC3E3310-385C-4FC9-9AA2-C0FC5B7C1E41}" destId="{3C8576DC-2CD3-473C-9777-41F8CD9EADEC}" srcOrd="4" destOrd="0" parTransId="{1AE9032B-B7F2-421A-9C07-ACBD41E8EA15}" sibTransId="{9112602C-FFAA-45F6-AEB6-C165E3146910}"/>
    <dgm:cxn modelId="{08EEA11C-6B6B-4412-95DD-B3AD199104FE}" type="presOf" srcId="{70232891-028B-41E7-B3C0-F51C0AC8D1E6}" destId="{62C02F6E-774E-422B-AE98-1DB7047E8668}" srcOrd="1" destOrd="0" presId="urn:microsoft.com/office/officeart/2005/8/layout/orgChart1"/>
    <dgm:cxn modelId="{CD916862-8584-417D-B73E-16EA2464CA07}" type="presOf" srcId="{4DD10D03-1326-43DA-A65C-D61FD0551237}" destId="{AF47656C-F967-4886-A384-9237A7EA1E53}" srcOrd="0" destOrd="0" presId="urn:microsoft.com/office/officeart/2005/8/layout/orgChart1"/>
    <dgm:cxn modelId="{3B2236B9-233F-46E2-99F4-3EB0D09E1C58}" type="presOf" srcId="{C1BA5514-7AAA-463F-AC59-7ED3360E39BB}" destId="{AB7DCC28-6536-465B-8FAB-216837ACE74F}" srcOrd="1" destOrd="0" presId="urn:microsoft.com/office/officeart/2005/8/layout/orgChart1"/>
    <dgm:cxn modelId="{E5D126B4-F7F5-45BF-98A6-A36745F8F064}" type="presOf" srcId="{D9ECE038-3648-48EA-A1AE-8E7E94A5C95E}" destId="{5738C6E1-11CD-43CC-90F3-76A09883A480}" srcOrd="0" destOrd="0" presId="urn:microsoft.com/office/officeart/2005/8/layout/orgChart1"/>
    <dgm:cxn modelId="{EEEE1DC5-3358-497C-B796-C36B2096E73F}" type="presOf" srcId="{340A77DA-2826-4E90-A232-D1498ED0DC71}" destId="{22DDC5C0-65CF-41D9-8E75-892DCF38D8EC}" srcOrd="0" destOrd="0" presId="urn:microsoft.com/office/officeart/2005/8/layout/orgChart1"/>
    <dgm:cxn modelId="{3BB7B1D1-6AF5-4B99-9EAF-310A6AC7C528}" type="presOf" srcId="{571CB87C-D631-47CA-B6CB-DBEB039D3141}" destId="{FD4BED3C-D453-4DC9-B2C5-73D6FB8E42FB}" srcOrd="0" destOrd="0" presId="urn:microsoft.com/office/officeart/2005/8/layout/orgChart1"/>
    <dgm:cxn modelId="{4C7E283B-B7D3-4744-A309-51F88B4A4E04}" type="presOf" srcId="{8589516F-2BCA-4E76-BFD2-C79970251F4E}" destId="{722569DE-FA43-4FC5-B016-158EA3FC401A}" srcOrd="1" destOrd="0" presId="urn:microsoft.com/office/officeart/2005/8/layout/orgChart1"/>
    <dgm:cxn modelId="{05CDD122-FE0F-45CC-83B6-3541136E6EE9}" srcId="{465B9B98-0327-408D-89A9-4841C76931ED}" destId="{A03542D9-69FF-4ACC-8FEE-D2999019B1DD}" srcOrd="5" destOrd="0" parTransId="{D3E6BD20-5209-49FD-A3E7-8FBA2E523B22}" sibTransId="{72A90D58-AA7E-484A-9892-EC27DC0171C8}"/>
    <dgm:cxn modelId="{49E0EECE-E4C7-4A0A-A55F-CF75C768DBE6}" type="presOf" srcId="{BFAB078B-CEFC-4FD7-B960-ADB004E6C110}" destId="{AC367985-8DB5-47F7-8A29-1B787291A75E}" srcOrd="0" destOrd="0" presId="urn:microsoft.com/office/officeart/2005/8/layout/orgChart1"/>
    <dgm:cxn modelId="{7F22D9D0-3CD3-40B1-B040-1FB40E65B5C4}" type="presOf" srcId="{465B9B98-0327-408D-89A9-4841C76931ED}" destId="{9A088826-1DA1-44E8-88B1-CFE125AC5499}" srcOrd="1" destOrd="0" presId="urn:microsoft.com/office/officeart/2005/8/layout/orgChart1"/>
    <dgm:cxn modelId="{93A50E19-2B05-4804-9469-54135510E028}" type="presOf" srcId="{0D3C2746-1948-4A71-BF1D-744DBE10B1E6}" destId="{FB2F1806-C36D-433B-AD7A-D0F2CCCAA7D4}" srcOrd="0" destOrd="0" presId="urn:microsoft.com/office/officeart/2005/8/layout/orgChart1"/>
    <dgm:cxn modelId="{828BABA3-F015-485C-8775-FDF924CDCE18}" type="presOf" srcId="{6793CE55-DEC4-489C-A8A6-823F44DA43ED}" destId="{4F09C8FE-799C-4B51-B72B-62A75F3AB391}" srcOrd="0" destOrd="0" presId="urn:microsoft.com/office/officeart/2005/8/layout/orgChart1"/>
    <dgm:cxn modelId="{3794349D-3A71-4441-BBC1-1D072F197BC0}" type="presOf" srcId="{A04B2BE5-3D50-4F29-8808-4ABB02B0BE3C}" destId="{4A14EE0D-37A3-48F6-98C8-C3A3A49338BE}" srcOrd="0" destOrd="0" presId="urn:microsoft.com/office/officeart/2005/8/layout/orgChart1"/>
    <dgm:cxn modelId="{B0D4B692-C5B2-44C1-A019-82EFB6745170}" srcId="{7473942B-9527-4377-84DF-A9E6AB4B0F64}" destId="{A04B2BE5-3D50-4F29-8808-4ABB02B0BE3C}" srcOrd="0" destOrd="0" parTransId="{B2415382-5A61-4955-BFA5-B1EB29CED18A}" sibTransId="{55276258-2A41-4082-8F96-69D520112260}"/>
    <dgm:cxn modelId="{67E92AC6-16DD-4AFF-A858-4BBD172F7145}" srcId="{DC3E3310-385C-4FC9-9AA2-C0FC5B7C1E41}" destId="{1C7B8270-6C21-4AAC-B14C-E7233976CBE7}" srcOrd="6" destOrd="0" parTransId="{675743F4-D524-4A96-868E-237FAE6C1D67}" sibTransId="{8A482314-FD49-4634-A50D-C526EA71FD20}"/>
    <dgm:cxn modelId="{75B1DA66-C65E-4773-A8BE-0A0085E90718}" type="presOf" srcId="{3F255007-2C47-479F-9526-7C481F3170DD}" destId="{1792AC54-DAA2-469E-B246-4E0DA2656206}" srcOrd="0" destOrd="0" presId="urn:microsoft.com/office/officeart/2005/8/layout/orgChart1"/>
    <dgm:cxn modelId="{AEFD513B-3938-4294-9C7C-48286DBA1FED}" type="presOf" srcId="{5AEC8E8E-FFA9-4F28-BA3E-CDEB41B9F23A}" destId="{BE06B203-50E5-446D-9798-80B14181E48B}" srcOrd="0" destOrd="0" presId="urn:microsoft.com/office/officeart/2005/8/layout/orgChart1"/>
    <dgm:cxn modelId="{B3206D19-C60D-4725-874E-201965B786E4}" srcId="{465B9B98-0327-408D-89A9-4841C76931ED}" destId="{A9DDCA3D-7C87-4C44-B9AA-0E6F0F47BE08}" srcOrd="0" destOrd="0" parTransId="{3F255007-2C47-479F-9526-7C481F3170DD}" sibTransId="{39AF6490-55BC-4906-9402-781CCEFE4FEE}"/>
    <dgm:cxn modelId="{A122A39B-7F62-4D4F-B838-18EF0E9F22B6}" type="presOf" srcId="{465B9B98-0327-408D-89A9-4841C76931ED}" destId="{D075BC47-9C1F-4EA8-BE0A-F6839186B45D}" srcOrd="0" destOrd="0" presId="urn:microsoft.com/office/officeart/2005/8/layout/orgChart1"/>
    <dgm:cxn modelId="{2D19BC19-4060-4A2C-B154-D0CD7A7E0F04}" type="presOf" srcId="{FAC436A5-E41E-4EA7-AE8C-85D4C50FF454}" destId="{030E65B1-AE07-4498-9A86-9CF205F14AB5}" srcOrd="0" destOrd="0" presId="urn:microsoft.com/office/officeart/2005/8/layout/orgChart1"/>
    <dgm:cxn modelId="{A9DEB246-3F3E-4B3D-A958-E0A40302B51A}" srcId="{A04B2BE5-3D50-4F29-8808-4ABB02B0BE3C}" destId="{FAC436A5-E41E-4EA7-AE8C-85D4C50FF454}" srcOrd="0" destOrd="0" parTransId="{A326E4C5-7F8F-4ADF-94EE-3426C4346FC8}" sibTransId="{7D8F8B7C-0642-462B-AD95-64BF9741CC7F}"/>
    <dgm:cxn modelId="{967D2333-DB70-4800-B1DB-C516E41D0376}" type="presOf" srcId="{FAC436A5-E41E-4EA7-AE8C-85D4C50FF454}" destId="{4B16A9EB-517F-4846-BA22-1F16509D1250}" srcOrd="1" destOrd="0" presId="urn:microsoft.com/office/officeart/2005/8/layout/orgChart1"/>
    <dgm:cxn modelId="{D277681B-49E1-4E10-A8A9-C6E54A4F0AE0}" type="presOf" srcId="{5FC88461-669F-4A57-84D1-06601C1CC98A}" destId="{26A0D1A2-B29E-4651-A160-91E3693EA5DB}" srcOrd="0" destOrd="0" presId="urn:microsoft.com/office/officeart/2005/8/layout/orgChart1"/>
    <dgm:cxn modelId="{990C4392-DD91-4C81-9CBC-33659F57DFAA}" type="presOf" srcId="{650D7A3D-3476-4F92-9B8D-36F01F921B48}" destId="{64D39589-847C-4FD7-9F17-9E6FF42D6520}" srcOrd="0" destOrd="0" presId="urn:microsoft.com/office/officeart/2005/8/layout/orgChart1"/>
    <dgm:cxn modelId="{35D47348-2F8C-4AA3-B23A-7B7353842718}" type="presOf" srcId="{87F98FB6-4B77-4D63-BCB8-AEF90DDDBE3A}" destId="{8FE03B6A-A7EC-4B21-887D-5A1177CCCABB}" srcOrd="0" destOrd="0" presId="urn:microsoft.com/office/officeart/2005/8/layout/orgChart1"/>
    <dgm:cxn modelId="{AE72A561-BD58-4F27-A14C-2EEB8631A3E9}" type="presOf" srcId="{A04B2BE5-3D50-4F29-8808-4ABB02B0BE3C}" destId="{C40E601F-A9AA-4C7C-9CCD-CABCC4BC07D5}" srcOrd="1" destOrd="0" presId="urn:microsoft.com/office/officeart/2005/8/layout/orgChart1"/>
    <dgm:cxn modelId="{65C14EEF-69F9-4AB9-9154-90D0BAE101A2}" srcId="{5FC88461-669F-4A57-84D1-06601C1CC98A}" destId="{8973E2BB-26BB-4058-A10E-6445C1824680}" srcOrd="4" destOrd="0" parTransId="{87F98FB6-4B77-4D63-BCB8-AEF90DDDBE3A}" sibTransId="{9F3DA4DB-B788-43F0-A2CB-010C1D6EE639}"/>
    <dgm:cxn modelId="{05D9251B-A5E7-4E07-8C5A-D07E58CC51FD}" type="presOf" srcId="{1C7B8270-6C21-4AAC-B14C-E7233976CBE7}" destId="{43EFA6A9-B579-4AA2-902B-E640E7D21E8D}" srcOrd="0" destOrd="0" presId="urn:microsoft.com/office/officeart/2005/8/layout/orgChart1"/>
    <dgm:cxn modelId="{818B1299-0D62-42E1-8955-867EB38DB082}" type="presOf" srcId="{6A84CA9E-9501-4BAC-B3E1-58B051545F3F}" destId="{64BC5805-77C7-4B93-BF04-95F891A173AE}" srcOrd="0" destOrd="0" presId="urn:microsoft.com/office/officeart/2005/8/layout/orgChart1"/>
    <dgm:cxn modelId="{732132C0-534A-4B70-816D-E1FC3676E997}" type="presOf" srcId="{E06501B0-5ACF-4B83-BF59-E927C36F7EA3}" destId="{A6F8A908-78F5-47C8-9442-2DBA1446CC84}" srcOrd="0" destOrd="0" presId="urn:microsoft.com/office/officeart/2005/8/layout/orgChart1"/>
    <dgm:cxn modelId="{114A4C52-87AD-41A3-8A2B-68BB258EF11A}" type="presOf" srcId="{BE1EBFED-2294-48D9-9EA5-30B10A949C8C}" destId="{A64807EA-56B2-4D1B-8BB5-062B84BD3E23}" srcOrd="0" destOrd="0" presId="urn:microsoft.com/office/officeart/2005/8/layout/orgChart1"/>
    <dgm:cxn modelId="{5FA689E7-A5A1-445A-A555-C88DD9FE575D}" type="presOf" srcId="{6A84CA9E-9501-4BAC-B3E1-58B051545F3F}" destId="{7236609E-8297-422F-9524-918E53781AF5}" srcOrd="1" destOrd="0" presId="urn:microsoft.com/office/officeart/2005/8/layout/orgChart1"/>
    <dgm:cxn modelId="{67234A12-F2C3-4B42-BAEA-71B00464291E}" type="presOf" srcId="{7473942B-9527-4377-84DF-A9E6AB4B0F64}" destId="{3FFEB71D-0DF3-4A14-9888-42865BF5CC8C}" srcOrd="1" destOrd="0" presId="urn:microsoft.com/office/officeart/2005/8/layout/orgChart1"/>
    <dgm:cxn modelId="{A34B5F5F-0265-4EEE-B1AC-C1C54656DD69}" type="presOf" srcId="{C140B0AD-53FF-4BF8-849D-67C472F4B435}" destId="{E6A93432-E1AB-4915-BF39-941E8E5CE7F2}" srcOrd="0" destOrd="0" presId="urn:microsoft.com/office/officeart/2005/8/layout/orgChart1"/>
    <dgm:cxn modelId="{9CD60119-8202-4B1A-B665-922FF0C1F177}" type="presOf" srcId="{C1BA5514-7AAA-463F-AC59-7ED3360E39BB}" destId="{19CF5D78-C7C0-402C-8D4A-B628A664C3E8}" srcOrd="0" destOrd="0" presId="urn:microsoft.com/office/officeart/2005/8/layout/orgChart1"/>
    <dgm:cxn modelId="{13F950BF-95B7-4883-8245-2E9674995D89}" type="presOf" srcId="{345467F6-DB99-476F-AAB4-EF2D31C79951}" destId="{CE94738F-9B24-4EB0-9D3B-0EC5354273EC}" srcOrd="0" destOrd="0" presId="urn:microsoft.com/office/officeart/2005/8/layout/orgChart1"/>
    <dgm:cxn modelId="{97D0DA27-0C5C-468D-9BD4-16BC4CF29C34}" srcId="{DC3E3310-385C-4FC9-9AA2-C0FC5B7C1E41}" destId="{82DC12EC-16B3-4713-96AD-9019D9C5F801}" srcOrd="1" destOrd="0" parTransId="{345467F6-DB99-476F-AAB4-EF2D31C79951}" sibTransId="{F74A7D7D-47A9-4D2F-B94B-CC97E14107C0}"/>
    <dgm:cxn modelId="{7CD741F6-7E2A-4B45-9F8F-6FB46DAA1A95}" srcId="{465B9B98-0327-408D-89A9-4841C76931ED}" destId="{5AEC8E8E-FFA9-4F28-BA3E-CDEB41B9F23A}" srcOrd="2" destOrd="0" parTransId="{56C3A572-FD97-4B3B-83D3-0E4EA3B430E1}" sibTransId="{ABAA81A4-0886-46FD-8532-4ED164DDE4A6}"/>
    <dgm:cxn modelId="{8FF4EF58-A984-41F2-8EA5-DE7B9FCE3932}" type="presOf" srcId="{3C8576DC-2CD3-473C-9777-41F8CD9EADEC}" destId="{A9FEDE21-D555-4376-BFBE-D426B644E547}" srcOrd="1" destOrd="0" presId="urn:microsoft.com/office/officeart/2005/8/layout/orgChart1"/>
    <dgm:cxn modelId="{E324205A-3690-4A93-940F-507B4ABB13A8}" type="presOf" srcId="{C1FBB81D-B775-45DD-8D14-C3ED11E358BA}" destId="{89D5C583-C8B4-441D-9969-2EA507C51013}" srcOrd="0" destOrd="0" presId="urn:microsoft.com/office/officeart/2005/8/layout/orgChart1"/>
    <dgm:cxn modelId="{88DD5140-CD63-49A5-88E4-CFC39016E265}" type="presOf" srcId="{0DB8079A-FE28-4FF0-83A2-4D5BF3780407}" destId="{FCBD472C-B0FE-48AC-B6ED-CD694BCAB7B6}" srcOrd="0" destOrd="0" presId="urn:microsoft.com/office/officeart/2005/8/layout/orgChart1"/>
    <dgm:cxn modelId="{2855A820-714C-47CA-AFBF-F8BD2D8D3F44}" srcId="{6903EEBC-F7B2-480C-85E4-A5205706FDBC}" destId="{4F21F304-3F0F-473B-8AAB-AD65241BCD80}" srcOrd="3" destOrd="0" parTransId="{340A77DA-2826-4E90-A232-D1498ED0DC71}" sibTransId="{2AB004A7-8F25-4844-8822-92555E511D7D}"/>
    <dgm:cxn modelId="{CBFFBE19-FFB2-467B-AE83-BABA499C0825}" srcId="{5FC88461-669F-4A57-84D1-06601C1CC98A}" destId="{A87A5939-C349-4C86-81DB-6434E22EE967}" srcOrd="3" destOrd="0" parTransId="{8A46324E-4BAD-41DB-8251-FB80FCD0E349}" sibTransId="{00ACD09B-9887-40FF-9224-839F370E6783}"/>
    <dgm:cxn modelId="{89A70A51-5D69-4922-951B-C8124F2D2AC4}" type="presOf" srcId="{A87A5939-C349-4C86-81DB-6434E22EE967}" destId="{7824F955-0217-4764-916E-3EA884CC010C}" srcOrd="0" destOrd="0" presId="urn:microsoft.com/office/officeart/2005/8/layout/orgChart1"/>
    <dgm:cxn modelId="{7E10215C-684D-4403-9689-F3E2A3F2AF73}" type="presOf" srcId="{8589516F-2BCA-4E76-BFD2-C79970251F4E}" destId="{C12FEC03-F9E3-4112-9828-A87A674934AE}" srcOrd="0" destOrd="0" presId="urn:microsoft.com/office/officeart/2005/8/layout/orgChart1"/>
    <dgm:cxn modelId="{1D44C811-341F-47C3-88FE-3F7F354A7244}" type="presOf" srcId="{70232891-028B-41E7-B3C0-F51C0AC8D1E6}" destId="{3A6AFEC3-298D-482A-8B58-260405A44EE7}" srcOrd="0" destOrd="0" presId="urn:microsoft.com/office/officeart/2005/8/layout/orgChart1"/>
    <dgm:cxn modelId="{DB288CB7-5A6F-42F2-B34E-D7BC581AB79F}" type="presOf" srcId="{0F365607-F8D2-4801-BFFC-DF92242D0330}" destId="{830BB521-4FCC-46C3-BC6D-B69B61C2BA3A}" srcOrd="0" destOrd="0" presId="urn:microsoft.com/office/officeart/2005/8/layout/orgChart1"/>
    <dgm:cxn modelId="{DE5F6E18-FB68-4F2B-B61E-0294C10FB923}" type="presOf" srcId="{684185DA-2191-429D-A8A0-EF9D67443564}" destId="{B72B7DA5-35F1-4C5A-8FF2-A26CCBF9C0E9}" srcOrd="1" destOrd="0" presId="urn:microsoft.com/office/officeart/2005/8/layout/orgChart1"/>
    <dgm:cxn modelId="{7D2B6280-4D9B-4B67-82CC-237FA119A8EB}" srcId="{7473942B-9527-4377-84DF-A9E6AB4B0F64}" destId="{465B9B98-0327-408D-89A9-4841C76931ED}" srcOrd="2" destOrd="0" parTransId="{2FEE2F0C-5713-43D0-980D-CAD411039B45}" sibTransId="{95456D7A-AC8C-4ED2-8E69-9E9988282164}"/>
    <dgm:cxn modelId="{5721C516-A5F8-490D-81BB-8546EBC65035}" type="presOf" srcId="{82DC12EC-16B3-4713-96AD-9019D9C5F801}" destId="{E92B15D3-4BD5-4945-B966-2C6E10F74D60}" srcOrd="0" destOrd="0" presId="urn:microsoft.com/office/officeart/2005/8/layout/orgChart1"/>
    <dgm:cxn modelId="{DB40D6D8-70C5-409B-B943-D9C13C811D3F}" type="presOf" srcId="{D3E6BD20-5209-49FD-A3E7-8FBA2E523B22}" destId="{00D51CD6-343E-438A-9585-7520D6941203}" srcOrd="0" destOrd="0" presId="urn:microsoft.com/office/officeart/2005/8/layout/orgChart1"/>
    <dgm:cxn modelId="{CBAF1E16-7D64-4B15-9928-2C1A5ABD2FED}" srcId="{5FC88461-669F-4A57-84D1-06601C1CC98A}" destId="{104C44A6-5510-455C-B2B0-BC366848C4EC}" srcOrd="6" destOrd="0" parTransId="{15FDE9AC-4336-4BBE-A33E-47AD52417EC2}" sibTransId="{8FF43A17-BB2A-478F-B73B-846203495964}"/>
    <dgm:cxn modelId="{A42A7708-1B0D-4CEC-BEB7-4B9E8622A697}" type="presOf" srcId="{4F21F304-3F0F-473B-8AAB-AD65241BCD80}" destId="{11C2978E-FB8C-4FE6-B7FC-29B0C47B6E3A}" srcOrd="1" destOrd="0" presId="urn:microsoft.com/office/officeart/2005/8/layout/orgChart1"/>
    <dgm:cxn modelId="{A6452655-B8F2-423A-BBB4-CAD29663D5E2}" type="presOf" srcId="{5FC88461-669F-4A57-84D1-06601C1CC98A}" destId="{06303AA9-5468-44FC-A6F9-7283CB23E4A1}" srcOrd="1" destOrd="0" presId="urn:microsoft.com/office/officeart/2005/8/layout/orgChart1"/>
    <dgm:cxn modelId="{0D97B813-4D74-491C-90BB-2959B4975785}" type="presOf" srcId="{760A1FD0-5643-4727-B58A-0D614BB5DC97}" destId="{21C386B7-2EA1-4DB1-B2A1-01025ECDD9E3}" srcOrd="0" destOrd="0" presId="urn:microsoft.com/office/officeart/2005/8/layout/orgChart1"/>
    <dgm:cxn modelId="{A5B9F769-02FC-49B2-BB82-B936C781EF7B}" type="presOf" srcId="{5A844D18-FC6B-4F7D-8767-A1847C017537}" destId="{28F52F97-ADB6-4CF3-81D8-8D990B7D0EBC}" srcOrd="1" destOrd="0" presId="urn:microsoft.com/office/officeart/2005/8/layout/orgChart1"/>
    <dgm:cxn modelId="{F96F6AC7-52FA-42E1-A6B1-BBF0CE67186C}" type="presOf" srcId="{8973E2BB-26BB-4058-A10E-6445C1824680}" destId="{5746D707-10F4-4BAB-8C2A-5A634D98F38A}" srcOrd="0" destOrd="0" presId="urn:microsoft.com/office/officeart/2005/8/layout/orgChart1"/>
    <dgm:cxn modelId="{28C6E0FE-5091-4F89-A038-7A6683DC8F30}" type="presOf" srcId="{684185DA-2191-429D-A8A0-EF9D67443564}" destId="{B6FD0C02-057C-4942-9834-2BA20D6871CC}" srcOrd="0" destOrd="0" presId="urn:microsoft.com/office/officeart/2005/8/layout/orgChart1"/>
    <dgm:cxn modelId="{E7F6D282-3186-487D-92ED-C8E0E6483C54}" type="presOf" srcId="{8973E2BB-26BB-4058-A10E-6445C1824680}" destId="{3D8CE3C3-E3D3-41B5-95A4-E9C32D7EF0AF}" srcOrd="1" destOrd="0" presId="urn:microsoft.com/office/officeart/2005/8/layout/orgChart1"/>
    <dgm:cxn modelId="{22C9CA5F-98C1-4A30-9E41-0282C19C127B}" type="presOf" srcId="{7B3333A1-CD72-45A5-9BC0-46B43E24C11A}" destId="{419AA8AD-A747-44FB-8F14-B1CCB740C324}" srcOrd="0" destOrd="0" presId="urn:microsoft.com/office/officeart/2005/8/layout/orgChart1"/>
    <dgm:cxn modelId="{39630DBB-89C6-4B3E-A2B2-CB2E537EE9E1}" type="presOf" srcId="{3C8576DC-2CD3-473C-9777-41F8CD9EADEC}" destId="{EA2C84F5-AF53-4A9A-8B67-35F9B839A72D}" srcOrd="0" destOrd="0" presId="urn:microsoft.com/office/officeart/2005/8/layout/orgChart1"/>
    <dgm:cxn modelId="{2687DC32-89AD-4FDF-A770-054FF6077EBF}" srcId="{465B9B98-0327-408D-89A9-4841C76931ED}" destId="{BFAB078B-CEFC-4FD7-B960-ADB004E6C110}" srcOrd="1" destOrd="0" parTransId="{6BC8C9D5-EA2A-422D-AB2D-9C5328D1A001}" sibTransId="{23B460EA-622D-4B65-B4CA-9FE10FDDE88C}"/>
    <dgm:cxn modelId="{747F5F9A-708C-460E-9775-E4ADB6348E46}" type="presOf" srcId="{252EEA86-479F-4385-A33C-30E90BCD1F7A}" destId="{801FE48B-731B-4DE8-91E4-8A8C12F39B5D}" srcOrd="0" destOrd="0" presId="urn:microsoft.com/office/officeart/2005/8/layout/orgChart1"/>
    <dgm:cxn modelId="{6441DC30-8093-4881-A831-55E2657A07C6}" srcId="{5FC88461-669F-4A57-84D1-06601C1CC98A}" destId="{70232891-028B-41E7-B3C0-F51C0AC8D1E6}" srcOrd="7" destOrd="0" parTransId="{5B7BA178-C64B-4D62-A48F-EEBB0DE89363}" sibTransId="{537BAD8B-0EEE-4529-930C-41FBF060704D}"/>
    <dgm:cxn modelId="{115DD099-0A00-4CB3-B1E6-00616BCF8C4F}" type="presOf" srcId="{A9DDCA3D-7C87-4C44-B9AA-0E6F0F47BE08}" destId="{76486D5F-163B-4656-85F4-379B2C0AEAD6}" srcOrd="0" destOrd="0" presId="urn:microsoft.com/office/officeart/2005/8/layout/orgChart1"/>
    <dgm:cxn modelId="{282B1D34-9E39-4D7D-A07E-113007610BDA}" type="presOf" srcId="{6903EEBC-F7B2-480C-85E4-A5205706FDBC}" destId="{1D8A68A5-B0FB-4B98-AE44-A33E258026F4}" srcOrd="0" destOrd="0" presId="urn:microsoft.com/office/officeart/2005/8/layout/orgChart1"/>
    <dgm:cxn modelId="{AFB15165-6675-4152-9307-9C23A25CAB8C}" type="presOf" srcId="{F8C85F01-EB31-4EC1-A505-6B210FD6E5F3}" destId="{C9A2BF0F-C239-4F5F-A6A3-C1C2EC167F73}" srcOrd="1" destOrd="0" presId="urn:microsoft.com/office/officeart/2005/8/layout/orgChart1"/>
    <dgm:cxn modelId="{6CAB2062-D69F-4BE9-8C76-98EBCF5CE154}" type="presOf" srcId="{28D58C1E-E08C-4101-87A9-103BB0B5270C}" destId="{E1AB8B25-C557-4223-813A-8B9A5516F18A}" srcOrd="0" destOrd="0" presId="urn:microsoft.com/office/officeart/2005/8/layout/orgChart1"/>
    <dgm:cxn modelId="{8A6F3445-0F5E-40A8-8297-82BD3400B977}" type="presOf" srcId="{5A844D18-FC6B-4F7D-8767-A1847C017537}" destId="{E1942FBC-47B5-4FA2-A18B-03B8D7667EBC}" srcOrd="0" destOrd="0" presId="urn:microsoft.com/office/officeart/2005/8/layout/orgChart1"/>
    <dgm:cxn modelId="{8D599A5D-C550-4BD9-BC45-7B8670AFE5B8}" type="presOf" srcId="{2FEE2F0C-5713-43D0-980D-CAD411039B45}" destId="{EB64C104-6EBF-4377-973F-717541D9A01C}" srcOrd="0" destOrd="0" presId="urn:microsoft.com/office/officeart/2005/8/layout/orgChart1"/>
    <dgm:cxn modelId="{4A3DC642-3642-4645-9BC2-11D8167D0C59}" type="presOf" srcId="{ADB14A2F-7AC1-4D2B-BD8F-5B4239EEEF3A}" destId="{B9AE76FB-07C4-4580-9141-895F978149F7}" srcOrd="0" destOrd="0" presId="urn:microsoft.com/office/officeart/2005/8/layout/orgChart1"/>
    <dgm:cxn modelId="{A6A4CAA2-1C7F-4410-BD66-6D04DF46B5C6}" type="presOf" srcId="{5B7BA178-C64B-4D62-A48F-EEBB0DE89363}" destId="{55D2E088-10E3-4670-B995-6C784BBAE1E8}" srcOrd="0" destOrd="0" presId="urn:microsoft.com/office/officeart/2005/8/layout/orgChart1"/>
    <dgm:cxn modelId="{C7B4C198-261C-4AD9-989E-D4F48855801C}" type="presOf" srcId="{A326E4C5-7F8F-4ADF-94EE-3426C4346FC8}" destId="{C8FC7E29-C45D-43CA-BB3A-A71F0B8062C4}" srcOrd="0" destOrd="0" presId="urn:microsoft.com/office/officeart/2005/8/layout/orgChart1"/>
    <dgm:cxn modelId="{62EC92E0-E2DB-45D2-9D1F-A802981DE159}" type="presOf" srcId="{F09E1A98-51E1-4203-903A-347D1569DC19}" destId="{0B1ADB34-1F2D-4A0C-8B57-EA3103F61648}" srcOrd="0" destOrd="0" presId="urn:microsoft.com/office/officeart/2005/8/layout/orgChart1"/>
    <dgm:cxn modelId="{75128EE0-2896-4B62-9E0F-645F97241A40}" type="presOf" srcId="{AF3FBD9A-CBB9-41FD-B9E2-930D3F9E5F3C}" destId="{D9F32947-F180-4CA9-AFE2-28D953F3E157}" srcOrd="0" destOrd="0" presId="urn:microsoft.com/office/officeart/2005/8/layout/orgChart1"/>
    <dgm:cxn modelId="{5B61A80B-D422-437E-8557-349D9C23F32A}" type="presOf" srcId="{6903EEBC-F7B2-480C-85E4-A5205706FDBC}" destId="{1C652E22-C35D-47E6-A1D6-196D3E301AFC}" srcOrd="1" destOrd="0" presId="urn:microsoft.com/office/officeart/2005/8/layout/orgChart1"/>
    <dgm:cxn modelId="{92BBB017-CB85-42F1-BABE-080D15F080A4}" type="presOf" srcId="{A03542D9-69FF-4ACC-8FEE-D2999019B1DD}" destId="{51654271-7A2E-45FE-A8BB-40482B491C3E}" srcOrd="1" destOrd="0" presId="urn:microsoft.com/office/officeart/2005/8/layout/orgChart1"/>
    <dgm:cxn modelId="{66106B6A-06A5-46DC-8C49-C29AB04F4FFA}" srcId="{DC3E3310-385C-4FC9-9AA2-C0FC5B7C1E41}" destId="{7484BD51-B503-41F6-8F3E-ACB2D76EB44E}" srcOrd="3" destOrd="0" parTransId="{2FC86F5A-9C2C-4135-ABE4-16A426741A41}" sibTransId="{227F90C3-2C61-4F6F-8B54-B82C423B077C}"/>
    <dgm:cxn modelId="{E1849814-AE98-4790-B18B-45712F83DA65}" type="presOf" srcId="{7473942B-9527-4377-84DF-A9E6AB4B0F64}" destId="{A5EBD6B7-86D0-4D3F-8914-D88FC9DDBCD4}" srcOrd="0" destOrd="0" presId="urn:microsoft.com/office/officeart/2005/8/layout/orgChart1"/>
    <dgm:cxn modelId="{F609569C-F3C7-4550-AA9C-E5ADD15CD239}" type="presOf" srcId="{1C7B8270-6C21-4AAC-B14C-E7233976CBE7}" destId="{B8F6B1A1-221D-404D-BD65-54199A131887}" srcOrd="1" destOrd="0" presId="urn:microsoft.com/office/officeart/2005/8/layout/orgChart1"/>
    <dgm:cxn modelId="{CF9C81A2-62B8-4ED0-833B-CCF74D9FE260}" srcId="{94DF222E-6EFB-4C00-BFCE-FD42E4D65AAC}" destId="{7473942B-9527-4377-84DF-A9E6AB4B0F64}" srcOrd="0" destOrd="0" parTransId="{1E9C5A93-A862-4E00-9630-0DA13EAC09C7}" sibTransId="{3CFB82AD-8AF2-4EE0-90BA-80720F623E8C}"/>
    <dgm:cxn modelId="{A4ECEE4A-8717-4FE6-B601-614EC291D85D}" srcId="{6903EEBC-F7B2-480C-85E4-A5205706FDBC}" destId="{1AC3C755-427D-4565-A7AD-EA1B8011453B}" srcOrd="4" destOrd="0" parTransId="{28C7F727-A40E-4D98-9996-8EB097E9A6B9}" sibTransId="{D613E0E1-76B7-4B4A-B6EB-D16D19737B28}"/>
    <dgm:cxn modelId="{822424E3-F12D-46F8-8E12-C9EC55E6DA87}" type="presOf" srcId="{7484BD51-B503-41F6-8F3E-ACB2D76EB44E}" destId="{B7BA68B3-E98C-411F-8507-7EFB5810C257}" srcOrd="1" destOrd="0" presId="urn:microsoft.com/office/officeart/2005/8/layout/orgChart1"/>
    <dgm:cxn modelId="{F8D6A60A-FEEC-4328-81AC-8D446AA94196}" srcId="{465B9B98-0327-408D-89A9-4841C76931ED}" destId="{760A1FD0-5643-4727-B58A-0D614BB5DC97}" srcOrd="3" destOrd="0" parTransId="{BBFD8A5E-D81D-4519-BFED-3CD82AFC836C}" sibTransId="{A834B6FF-E537-4567-8749-6257B01F24B3}"/>
    <dgm:cxn modelId="{AA12A10C-5551-48AD-A9D7-D9F31DF372E7}" srcId="{6903EEBC-F7B2-480C-85E4-A5205706FDBC}" destId="{BE1EBFED-2294-48D9-9EA5-30B10A949C8C}" srcOrd="5" destOrd="0" parTransId="{650D7A3D-3476-4F92-9B8D-36F01F921B48}" sibTransId="{F0C4B73C-1FEE-46E3-A830-6647E848D4BF}"/>
    <dgm:cxn modelId="{E544F2A5-62A4-4229-A837-02B16827A454}" type="presOf" srcId="{104C44A6-5510-455C-B2B0-BC366848C4EC}" destId="{A92CD5A6-A802-4290-9098-CC9A1D9ECBAC}" srcOrd="0" destOrd="0" presId="urn:microsoft.com/office/officeart/2005/8/layout/orgChart1"/>
    <dgm:cxn modelId="{FED9476D-BAE2-4EE0-9F8C-54334B1153D3}" type="presOf" srcId="{4F21F304-3F0F-473B-8AAB-AD65241BCD80}" destId="{FC7CDB9C-6582-4184-8B16-C681C8EF92DA}" srcOrd="0" destOrd="0" presId="urn:microsoft.com/office/officeart/2005/8/layout/orgChart1"/>
    <dgm:cxn modelId="{3ADAFD6B-FC69-4788-9881-D8AE4FD1BE68}" type="presParOf" srcId="{4A26D218-23C2-49E2-A940-07A3DA0B4FA6}" destId="{9D6C6B1D-BD5E-4B44-A175-71E5DC7ACD67}" srcOrd="0" destOrd="0" presId="urn:microsoft.com/office/officeart/2005/8/layout/orgChart1"/>
    <dgm:cxn modelId="{EB76435D-A438-4B89-93E0-3CC973DCC6DD}" type="presParOf" srcId="{9D6C6B1D-BD5E-4B44-A175-71E5DC7ACD67}" destId="{CFE8D11F-74CC-45ED-868D-650A08AAB41C}" srcOrd="0" destOrd="0" presId="urn:microsoft.com/office/officeart/2005/8/layout/orgChart1"/>
    <dgm:cxn modelId="{536A92B7-AC10-4DF8-9918-9D5D03CAE14A}" type="presParOf" srcId="{CFE8D11F-74CC-45ED-868D-650A08AAB41C}" destId="{A5EBD6B7-86D0-4D3F-8914-D88FC9DDBCD4}" srcOrd="0" destOrd="0" presId="urn:microsoft.com/office/officeart/2005/8/layout/orgChart1"/>
    <dgm:cxn modelId="{4D175E33-E639-44AE-8F0C-87735824016A}" type="presParOf" srcId="{CFE8D11F-74CC-45ED-868D-650A08AAB41C}" destId="{3FFEB71D-0DF3-4A14-9888-42865BF5CC8C}" srcOrd="1" destOrd="0" presId="urn:microsoft.com/office/officeart/2005/8/layout/orgChart1"/>
    <dgm:cxn modelId="{E44E3E92-2470-4851-893A-793EA664FB35}" type="presParOf" srcId="{9D6C6B1D-BD5E-4B44-A175-71E5DC7ACD67}" destId="{80CB0CA9-D92C-4E6B-86CE-3156F6E45CB4}" srcOrd="1" destOrd="0" presId="urn:microsoft.com/office/officeart/2005/8/layout/orgChart1"/>
    <dgm:cxn modelId="{944E4B84-AB41-4117-A192-ADFD5803CDB9}" type="presParOf" srcId="{80CB0CA9-D92C-4E6B-86CE-3156F6E45CB4}" destId="{86A776D3-11B1-41E3-9AFE-728552A762F0}" srcOrd="0" destOrd="0" presId="urn:microsoft.com/office/officeart/2005/8/layout/orgChart1"/>
    <dgm:cxn modelId="{E826431A-2A98-4311-B94A-5F8815BD87E8}" type="presParOf" srcId="{80CB0CA9-D92C-4E6B-86CE-3156F6E45CB4}" destId="{2719BD9B-F3DD-4497-8938-CFBAC0A81421}" srcOrd="1" destOrd="0" presId="urn:microsoft.com/office/officeart/2005/8/layout/orgChart1"/>
    <dgm:cxn modelId="{344D774C-72B2-4026-B364-E96DD3F906A9}" type="presParOf" srcId="{2719BD9B-F3DD-4497-8938-CFBAC0A81421}" destId="{57EA2392-843E-43BC-974D-E5D36363D9F8}" srcOrd="0" destOrd="0" presId="urn:microsoft.com/office/officeart/2005/8/layout/orgChart1"/>
    <dgm:cxn modelId="{120DC459-29C1-4120-9BB5-CAFADD61BE36}" type="presParOf" srcId="{57EA2392-843E-43BC-974D-E5D36363D9F8}" destId="{4A14EE0D-37A3-48F6-98C8-C3A3A49338BE}" srcOrd="0" destOrd="0" presId="urn:microsoft.com/office/officeart/2005/8/layout/orgChart1"/>
    <dgm:cxn modelId="{A9351A5C-C940-4132-A5AA-A01609FF6DF8}" type="presParOf" srcId="{57EA2392-843E-43BC-974D-E5D36363D9F8}" destId="{C40E601F-A9AA-4C7C-9CCD-CABCC4BC07D5}" srcOrd="1" destOrd="0" presId="urn:microsoft.com/office/officeart/2005/8/layout/orgChart1"/>
    <dgm:cxn modelId="{2AA7272F-E66C-45CC-95D4-DC32E7A0B88C}" type="presParOf" srcId="{2719BD9B-F3DD-4497-8938-CFBAC0A81421}" destId="{61B73443-57C5-419A-A59D-5AD204DC6D92}" srcOrd="1" destOrd="0" presId="urn:microsoft.com/office/officeart/2005/8/layout/orgChart1"/>
    <dgm:cxn modelId="{C591337D-68CF-4326-AF0E-AAA16A72A248}" type="presParOf" srcId="{61B73443-57C5-419A-A59D-5AD204DC6D92}" destId="{C8FC7E29-C45D-43CA-BB3A-A71F0B8062C4}" srcOrd="0" destOrd="0" presId="urn:microsoft.com/office/officeart/2005/8/layout/orgChart1"/>
    <dgm:cxn modelId="{9972BD34-902D-49E5-A031-6972836CD276}" type="presParOf" srcId="{61B73443-57C5-419A-A59D-5AD204DC6D92}" destId="{5B078CB1-DEB5-4446-98CB-48F03AAE9B81}" srcOrd="1" destOrd="0" presId="urn:microsoft.com/office/officeart/2005/8/layout/orgChart1"/>
    <dgm:cxn modelId="{C6F03358-6655-4539-A850-32BF585D7A70}" type="presParOf" srcId="{5B078CB1-DEB5-4446-98CB-48F03AAE9B81}" destId="{E87F05C6-FA14-4FDC-85AD-4417DA3A9EE3}" srcOrd="0" destOrd="0" presId="urn:microsoft.com/office/officeart/2005/8/layout/orgChart1"/>
    <dgm:cxn modelId="{05AAEF27-A85C-4747-8B1A-09BC3CB13407}" type="presParOf" srcId="{E87F05C6-FA14-4FDC-85AD-4417DA3A9EE3}" destId="{030E65B1-AE07-4498-9A86-9CF205F14AB5}" srcOrd="0" destOrd="0" presId="urn:microsoft.com/office/officeart/2005/8/layout/orgChart1"/>
    <dgm:cxn modelId="{806E29D5-5F7D-4296-A768-D2C54A6E2A3E}" type="presParOf" srcId="{E87F05C6-FA14-4FDC-85AD-4417DA3A9EE3}" destId="{4B16A9EB-517F-4846-BA22-1F16509D1250}" srcOrd="1" destOrd="0" presId="urn:microsoft.com/office/officeart/2005/8/layout/orgChart1"/>
    <dgm:cxn modelId="{C99C9922-1E1D-410C-AE66-B3D2748E1E90}" type="presParOf" srcId="{5B078CB1-DEB5-4446-98CB-48F03AAE9B81}" destId="{DAB69EA5-CA75-4AC5-9D69-981E653B289B}" srcOrd="1" destOrd="0" presId="urn:microsoft.com/office/officeart/2005/8/layout/orgChart1"/>
    <dgm:cxn modelId="{37810FC6-88E0-4218-9384-813143E8787B}" type="presParOf" srcId="{5B078CB1-DEB5-4446-98CB-48F03AAE9B81}" destId="{D3FCEBFD-3AE6-4EBA-9C36-DC77725D55B4}" srcOrd="2" destOrd="0" presId="urn:microsoft.com/office/officeart/2005/8/layout/orgChart1"/>
    <dgm:cxn modelId="{A3C40B5B-1874-4DBA-9AB6-ABB68B9D874B}" type="presParOf" srcId="{2719BD9B-F3DD-4497-8938-CFBAC0A81421}" destId="{0E50FFE9-4C92-481D-8094-16C9F2F5D50B}" srcOrd="2" destOrd="0" presId="urn:microsoft.com/office/officeart/2005/8/layout/orgChart1"/>
    <dgm:cxn modelId="{B4CCFD66-759F-4938-8A78-FCCA66390460}" type="presParOf" srcId="{80CB0CA9-D92C-4E6B-86CE-3156F6E45CB4}" destId="{3F2BD83C-A137-45EA-AE6E-6BCB17B2E1AC}" srcOrd="2" destOrd="0" presId="urn:microsoft.com/office/officeart/2005/8/layout/orgChart1"/>
    <dgm:cxn modelId="{798CF1A8-891E-4DBD-889B-6B314F5A7E06}" type="presParOf" srcId="{80CB0CA9-D92C-4E6B-86CE-3156F6E45CB4}" destId="{34791B27-4969-4033-A40B-BE634AFEC3FF}" srcOrd="3" destOrd="0" presId="urn:microsoft.com/office/officeart/2005/8/layout/orgChart1"/>
    <dgm:cxn modelId="{A699A2CF-D273-4DAC-9E97-B5F2B974CFCF}" type="presParOf" srcId="{34791B27-4969-4033-A40B-BE634AFEC3FF}" destId="{8D81C7E3-F7D6-4326-B4D0-D0F49E322B3A}" srcOrd="0" destOrd="0" presId="urn:microsoft.com/office/officeart/2005/8/layout/orgChart1"/>
    <dgm:cxn modelId="{28FC75B0-F93A-458C-BACF-A09BE1888C85}" type="presParOf" srcId="{8D81C7E3-F7D6-4326-B4D0-D0F49E322B3A}" destId="{A9462BA7-6BBE-4775-B3B9-21713AF4EE8A}" srcOrd="0" destOrd="0" presId="urn:microsoft.com/office/officeart/2005/8/layout/orgChart1"/>
    <dgm:cxn modelId="{69FB03D7-1EB8-443A-9E68-B1E21E3539AB}" type="presParOf" srcId="{8D81C7E3-F7D6-4326-B4D0-D0F49E322B3A}" destId="{9A7921BE-322E-45CB-917B-FA80496AC848}" srcOrd="1" destOrd="0" presId="urn:microsoft.com/office/officeart/2005/8/layout/orgChart1"/>
    <dgm:cxn modelId="{FE7AA386-A76E-44EF-92FD-B1834955DCF4}" type="presParOf" srcId="{34791B27-4969-4033-A40B-BE634AFEC3FF}" destId="{2F27C08B-80BD-4BB6-9D50-A052854240B0}" srcOrd="1" destOrd="0" presId="urn:microsoft.com/office/officeart/2005/8/layout/orgChart1"/>
    <dgm:cxn modelId="{36025BDA-0F4B-4035-84C8-7FE8E1F7963E}" type="presParOf" srcId="{2F27C08B-80BD-4BB6-9D50-A052854240B0}" destId="{0B1ADB34-1F2D-4A0C-8B57-EA3103F61648}" srcOrd="0" destOrd="0" presId="urn:microsoft.com/office/officeart/2005/8/layout/orgChart1"/>
    <dgm:cxn modelId="{EAFABD60-5B52-483A-88AA-A780B1726D89}" type="presParOf" srcId="{2F27C08B-80BD-4BB6-9D50-A052854240B0}" destId="{7A44938B-70D2-42E5-9CB9-8690B35C4E84}" srcOrd="1" destOrd="0" presId="urn:microsoft.com/office/officeart/2005/8/layout/orgChart1"/>
    <dgm:cxn modelId="{ADAE3984-44A8-4AB9-9B7F-A1D55016CDA3}" type="presParOf" srcId="{7A44938B-70D2-42E5-9CB9-8690B35C4E84}" destId="{64CD5715-2D7A-4152-ADF4-FD4284DAA8C7}" srcOrd="0" destOrd="0" presId="urn:microsoft.com/office/officeart/2005/8/layout/orgChart1"/>
    <dgm:cxn modelId="{6ECAC7A5-6EF3-4F94-B5E0-6D6D3E3C375D}" type="presParOf" srcId="{64CD5715-2D7A-4152-ADF4-FD4284DAA8C7}" destId="{64BC5805-77C7-4B93-BF04-95F891A173AE}" srcOrd="0" destOrd="0" presId="urn:microsoft.com/office/officeart/2005/8/layout/orgChart1"/>
    <dgm:cxn modelId="{F9D8FE31-930F-4BD5-B576-341EA5CAC144}" type="presParOf" srcId="{64CD5715-2D7A-4152-ADF4-FD4284DAA8C7}" destId="{7236609E-8297-422F-9524-918E53781AF5}" srcOrd="1" destOrd="0" presId="urn:microsoft.com/office/officeart/2005/8/layout/orgChart1"/>
    <dgm:cxn modelId="{2B4301B0-E4E7-4BC0-BE8E-BC0EE04C4F10}" type="presParOf" srcId="{7A44938B-70D2-42E5-9CB9-8690B35C4E84}" destId="{DB6B2BEB-2088-478A-B4E8-CFEDD8D0B515}" srcOrd="1" destOrd="0" presId="urn:microsoft.com/office/officeart/2005/8/layout/orgChart1"/>
    <dgm:cxn modelId="{BEA2CB83-05B8-4D66-9B8B-D19C921F8F8E}" type="presParOf" srcId="{7A44938B-70D2-42E5-9CB9-8690B35C4E84}" destId="{82D9D214-6A26-4F0C-A7B7-A452704E3029}" srcOrd="2" destOrd="0" presId="urn:microsoft.com/office/officeart/2005/8/layout/orgChart1"/>
    <dgm:cxn modelId="{0A7B4C67-837E-4FFF-A78B-BD2A8504C787}" type="presParOf" srcId="{2F27C08B-80BD-4BB6-9D50-A052854240B0}" destId="{CE94738F-9B24-4EB0-9D3B-0EC5354273EC}" srcOrd="2" destOrd="0" presId="urn:microsoft.com/office/officeart/2005/8/layout/orgChart1"/>
    <dgm:cxn modelId="{9EAAEFB5-E354-44EB-95D0-CC049810A9B6}" type="presParOf" srcId="{2F27C08B-80BD-4BB6-9D50-A052854240B0}" destId="{84277F29-D614-451A-A570-A3BBA14C69E0}" srcOrd="3" destOrd="0" presId="urn:microsoft.com/office/officeart/2005/8/layout/orgChart1"/>
    <dgm:cxn modelId="{166866C6-B225-4041-B93F-2D1660DAE82D}" type="presParOf" srcId="{84277F29-D614-451A-A570-A3BBA14C69E0}" destId="{D1CD3C41-8C5C-4681-9ED1-8A62AF580CBF}" srcOrd="0" destOrd="0" presId="urn:microsoft.com/office/officeart/2005/8/layout/orgChart1"/>
    <dgm:cxn modelId="{7FDD0AFF-C802-4987-930E-7F4EB4A41572}" type="presParOf" srcId="{D1CD3C41-8C5C-4681-9ED1-8A62AF580CBF}" destId="{E92B15D3-4BD5-4945-B966-2C6E10F74D60}" srcOrd="0" destOrd="0" presId="urn:microsoft.com/office/officeart/2005/8/layout/orgChart1"/>
    <dgm:cxn modelId="{A9E2BF59-6137-4D10-956E-7DF24909FCF7}" type="presParOf" srcId="{D1CD3C41-8C5C-4681-9ED1-8A62AF580CBF}" destId="{A549C33E-FB99-414B-9420-E389986672B8}" srcOrd="1" destOrd="0" presId="urn:microsoft.com/office/officeart/2005/8/layout/orgChart1"/>
    <dgm:cxn modelId="{87B40C8F-815C-410E-AD68-339C1FEBED0D}" type="presParOf" srcId="{84277F29-D614-451A-A570-A3BBA14C69E0}" destId="{E5426964-D9AD-4403-94AC-FF7E79C8FC1B}" srcOrd="1" destOrd="0" presId="urn:microsoft.com/office/officeart/2005/8/layout/orgChart1"/>
    <dgm:cxn modelId="{DA8211F0-D9DE-4F97-938F-48D8D0383FBB}" type="presParOf" srcId="{84277F29-D614-451A-A570-A3BBA14C69E0}" destId="{D2CD7111-71C5-43C0-BC26-6D33E9B4A094}" srcOrd="2" destOrd="0" presId="urn:microsoft.com/office/officeart/2005/8/layout/orgChart1"/>
    <dgm:cxn modelId="{7A905F07-38E6-4CAD-80DD-F3FF22B3A51D}" type="presParOf" srcId="{2F27C08B-80BD-4BB6-9D50-A052854240B0}" destId="{7A29FFDE-237B-4FFE-9CA3-590FD254558C}" srcOrd="4" destOrd="0" presId="urn:microsoft.com/office/officeart/2005/8/layout/orgChart1"/>
    <dgm:cxn modelId="{9823ECF7-D27E-4DC9-85D7-9839A70940A7}" type="presParOf" srcId="{2F27C08B-80BD-4BB6-9D50-A052854240B0}" destId="{FB555984-491B-4EE1-B2B0-168CB640A07B}" srcOrd="5" destOrd="0" presId="urn:microsoft.com/office/officeart/2005/8/layout/orgChart1"/>
    <dgm:cxn modelId="{A3FB20EC-EC7E-4C7B-B8A8-68A9BF273C76}" type="presParOf" srcId="{FB555984-491B-4EE1-B2B0-168CB640A07B}" destId="{1EDF59A5-0AF1-423E-AA87-A33A2DE12A64}" srcOrd="0" destOrd="0" presId="urn:microsoft.com/office/officeart/2005/8/layout/orgChart1"/>
    <dgm:cxn modelId="{F54D8DC3-5B6F-456C-831B-4C5F6D9FF0C4}" type="presParOf" srcId="{1EDF59A5-0AF1-423E-AA87-A33A2DE12A64}" destId="{AF47656C-F967-4886-A384-9237A7EA1E53}" srcOrd="0" destOrd="0" presId="urn:microsoft.com/office/officeart/2005/8/layout/orgChart1"/>
    <dgm:cxn modelId="{CEBA631C-A226-4161-84DC-428BC28A025B}" type="presParOf" srcId="{1EDF59A5-0AF1-423E-AA87-A33A2DE12A64}" destId="{04BBEFC3-1F2B-403D-94DE-60486E208797}" srcOrd="1" destOrd="0" presId="urn:microsoft.com/office/officeart/2005/8/layout/orgChart1"/>
    <dgm:cxn modelId="{EAF56EF8-0255-4129-82D5-B742FAC6179C}" type="presParOf" srcId="{FB555984-491B-4EE1-B2B0-168CB640A07B}" destId="{95FEE3A8-CDF1-4D1E-AAE8-DCF9235FE779}" srcOrd="1" destOrd="0" presId="urn:microsoft.com/office/officeart/2005/8/layout/orgChart1"/>
    <dgm:cxn modelId="{047F9477-3F54-4AF8-B5EA-755A6DCD7FFC}" type="presParOf" srcId="{FB555984-491B-4EE1-B2B0-168CB640A07B}" destId="{ACE9A922-7D7C-455C-BBEA-AFBA4D97FC03}" srcOrd="2" destOrd="0" presId="urn:microsoft.com/office/officeart/2005/8/layout/orgChart1"/>
    <dgm:cxn modelId="{DB357938-5F66-4507-A0D1-BFF126EBB936}" type="presParOf" srcId="{2F27C08B-80BD-4BB6-9D50-A052854240B0}" destId="{AC795012-8AFC-4B7A-ACBC-E3022DEC184D}" srcOrd="6" destOrd="0" presId="urn:microsoft.com/office/officeart/2005/8/layout/orgChart1"/>
    <dgm:cxn modelId="{9E1967CC-3D6F-4ABB-8F63-7019D8D3548A}" type="presParOf" srcId="{2F27C08B-80BD-4BB6-9D50-A052854240B0}" destId="{638130A6-7D75-4D2C-BB81-806DEF912B95}" srcOrd="7" destOrd="0" presId="urn:microsoft.com/office/officeart/2005/8/layout/orgChart1"/>
    <dgm:cxn modelId="{967F89F1-9BBB-4EB7-928C-7C168A779509}" type="presParOf" srcId="{638130A6-7D75-4D2C-BB81-806DEF912B95}" destId="{1B141B70-307F-446E-9E4A-16BDB35D697C}" srcOrd="0" destOrd="0" presId="urn:microsoft.com/office/officeart/2005/8/layout/orgChart1"/>
    <dgm:cxn modelId="{F1EA3E52-036C-419F-AB4A-F6324DC4CC68}" type="presParOf" srcId="{1B141B70-307F-446E-9E4A-16BDB35D697C}" destId="{269848AF-27B7-43C5-B800-313E8E0C6F06}" srcOrd="0" destOrd="0" presId="urn:microsoft.com/office/officeart/2005/8/layout/orgChart1"/>
    <dgm:cxn modelId="{DFCCB868-B95E-453E-9F90-4FBB7BD9A717}" type="presParOf" srcId="{1B141B70-307F-446E-9E4A-16BDB35D697C}" destId="{B7BA68B3-E98C-411F-8507-7EFB5810C257}" srcOrd="1" destOrd="0" presId="urn:microsoft.com/office/officeart/2005/8/layout/orgChart1"/>
    <dgm:cxn modelId="{0F2E9BF1-943E-468A-B97B-4BAD2AFA9396}" type="presParOf" srcId="{638130A6-7D75-4D2C-BB81-806DEF912B95}" destId="{A80A163A-8232-4DAF-A584-0CC6488BB566}" srcOrd="1" destOrd="0" presId="urn:microsoft.com/office/officeart/2005/8/layout/orgChart1"/>
    <dgm:cxn modelId="{DD1087D0-50CA-4444-BB73-A9D387A0AEB0}" type="presParOf" srcId="{638130A6-7D75-4D2C-BB81-806DEF912B95}" destId="{5BAEC75A-8A02-44CC-AFAC-3C7178C60ED7}" srcOrd="2" destOrd="0" presId="urn:microsoft.com/office/officeart/2005/8/layout/orgChart1"/>
    <dgm:cxn modelId="{78B5D463-71B5-47FD-9CA7-072F729DBFC3}" type="presParOf" srcId="{2F27C08B-80BD-4BB6-9D50-A052854240B0}" destId="{2B1734E6-B5EB-40EC-ABB1-62C98EB0FD00}" srcOrd="8" destOrd="0" presId="urn:microsoft.com/office/officeart/2005/8/layout/orgChart1"/>
    <dgm:cxn modelId="{D5F08453-96BC-4E81-B3C0-4C0367ADFEAD}" type="presParOf" srcId="{2F27C08B-80BD-4BB6-9D50-A052854240B0}" destId="{11AA59AC-B206-4129-90CD-077318CFC48A}" srcOrd="9" destOrd="0" presId="urn:microsoft.com/office/officeart/2005/8/layout/orgChart1"/>
    <dgm:cxn modelId="{FE606F75-C8D5-4C7B-90D9-451E05C826A9}" type="presParOf" srcId="{11AA59AC-B206-4129-90CD-077318CFC48A}" destId="{B3FA0B15-6773-4A35-A63F-AA09ECCA640B}" srcOrd="0" destOrd="0" presId="urn:microsoft.com/office/officeart/2005/8/layout/orgChart1"/>
    <dgm:cxn modelId="{45A9737B-0351-4D9C-B180-F9DD28169578}" type="presParOf" srcId="{B3FA0B15-6773-4A35-A63F-AA09ECCA640B}" destId="{EA2C84F5-AF53-4A9A-8B67-35F9B839A72D}" srcOrd="0" destOrd="0" presId="urn:microsoft.com/office/officeart/2005/8/layout/orgChart1"/>
    <dgm:cxn modelId="{E55A3898-4E6F-4D63-BAC0-565CCC87D23B}" type="presParOf" srcId="{B3FA0B15-6773-4A35-A63F-AA09ECCA640B}" destId="{A9FEDE21-D555-4376-BFBE-D426B644E547}" srcOrd="1" destOrd="0" presId="urn:microsoft.com/office/officeart/2005/8/layout/orgChart1"/>
    <dgm:cxn modelId="{CB0F776C-5438-41B1-9835-48E65E6D1890}" type="presParOf" srcId="{11AA59AC-B206-4129-90CD-077318CFC48A}" destId="{D23C6E2E-DEFF-4BBC-9726-BCC3EFA27CC0}" srcOrd="1" destOrd="0" presId="urn:microsoft.com/office/officeart/2005/8/layout/orgChart1"/>
    <dgm:cxn modelId="{3FCC4526-5DB8-4826-B45D-154F5ADA1ABE}" type="presParOf" srcId="{11AA59AC-B206-4129-90CD-077318CFC48A}" destId="{DB0658D6-510B-4385-A42E-9BC5A3EC9B6E}" srcOrd="2" destOrd="0" presId="urn:microsoft.com/office/officeart/2005/8/layout/orgChart1"/>
    <dgm:cxn modelId="{622DBF0A-3520-4873-9F25-D890EA8D8674}" type="presParOf" srcId="{2F27C08B-80BD-4BB6-9D50-A052854240B0}" destId="{419AA8AD-A747-44FB-8F14-B1CCB740C324}" srcOrd="10" destOrd="0" presId="urn:microsoft.com/office/officeart/2005/8/layout/orgChart1"/>
    <dgm:cxn modelId="{1ABA5502-2A93-466B-9312-2D31F5EE527A}" type="presParOf" srcId="{2F27C08B-80BD-4BB6-9D50-A052854240B0}" destId="{833FA4E2-6403-443E-9C9E-900BD9F15674}" srcOrd="11" destOrd="0" presId="urn:microsoft.com/office/officeart/2005/8/layout/orgChart1"/>
    <dgm:cxn modelId="{A8ABA780-42B0-41C2-A3D7-82FC7344B59F}" type="presParOf" srcId="{833FA4E2-6403-443E-9C9E-900BD9F15674}" destId="{DB02B7A3-0AA2-47C5-9FA4-4376E7F17FE2}" srcOrd="0" destOrd="0" presId="urn:microsoft.com/office/officeart/2005/8/layout/orgChart1"/>
    <dgm:cxn modelId="{E4B1EE29-206D-4047-85C6-ECA97D1C31C4}" type="presParOf" srcId="{DB02B7A3-0AA2-47C5-9FA4-4376E7F17FE2}" destId="{CDA6B226-F714-4A29-A246-9D64073D794B}" srcOrd="0" destOrd="0" presId="urn:microsoft.com/office/officeart/2005/8/layout/orgChart1"/>
    <dgm:cxn modelId="{21F5827E-D766-4D6C-8199-893A134B228E}" type="presParOf" srcId="{DB02B7A3-0AA2-47C5-9FA4-4376E7F17FE2}" destId="{C4F240A0-9393-4AA8-BA8F-178D0DEAF93E}" srcOrd="1" destOrd="0" presId="urn:microsoft.com/office/officeart/2005/8/layout/orgChart1"/>
    <dgm:cxn modelId="{825AC781-9C08-44D9-AD54-647724E98660}" type="presParOf" srcId="{833FA4E2-6403-443E-9C9E-900BD9F15674}" destId="{683D2566-6FC4-4648-99B4-EA92411C0533}" srcOrd="1" destOrd="0" presId="urn:microsoft.com/office/officeart/2005/8/layout/orgChart1"/>
    <dgm:cxn modelId="{FD543A61-6B66-4452-84F6-74984EBEADC5}" type="presParOf" srcId="{833FA4E2-6403-443E-9C9E-900BD9F15674}" destId="{2B51D15C-7789-4C0B-A2F6-5895F2610CFD}" srcOrd="2" destOrd="0" presId="urn:microsoft.com/office/officeart/2005/8/layout/orgChart1"/>
    <dgm:cxn modelId="{0A0B307A-8BD6-43CA-8778-657468A70201}" type="presParOf" srcId="{2F27C08B-80BD-4BB6-9D50-A052854240B0}" destId="{3A5115FA-8AE1-41FF-978C-BABE0146A1CD}" srcOrd="12" destOrd="0" presId="urn:microsoft.com/office/officeart/2005/8/layout/orgChart1"/>
    <dgm:cxn modelId="{F27477FC-253A-4317-9E8B-3B86BC1BC113}" type="presParOf" srcId="{2F27C08B-80BD-4BB6-9D50-A052854240B0}" destId="{A775C792-F8D9-471D-80F1-DB5D988792A1}" srcOrd="13" destOrd="0" presId="urn:microsoft.com/office/officeart/2005/8/layout/orgChart1"/>
    <dgm:cxn modelId="{32BBA385-1E4D-4F95-B385-C02D6BAAF48F}" type="presParOf" srcId="{A775C792-F8D9-471D-80F1-DB5D988792A1}" destId="{6387E86A-AB3D-4B40-AA6C-16581EEF6A01}" srcOrd="0" destOrd="0" presId="urn:microsoft.com/office/officeart/2005/8/layout/orgChart1"/>
    <dgm:cxn modelId="{ACA94327-4469-484F-9167-B9113D4EA986}" type="presParOf" srcId="{6387E86A-AB3D-4B40-AA6C-16581EEF6A01}" destId="{43EFA6A9-B579-4AA2-902B-E640E7D21E8D}" srcOrd="0" destOrd="0" presId="urn:microsoft.com/office/officeart/2005/8/layout/orgChart1"/>
    <dgm:cxn modelId="{A5C539B3-6728-4397-9C54-173D5E2C0F40}" type="presParOf" srcId="{6387E86A-AB3D-4B40-AA6C-16581EEF6A01}" destId="{B8F6B1A1-221D-404D-BD65-54199A131887}" srcOrd="1" destOrd="0" presId="urn:microsoft.com/office/officeart/2005/8/layout/orgChart1"/>
    <dgm:cxn modelId="{90D9074B-0D80-450F-A379-B8B1F46C82EE}" type="presParOf" srcId="{A775C792-F8D9-471D-80F1-DB5D988792A1}" destId="{C181D268-C5C2-4A63-9A54-79FBBB3E6DC9}" srcOrd="1" destOrd="0" presId="urn:microsoft.com/office/officeart/2005/8/layout/orgChart1"/>
    <dgm:cxn modelId="{F402C104-8EAA-4DF8-8A1E-8873FF6052FC}" type="presParOf" srcId="{A775C792-F8D9-471D-80F1-DB5D988792A1}" destId="{7EDAF43B-4243-4D16-A07F-57A082D28A24}" srcOrd="2" destOrd="0" presId="urn:microsoft.com/office/officeart/2005/8/layout/orgChart1"/>
    <dgm:cxn modelId="{44B8D636-A89D-4915-B2CF-EF8AC3DFFC40}" type="presParOf" srcId="{34791B27-4969-4033-A40B-BE634AFEC3FF}" destId="{9E04B819-12EB-47DE-9C2A-98A9424500DA}" srcOrd="2" destOrd="0" presId="urn:microsoft.com/office/officeart/2005/8/layout/orgChart1"/>
    <dgm:cxn modelId="{F013DC60-1F2D-48A7-89BE-D4CE2B49572D}" type="presParOf" srcId="{80CB0CA9-D92C-4E6B-86CE-3156F6E45CB4}" destId="{EB64C104-6EBF-4377-973F-717541D9A01C}" srcOrd="4" destOrd="0" presId="urn:microsoft.com/office/officeart/2005/8/layout/orgChart1"/>
    <dgm:cxn modelId="{8D5E3D06-1496-4536-B51D-CA209DCA97F2}" type="presParOf" srcId="{80CB0CA9-D92C-4E6B-86CE-3156F6E45CB4}" destId="{325E5359-43BF-49DC-839E-A34426AAAE82}" srcOrd="5" destOrd="0" presId="urn:microsoft.com/office/officeart/2005/8/layout/orgChart1"/>
    <dgm:cxn modelId="{9C7816D6-F52F-4EB9-A139-BD59E19ADFCD}" type="presParOf" srcId="{325E5359-43BF-49DC-839E-A34426AAAE82}" destId="{68DA0787-56E7-42BE-8BB6-2855D49A138B}" srcOrd="0" destOrd="0" presId="urn:microsoft.com/office/officeart/2005/8/layout/orgChart1"/>
    <dgm:cxn modelId="{0E689120-D39F-4587-9986-3AFD97655F07}" type="presParOf" srcId="{68DA0787-56E7-42BE-8BB6-2855D49A138B}" destId="{D075BC47-9C1F-4EA8-BE0A-F6839186B45D}" srcOrd="0" destOrd="0" presId="urn:microsoft.com/office/officeart/2005/8/layout/orgChart1"/>
    <dgm:cxn modelId="{749F1547-0081-46AA-8CD4-AA517D0E4867}" type="presParOf" srcId="{68DA0787-56E7-42BE-8BB6-2855D49A138B}" destId="{9A088826-1DA1-44E8-88B1-CFE125AC5499}" srcOrd="1" destOrd="0" presId="urn:microsoft.com/office/officeart/2005/8/layout/orgChart1"/>
    <dgm:cxn modelId="{19470935-9186-4E2B-A0DD-69B497A96782}" type="presParOf" srcId="{325E5359-43BF-49DC-839E-A34426AAAE82}" destId="{EDE1DFFF-47A0-4693-9C02-ACC93EC1AF38}" srcOrd="1" destOrd="0" presId="urn:microsoft.com/office/officeart/2005/8/layout/orgChart1"/>
    <dgm:cxn modelId="{BC09C159-ABF7-4C7B-99A1-2EE373DA8E46}" type="presParOf" srcId="{EDE1DFFF-47A0-4693-9C02-ACC93EC1AF38}" destId="{1792AC54-DAA2-469E-B246-4E0DA2656206}" srcOrd="0" destOrd="0" presId="urn:microsoft.com/office/officeart/2005/8/layout/orgChart1"/>
    <dgm:cxn modelId="{F7C8344E-B272-43F5-BD7C-56351FBFCFA3}" type="presParOf" srcId="{EDE1DFFF-47A0-4693-9C02-ACC93EC1AF38}" destId="{61EC1337-F69A-4C38-9D53-C364CAF112D8}" srcOrd="1" destOrd="0" presId="urn:microsoft.com/office/officeart/2005/8/layout/orgChart1"/>
    <dgm:cxn modelId="{0182099B-D5F5-444C-8BFD-77E79F1D9121}" type="presParOf" srcId="{61EC1337-F69A-4C38-9D53-C364CAF112D8}" destId="{EFE6D906-873D-485E-B8DA-639FD000CECD}" srcOrd="0" destOrd="0" presId="urn:microsoft.com/office/officeart/2005/8/layout/orgChart1"/>
    <dgm:cxn modelId="{DB11E8AB-1FA4-4D9B-9DB6-AACE64D2B2B7}" type="presParOf" srcId="{EFE6D906-873D-485E-B8DA-639FD000CECD}" destId="{76486D5F-163B-4656-85F4-379B2C0AEAD6}" srcOrd="0" destOrd="0" presId="urn:microsoft.com/office/officeart/2005/8/layout/orgChart1"/>
    <dgm:cxn modelId="{E6F939A8-36FB-461B-81CC-DD085C3C3AD4}" type="presParOf" srcId="{EFE6D906-873D-485E-B8DA-639FD000CECD}" destId="{46E5BCF0-61B1-4A42-983A-97DE98C87500}" srcOrd="1" destOrd="0" presId="urn:microsoft.com/office/officeart/2005/8/layout/orgChart1"/>
    <dgm:cxn modelId="{83EA5B66-879C-4054-8A9A-4B53B1D29FB0}" type="presParOf" srcId="{61EC1337-F69A-4C38-9D53-C364CAF112D8}" destId="{618EA9F2-C43C-473E-BBBE-0DEDA5BF9E19}" srcOrd="1" destOrd="0" presId="urn:microsoft.com/office/officeart/2005/8/layout/orgChart1"/>
    <dgm:cxn modelId="{697109B2-213A-459B-B21F-C9E6DC948275}" type="presParOf" srcId="{61EC1337-F69A-4C38-9D53-C364CAF112D8}" destId="{C0918AE3-AE38-4171-B343-9E56CB0668D9}" srcOrd="2" destOrd="0" presId="urn:microsoft.com/office/officeart/2005/8/layout/orgChart1"/>
    <dgm:cxn modelId="{D07C57C2-630C-4798-B73B-2FE98569F057}" type="presParOf" srcId="{EDE1DFFF-47A0-4693-9C02-ACC93EC1AF38}" destId="{3D2AE79A-8E2A-41E3-9785-1046DCD2C9CB}" srcOrd="2" destOrd="0" presId="urn:microsoft.com/office/officeart/2005/8/layout/orgChart1"/>
    <dgm:cxn modelId="{B254B745-825C-4DEC-B86F-AD783023823D}" type="presParOf" srcId="{EDE1DFFF-47A0-4693-9C02-ACC93EC1AF38}" destId="{60A9B372-F15C-4293-9D24-3714F1CE83F7}" srcOrd="3" destOrd="0" presId="urn:microsoft.com/office/officeart/2005/8/layout/orgChart1"/>
    <dgm:cxn modelId="{CE9A29C7-B900-4AF6-AAC8-533CFDD0C7EA}" type="presParOf" srcId="{60A9B372-F15C-4293-9D24-3714F1CE83F7}" destId="{94BA1405-22A2-4780-9C2B-D1F29619B5C4}" srcOrd="0" destOrd="0" presId="urn:microsoft.com/office/officeart/2005/8/layout/orgChart1"/>
    <dgm:cxn modelId="{F2796BFB-E5D1-4904-9F99-BB420BE0D7C4}" type="presParOf" srcId="{94BA1405-22A2-4780-9C2B-D1F29619B5C4}" destId="{AC367985-8DB5-47F7-8A29-1B787291A75E}" srcOrd="0" destOrd="0" presId="urn:microsoft.com/office/officeart/2005/8/layout/orgChart1"/>
    <dgm:cxn modelId="{4B6116EA-0288-41DA-84CD-BDBD2B123ACF}" type="presParOf" srcId="{94BA1405-22A2-4780-9C2B-D1F29619B5C4}" destId="{B4D9CA22-5F84-463A-9088-1B6DAC64BC51}" srcOrd="1" destOrd="0" presId="urn:microsoft.com/office/officeart/2005/8/layout/orgChart1"/>
    <dgm:cxn modelId="{40D5BB7E-62B6-46E0-8894-163122ED670B}" type="presParOf" srcId="{60A9B372-F15C-4293-9D24-3714F1CE83F7}" destId="{E2F37CA2-C730-4870-8EE4-044BFE16EC1D}" srcOrd="1" destOrd="0" presId="urn:microsoft.com/office/officeart/2005/8/layout/orgChart1"/>
    <dgm:cxn modelId="{458DB09C-196B-41E7-8A5D-E97B518B7E29}" type="presParOf" srcId="{60A9B372-F15C-4293-9D24-3714F1CE83F7}" destId="{0BCD2421-3F93-448A-8ED0-F6020C6FBC54}" srcOrd="2" destOrd="0" presId="urn:microsoft.com/office/officeart/2005/8/layout/orgChart1"/>
    <dgm:cxn modelId="{A72C0C1C-4C47-41AE-A015-84D1A93AEF55}" type="presParOf" srcId="{EDE1DFFF-47A0-4693-9C02-ACC93EC1AF38}" destId="{A197A5FE-C702-4794-81BC-2079393CB2CA}" srcOrd="4" destOrd="0" presId="urn:microsoft.com/office/officeart/2005/8/layout/orgChart1"/>
    <dgm:cxn modelId="{00ABA692-C593-44F8-837C-020C22DFC726}" type="presParOf" srcId="{EDE1DFFF-47A0-4693-9C02-ACC93EC1AF38}" destId="{95654180-D19E-480C-9C3B-985DB554C323}" srcOrd="5" destOrd="0" presId="urn:microsoft.com/office/officeart/2005/8/layout/orgChart1"/>
    <dgm:cxn modelId="{4B657A5A-D7FA-4C6B-8CE7-5C43068B2062}" type="presParOf" srcId="{95654180-D19E-480C-9C3B-985DB554C323}" destId="{C919635C-987C-46BA-939F-64D68E2C6726}" srcOrd="0" destOrd="0" presId="urn:microsoft.com/office/officeart/2005/8/layout/orgChart1"/>
    <dgm:cxn modelId="{595AE150-E29F-4B9E-98D4-3F8615F59A99}" type="presParOf" srcId="{C919635C-987C-46BA-939F-64D68E2C6726}" destId="{BE06B203-50E5-446D-9798-80B14181E48B}" srcOrd="0" destOrd="0" presId="urn:microsoft.com/office/officeart/2005/8/layout/orgChart1"/>
    <dgm:cxn modelId="{EE48E3F3-4DAE-4F13-BFB6-3E5C6E78E0A7}" type="presParOf" srcId="{C919635C-987C-46BA-939F-64D68E2C6726}" destId="{7DE11154-C5DC-4290-AC43-0527D8342870}" srcOrd="1" destOrd="0" presId="urn:microsoft.com/office/officeart/2005/8/layout/orgChart1"/>
    <dgm:cxn modelId="{6D38A881-E0DA-4441-8916-A821157ECE93}" type="presParOf" srcId="{95654180-D19E-480C-9C3B-985DB554C323}" destId="{8F99FAB2-0F18-4C26-AFFF-7B9942045D92}" srcOrd="1" destOrd="0" presId="urn:microsoft.com/office/officeart/2005/8/layout/orgChart1"/>
    <dgm:cxn modelId="{0CB13424-26BC-4BC9-9496-BC6B75EF5970}" type="presParOf" srcId="{95654180-D19E-480C-9C3B-985DB554C323}" destId="{5F28FFD8-3083-480A-AB1C-E849D69A734B}" srcOrd="2" destOrd="0" presId="urn:microsoft.com/office/officeart/2005/8/layout/orgChart1"/>
    <dgm:cxn modelId="{A9E11257-23AF-464B-B098-E77F81A45123}" type="presParOf" srcId="{EDE1DFFF-47A0-4693-9C02-ACC93EC1AF38}" destId="{61F624CE-AC8A-4240-9899-237ADBF760F6}" srcOrd="6" destOrd="0" presId="urn:microsoft.com/office/officeart/2005/8/layout/orgChart1"/>
    <dgm:cxn modelId="{D502632E-A384-428C-8D80-B2827776C3B3}" type="presParOf" srcId="{EDE1DFFF-47A0-4693-9C02-ACC93EC1AF38}" destId="{791C82C8-A0B1-400E-90E3-BA829E6F8F12}" srcOrd="7" destOrd="0" presId="urn:microsoft.com/office/officeart/2005/8/layout/orgChart1"/>
    <dgm:cxn modelId="{F5C45A3B-C3B5-44AE-987F-4FD46058275A}" type="presParOf" srcId="{791C82C8-A0B1-400E-90E3-BA829E6F8F12}" destId="{5208735C-78DF-4BD2-AD59-0EEE76E9784E}" srcOrd="0" destOrd="0" presId="urn:microsoft.com/office/officeart/2005/8/layout/orgChart1"/>
    <dgm:cxn modelId="{2E3DE92A-E439-40EC-8F87-FFCF02AD797A}" type="presParOf" srcId="{5208735C-78DF-4BD2-AD59-0EEE76E9784E}" destId="{21C386B7-2EA1-4DB1-B2A1-01025ECDD9E3}" srcOrd="0" destOrd="0" presId="urn:microsoft.com/office/officeart/2005/8/layout/orgChart1"/>
    <dgm:cxn modelId="{8C8C2F16-A425-49B2-BEE7-9314E2651831}" type="presParOf" srcId="{5208735C-78DF-4BD2-AD59-0EEE76E9784E}" destId="{CA5D6188-ECD9-4FD3-8B68-03C10DD775E2}" srcOrd="1" destOrd="0" presId="urn:microsoft.com/office/officeart/2005/8/layout/orgChart1"/>
    <dgm:cxn modelId="{68FD056A-EC0C-4FC3-9E69-56D480429525}" type="presParOf" srcId="{791C82C8-A0B1-400E-90E3-BA829E6F8F12}" destId="{E74B42BA-2C01-4216-A720-0A4B32E51564}" srcOrd="1" destOrd="0" presId="urn:microsoft.com/office/officeart/2005/8/layout/orgChart1"/>
    <dgm:cxn modelId="{B2CD6018-FD2F-4D5F-9D38-ABE1AE9F4341}" type="presParOf" srcId="{791C82C8-A0B1-400E-90E3-BA829E6F8F12}" destId="{77EB0D11-CDF5-45B1-85EE-3FE490E22D88}" srcOrd="2" destOrd="0" presId="urn:microsoft.com/office/officeart/2005/8/layout/orgChart1"/>
    <dgm:cxn modelId="{24FEC990-3C72-4DC0-9B75-1DAFC7F20092}" type="presParOf" srcId="{EDE1DFFF-47A0-4693-9C02-ACC93EC1AF38}" destId="{E1AB8B25-C557-4223-813A-8B9A5516F18A}" srcOrd="8" destOrd="0" presId="urn:microsoft.com/office/officeart/2005/8/layout/orgChart1"/>
    <dgm:cxn modelId="{F757AAFB-BE0E-45BF-B369-E06644982B12}" type="presParOf" srcId="{EDE1DFFF-47A0-4693-9C02-ACC93EC1AF38}" destId="{3650785A-5268-4071-B6DD-FCBAE3ABD0B6}" srcOrd="9" destOrd="0" presId="urn:microsoft.com/office/officeart/2005/8/layout/orgChart1"/>
    <dgm:cxn modelId="{8B9B0F77-99A9-4965-A6DF-5BED9D1505E2}" type="presParOf" srcId="{3650785A-5268-4071-B6DD-FCBAE3ABD0B6}" destId="{FC3E8510-3E79-4631-ADB5-A01DB58B4C7B}" srcOrd="0" destOrd="0" presId="urn:microsoft.com/office/officeart/2005/8/layout/orgChart1"/>
    <dgm:cxn modelId="{2CE249B3-DFA0-427B-B482-7173165EAC74}" type="presParOf" srcId="{FC3E8510-3E79-4631-ADB5-A01DB58B4C7B}" destId="{B6FD0C02-057C-4942-9834-2BA20D6871CC}" srcOrd="0" destOrd="0" presId="urn:microsoft.com/office/officeart/2005/8/layout/orgChart1"/>
    <dgm:cxn modelId="{E54808C1-5446-40B5-B30A-B8E7449AF269}" type="presParOf" srcId="{FC3E8510-3E79-4631-ADB5-A01DB58B4C7B}" destId="{B72B7DA5-35F1-4C5A-8FF2-A26CCBF9C0E9}" srcOrd="1" destOrd="0" presId="urn:microsoft.com/office/officeart/2005/8/layout/orgChart1"/>
    <dgm:cxn modelId="{A3E834E7-DCAD-4B9F-B5AC-4B24868D13E3}" type="presParOf" srcId="{3650785A-5268-4071-B6DD-FCBAE3ABD0B6}" destId="{E92ACE35-F026-47B1-938A-37A3B24B2C2F}" srcOrd="1" destOrd="0" presId="urn:microsoft.com/office/officeart/2005/8/layout/orgChart1"/>
    <dgm:cxn modelId="{97D19417-36B8-4CC0-B91A-DEFC75881FE0}" type="presParOf" srcId="{3650785A-5268-4071-B6DD-FCBAE3ABD0B6}" destId="{214FBCEC-EECB-4645-841C-0E0173FECA2B}" srcOrd="2" destOrd="0" presId="urn:microsoft.com/office/officeart/2005/8/layout/orgChart1"/>
    <dgm:cxn modelId="{14BA12E7-9D66-484F-A13E-605ED03EACAE}" type="presParOf" srcId="{EDE1DFFF-47A0-4693-9C02-ACC93EC1AF38}" destId="{00D51CD6-343E-438A-9585-7520D6941203}" srcOrd="10" destOrd="0" presId="urn:microsoft.com/office/officeart/2005/8/layout/orgChart1"/>
    <dgm:cxn modelId="{909FCA7F-16C5-42AF-9657-A37F03F5E933}" type="presParOf" srcId="{EDE1DFFF-47A0-4693-9C02-ACC93EC1AF38}" destId="{6234BE2A-57A5-47C4-82BA-3E30E2DAF6DA}" srcOrd="11" destOrd="0" presId="urn:microsoft.com/office/officeart/2005/8/layout/orgChart1"/>
    <dgm:cxn modelId="{1EB90987-A464-4D49-BDCA-01138E66077C}" type="presParOf" srcId="{6234BE2A-57A5-47C4-82BA-3E30E2DAF6DA}" destId="{E22B1D62-4118-470F-B6AA-8462675BF555}" srcOrd="0" destOrd="0" presId="urn:microsoft.com/office/officeart/2005/8/layout/orgChart1"/>
    <dgm:cxn modelId="{F4BAFC4C-BAB7-48D9-8DB1-0022EF7D1608}" type="presParOf" srcId="{E22B1D62-4118-470F-B6AA-8462675BF555}" destId="{A510E418-66EA-40CF-8AE1-D4BDC5D42461}" srcOrd="0" destOrd="0" presId="urn:microsoft.com/office/officeart/2005/8/layout/orgChart1"/>
    <dgm:cxn modelId="{982442C5-CBAD-459A-880D-9A2291188FA0}" type="presParOf" srcId="{E22B1D62-4118-470F-B6AA-8462675BF555}" destId="{51654271-7A2E-45FE-A8BB-40482B491C3E}" srcOrd="1" destOrd="0" presId="urn:microsoft.com/office/officeart/2005/8/layout/orgChart1"/>
    <dgm:cxn modelId="{7D5A2B20-B20F-41BA-8BF1-D35AB4FC9E94}" type="presParOf" srcId="{6234BE2A-57A5-47C4-82BA-3E30E2DAF6DA}" destId="{E7217296-4623-4E84-9E5E-21CB55FF67EE}" srcOrd="1" destOrd="0" presId="urn:microsoft.com/office/officeart/2005/8/layout/orgChart1"/>
    <dgm:cxn modelId="{5D9F92DE-3704-44D7-A35A-83595E672246}" type="presParOf" srcId="{6234BE2A-57A5-47C4-82BA-3E30E2DAF6DA}" destId="{FED678AD-7F2A-40D9-AE40-50E28B7669F6}" srcOrd="2" destOrd="0" presId="urn:microsoft.com/office/officeart/2005/8/layout/orgChart1"/>
    <dgm:cxn modelId="{5478A294-A482-4216-8BBB-33E2B4ECEF60}" type="presParOf" srcId="{325E5359-43BF-49DC-839E-A34426AAAE82}" destId="{9F76EF91-8DFC-40C6-9F85-14F3EC6CF57B}" srcOrd="2" destOrd="0" presId="urn:microsoft.com/office/officeart/2005/8/layout/orgChart1"/>
    <dgm:cxn modelId="{C3E1DE4C-A4A4-451A-8FD7-1894019CE088}" type="presParOf" srcId="{80CB0CA9-D92C-4E6B-86CE-3156F6E45CB4}" destId="{A6F8A908-78F5-47C8-9442-2DBA1446CC84}" srcOrd="6" destOrd="0" presId="urn:microsoft.com/office/officeart/2005/8/layout/orgChart1"/>
    <dgm:cxn modelId="{075B86AE-628C-4047-BFAA-420C40BB087B}" type="presParOf" srcId="{80CB0CA9-D92C-4E6B-86CE-3156F6E45CB4}" destId="{AD95CB0B-A41A-4C46-9A5A-D3EC4D99967C}" srcOrd="7" destOrd="0" presId="urn:microsoft.com/office/officeart/2005/8/layout/orgChart1"/>
    <dgm:cxn modelId="{20F50751-28AC-49C2-BEE5-ECE5009B69AF}" type="presParOf" srcId="{AD95CB0B-A41A-4C46-9A5A-D3EC4D99967C}" destId="{6C97F6D3-7A48-41E2-89B5-BA8934C2711D}" srcOrd="0" destOrd="0" presId="urn:microsoft.com/office/officeart/2005/8/layout/orgChart1"/>
    <dgm:cxn modelId="{029CB257-3354-44D0-A69C-2B4AFA93EE4B}" type="presParOf" srcId="{6C97F6D3-7A48-41E2-89B5-BA8934C2711D}" destId="{26A0D1A2-B29E-4651-A160-91E3693EA5DB}" srcOrd="0" destOrd="0" presId="urn:microsoft.com/office/officeart/2005/8/layout/orgChart1"/>
    <dgm:cxn modelId="{1A6975DD-B8E7-4687-AEA3-44294634D2D5}" type="presParOf" srcId="{6C97F6D3-7A48-41E2-89B5-BA8934C2711D}" destId="{06303AA9-5468-44FC-A6F9-7283CB23E4A1}" srcOrd="1" destOrd="0" presId="urn:microsoft.com/office/officeart/2005/8/layout/orgChart1"/>
    <dgm:cxn modelId="{76774437-B771-46F6-B1A4-501CA78F9F5A}" type="presParOf" srcId="{AD95CB0B-A41A-4C46-9A5A-D3EC4D99967C}" destId="{27E52023-3114-4917-81AF-5E33734D9B35}" srcOrd="1" destOrd="0" presId="urn:microsoft.com/office/officeart/2005/8/layout/orgChart1"/>
    <dgm:cxn modelId="{3D4FBCC9-29A1-4E2D-A329-A21579DBE1A6}" type="presParOf" srcId="{27E52023-3114-4917-81AF-5E33734D9B35}" destId="{B9AE76FB-07C4-4580-9141-895F978149F7}" srcOrd="0" destOrd="0" presId="urn:microsoft.com/office/officeart/2005/8/layout/orgChart1"/>
    <dgm:cxn modelId="{DB086705-9A1B-441D-B6F6-9BF2F04D9E15}" type="presParOf" srcId="{27E52023-3114-4917-81AF-5E33734D9B35}" destId="{34370F18-798C-47DA-8FBB-E1112D04AA55}" srcOrd="1" destOrd="0" presId="urn:microsoft.com/office/officeart/2005/8/layout/orgChart1"/>
    <dgm:cxn modelId="{0D042DC4-1AB2-4FAC-88B0-1F0B812D2DA8}" type="presParOf" srcId="{34370F18-798C-47DA-8FBB-E1112D04AA55}" destId="{4F060D23-77A5-4325-8A66-5426CB8303F2}" srcOrd="0" destOrd="0" presId="urn:microsoft.com/office/officeart/2005/8/layout/orgChart1"/>
    <dgm:cxn modelId="{14372BFE-A5DF-4BBE-8638-CABD023EFE3C}" type="presParOf" srcId="{4F060D23-77A5-4325-8A66-5426CB8303F2}" destId="{8AFC0170-0CE0-48D2-AE97-861056FB29EE}" srcOrd="0" destOrd="0" presId="urn:microsoft.com/office/officeart/2005/8/layout/orgChart1"/>
    <dgm:cxn modelId="{0DE59614-4E38-4850-BB21-3F1DD0657BB6}" type="presParOf" srcId="{4F060D23-77A5-4325-8A66-5426CB8303F2}" destId="{C9A2BF0F-C239-4F5F-A6A3-C1C2EC167F73}" srcOrd="1" destOrd="0" presId="urn:microsoft.com/office/officeart/2005/8/layout/orgChart1"/>
    <dgm:cxn modelId="{9511AFC7-5F1F-48CC-94B8-4AEBC64AF0A4}" type="presParOf" srcId="{34370F18-798C-47DA-8FBB-E1112D04AA55}" destId="{4B0E9931-A8E9-4D5F-AC70-07E37BF86AF0}" srcOrd="1" destOrd="0" presId="urn:microsoft.com/office/officeart/2005/8/layout/orgChart1"/>
    <dgm:cxn modelId="{8C847C9D-537C-4F48-915A-90EF7C8C1875}" type="presParOf" srcId="{34370F18-798C-47DA-8FBB-E1112D04AA55}" destId="{8C030851-67A6-496F-95FE-0DFB469FD77A}" srcOrd="2" destOrd="0" presId="urn:microsoft.com/office/officeart/2005/8/layout/orgChart1"/>
    <dgm:cxn modelId="{B9FD38CA-0A6A-4066-B57E-E71F2F06B5DB}" type="presParOf" srcId="{27E52023-3114-4917-81AF-5E33734D9B35}" destId="{FD4BED3C-D453-4DC9-B2C5-73D6FB8E42FB}" srcOrd="2" destOrd="0" presId="urn:microsoft.com/office/officeart/2005/8/layout/orgChart1"/>
    <dgm:cxn modelId="{1F94A11E-8EC0-4016-AFC3-FC829890A1AC}" type="presParOf" srcId="{27E52023-3114-4917-81AF-5E33734D9B35}" destId="{7DB35AB4-7B22-4283-A101-D99D6D434C7C}" srcOrd="3" destOrd="0" presId="urn:microsoft.com/office/officeart/2005/8/layout/orgChart1"/>
    <dgm:cxn modelId="{4F6DBA9F-3F53-4322-8D9F-851227BA1AA6}" type="presParOf" srcId="{7DB35AB4-7B22-4283-A101-D99D6D434C7C}" destId="{C4824E08-75C3-4653-BD2C-D50D3B343332}" srcOrd="0" destOrd="0" presId="urn:microsoft.com/office/officeart/2005/8/layout/orgChart1"/>
    <dgm:cxn modelId="{1386D806-3E73-4024-AC85-DA1C1D9727A0}" type="presParOf" srcId="{C4824E08-75C3-4653-BD2C-D50D3B343332}" destId="{FCBD472C-B0FE-48AC-B6ED-CD694BCAB7B6}" srcOrd="0" destOrd="0" presId="urn:microsoft.com/office/officeart/2005/8/layout/orgChart1"/>
    <dgm:cxn modelId="{BEC776CE-04DF-4B04-AF42-78AFA1F0EC8F}" type="presParOf" srcId="{C4824E08-75C3-4653-BD2C-D50D3B343332}" destId="{DBA32F55-D158-46D9-AD83-3A4E758CF04E}" srcOrd="1" destOrd="0" presId="urn:microsoft.com/office/officeart/2005/8/layout/orgChart1"/>
    <dgm:cxn modelId="{337F3E74-6D75-47E7-A91B-3A367377D8F8}" type="presParOf" srcId="{7DB35AB4-7B22-4283-A101-D99D6D434C7C}" destId="{CC00C00B-E311-4B34-8FC2-D546EA5CAEA0}" srcOrd="1" destOrd="0" presId="urn:microsoft.com/office/officeart/2005/8/layout/orgChart1"/>
    <dgm:cxn modelId="{27F29F91-FD92-4510-91BF-3546A7E62125}" type="presParOf" srcId="{7DB35AB4-7B22-4283-A101-D99D6D434C7C}" destId="{F2EEE6D4-8F22-4C07-9F73-0CA5ED2B30BE}" srcOrd="2" destOrd="0" presId="urn:microsoft.com/office/officeart/2005/8/layout/orgChart1"/>
    <dgm:cxn modelId="{D00F4491-3FAD-4723-B17E-2DF454A14E89}" type="presParOf" srcId="{27E52023-3114-4917-81AF-5E33734D9B35}" destId="{4F09C8FE-799C-4B51-B72B-62A75F3AB391}" srcOrd="4" destOrd="0" presId="urn:microsoft.com/office/officeart/2005/8/layout/orgChart1"/>
    <dgm:cxn modelId="{DDF35F72-7AB3-47B7-AD98-7E5CA3404179}" type="presParOf" srcId="{27E52023-3114-4917-81AF-5E33734D9B35}" destId="{2BCEB2C5-87E9-4E3F-B421-4A8F71230D27}" srcOrd="5" destOrd="0" presId="urn:microsoft.com/office/officeart/2005/8/layout/orgChart1"/>
    <dgm:cxn modelId="{6EEB68D5-FF9F-4343-AC0E-84FDF2B4FA90}" type="presParOf" srcId="{2BCEB2C5-87E9-4E3F-B421-4A8F71230D27}" destId="{F8570559-6A5C-484C-B8F4-DDA80F73B347}" srcOrd="0" destOrd="0" presId="urn:microsoft.com/office/officeart/2005/8/layout/orgChart1"/>
    <dgm:cxn modelId="{B91B9F7F-BD70-43EA-9D24-DE98FDCA33A8}" type="presParOf" srcId="{F8570559-6A5C-484C-B8F4-DDA80F73B347}" destId="{830BB521-4FCC-46C3-BC6D-B69B61C2BA3A}" srcOrd="0" destOrd="0" presId="urn:microsoft.com/office/officeart/2005/8/layout/orgChart1"/>
    <dgm:cxn modelId="{22CB842E-E35A-4D9A-9E4F-B8D88C2E5A1C}" type="presParOf" srcId="{F8570559-6A5C-484C-B8F4-DDA80F73B347}" destId="{0A9DC23D-3505-4EAF-B4D9-44E3E01033E4}" srcOrd="1" destOrd="0" presId="urn:microsoft.com/office/officeart/2005/8/layout/orgChart1"/>
    <dgm:cxn modelId="{CE1F2793-2E8C-4286-9043-066A3E5A38EA}" type="presParOf" srcId="{2BCEB2C5-87E9-4E3F-B421-4A8F71230D27}" destId="{FBC8A4DD-2B2F-4A02-950E-94C42360144F}" srcOrd="1" destOrd="0" presId="urn:microsoft.com/office/officeart/2005/8/layout/orgChart1"/>
    <dgm:cxn modelId="{F637D1F5-3F50-4F5E-8AAD-68519804F2F6}" type="presParOf" srcId="{2BCEB2C5-87E9-4E3F-B421-4A8F71230D27}" destId="{526DEC16-74F0-4AEC-813C-EF483D0BC139}" srcOrd="2" destOrd="0" presId="urn:microsoft.com/office/officeart/2005/8/layout/orgChart1"/>
    <dgm:cxn modelId="{3F160453-2A28-4307-88AD-1244C5B69D6B}" type="presParOf" srcId="{27E52023-3114-4917-81AF-5E33734D9B35}" destId="{29A5E0DE-052C-46C3-B7D9-A782EAB7D5C2}" srcOrd="6" destOrd="0" presId="urn:microsoft.com/office/officeart/2005/8/layout/orgChart1"/>
    <dgm:cxn modelId="{3B62321F-3DB0-4387-A87C-8E44B09AFCC9}" type="presParOf" srcId="{27E52023-3114-4917-81AF-5E33734D9B35}" destId="{37B02E10-F368-4B1E-967F-973E18C39B1A}" srcOrd="7" destOrd="0" presId="urn:microsoft.com/office/officeart/2005/8/layout/orgChart1"/>
    <dgm:cxn modelId="{05707D07-5B5B-474E-B8DF-93122CF1B4F9}" type="presParOf" srcId="{37B02E10-F368-4B1E-967F-973E18C39B1A}" destId="{64DE75E6-1F7C-42B6-9274-6C1C20F9BABD}" srcOrd="0" destOrd="0" presId="urn:microsoft.com/office/officeart/2005/8/layout/orgChart1"/>
    <dgm:cxn modelId="{21AFEC77-42EF-4421-87D5-562D40B1CBC8}" type="presParOf" srcId="{64DE75E6-1F7C-42B6-9274-6C1C20F9BABD}" destId="{7824F955-0217-4764-916E-3EA884CC010C}" srcOrd="0" destOrd="0" presId="urn:microsoft.com/office/officeart/2005/8/layout/orgChart1"/>
    <dgm:cxn modelId="{BFB40BD0-A832-4CCC-863B-E2985A3C5DD9}" type="presParOf" srcId="{64DE75E6-1F7C-42B6-9274-6C1C20F9BABD}" destId="{1A3788EB-4077-4D76-9A58-4D26119017E4}" srcOrd="1" destOrd="0" presId="urn:microsoft.com/office/officeart/2005/8/layout/orgChart1"/>
    <dgm:cxn modelId="{BD4C04B4-664C-4D66-AFAE-FA69F56114E0}" type="presParOf" srcId="{37B02E10-F368-4B1E-967F-973E18C39B1A}" destId="{E4F9CEC8-C01C-4CD9-ADCF-3DC0694C190E}" srcOrd="1" destOrd="0" presId="urn:microsoft.com/office/officeart/2005/8/layout/orgChart1"/>
    <dgm:cxn modelId="{A41F6346-82F4-4E60-AFD2-74E71E070F05}" type="presParOf" srcId="{37B02E10-F368-4B1E-967F-973E18C39B1A}" destId="{5DAED2F8-8864-4751-9ADB-3A638CF47C56}" srcOrd="2" destOrd="0" presId="urn:microsoft.com/office/officeart/2005/8/layout/orgChart1"/>
    <dgm:cxn modelId="{36698B9B-9286-45EA-8D0B-FBE359D11ED6}" type="presParOf" srcId="{27E52023-3114-4917-81AF-5E33734D9B35}" destId="{8FE03B6A-A7EC-4B21-887D-5A1177CCCABB}" srcOrd="8" destOrd="0" presId="urn:microsoft.com/office/officeart/2005/8/layout/orgChart1"/>
    <dgm:cxn modelId="{5D031B1F-B4BB-4CE6-A491-C9D0F146906E}" type="presParOf" srcId="{27E52023-3114-4917-81AF-5E33734D9B35}" destId="{C9C43FFA-69C5-49D8-AB5C-D1ADDBFABB9B}" srcOrd="9" destOrd="0" presId="urn:microsoft.com/office/officeart/2005/8/layout/orgChart1"/>
    <dgm:cxn modelId="{CD4BA5C5-2547-40A4-AF6A-151EAA6A3466}" type="presParOf" srcId="{C9C43FFA-69C5-49D8-AB5C-D1ADDBFABB9B}" destId="{BCB5EBC9-4014-41E1-B8BF-1426B97411FC}" srcOrd="0" destOrd="0" presId="urn:microsoft.com/office/officeart/2005/8/layout/orgChart1"/>
    <dgm:cxn modelId="{99B3149C-3BB4-4C09-A803-070BB0F1BF47}" type="presParOf" srcId="{BCB5EBC9-4014-41E1-B8BF-1426B97411FC}" destId="{5746D707-10F4-4BAB-8C2A-5A634D98F38A}" srcOrd="0" destOrd="0" presId="urn:microsoft.com/office/officeart/2005/8/layout/orgChart1"/>
    <dgm:cxn modelId="{1BCC24E7-ACB1-40B5-9794-8814FE47579A}" type="presParOf" srcId="{BCB5EBC9-4014-41E1-B8BF-1426B97411FC}" destId="{3D8CE3C3-E3D3-41B5-95A4-E9C32D7EF0AF}" srcOrd="1" destOrd="0" presId="urn:microsoft.com/office/officeart/2005/8/layout/orgChart1"/>
    <dgm:cxn modelId="{708F928A-16D5-4D06-BCC2-A5B3B83C15D0}" type="presParOf" srcId="{C9C43FFA-69C5-49D8-AB5C-D1ADDBFABB9B}" destId="{7060F8C7-8D07-40B6-9282-F28B4B14416B}" srcOrd="1" destOrd="0" presId="urn:microsoft.com/office/officeart/2005/8/layout/orgChart1"/>
    <dgm:cxn modelId="{F36EEE66-6390-412D-843E-5434C00767E4}" type="presParOf" srcId="{C9C43FFA-69C5-49D8-AB5C-D1ADDBFABB9B}" destId="{E01108D9-F21A-4819-919F-A07FDCFD31BC}" srcOrd="2" destOrd="0" presId="urn:microsoft.com/office/officeart/2005/8/layout/orgChart1"/>
    <dgm:cxn modelId="{23ABA1E6-7561-4391-9181-1F97A3B0D9CB}" type="presParOf" srcId="{27E52023-3114-4917-81AF-5E33734D9B35}" destId="{E6A93432-E1AB-4915-BF39-941E8E5CE7F2}" srcOrd="10" destOrd="0" presId="urn:microsoft.com/office/officeart/2005/8/layout/orgChart1"/>
    <dgm:cxn modelId="{A13B3A86-B368-403B-B897-77E93D174B05}" type="presParOf" srcId="{27E52023-3114-4917-81AF-5E33734D9B35}" destId="{5A364CBA-811A-4382-AF41-6DFB1528677B}" srcOrd="11" destOrd="0" presId="urn:microsoft.com/office/officeart/2005/8/layout/orgChart1"/>
    <dgm:cxn modelId="{CB14DC1B-D3D3-4F02-A0E7-07A2B7372B40}" type="presParOf" srcId="{5A364CBA-811A-4382-AF41-6DFB1528677B}" destId="{6C4DE427-AAF1-4009-A045-51081C9E40B9}" srcOrd="0" destOrd="0" presId="urn:microsoft.com/office/officeart/2005/8/layout/orgChart1"/>
    <dgm:cxn modelId="{B0FE5CC0-5AC2-4C52-B2E5-59011624E01D}" type="presParOf" srcId="{6C4DE427-AAF1-4009-A045-51081C9E40B9}" destId="{FB2F1806-C36D-433B-AD7A-D0F2CCCAA7D4}" srcOrd="0" destOrd="0" presId="urn:microsoft.com/office/officeart/2005/8/layout/orgChart1"/>
    <dgm:cxn modelId="{F9F52555-5CFC-45A7-97E5-106B69E4367B}" type="presParOf" srcId="{6C4DE427-AAF1-4009-A045-51081C9E40B9}" destId="{5FB8C89A-AA34-43D7-A065-B80E87B07CBB}" srcOrd="1" destOrd="0" presId="urn:microsoft.com/office/officeart/2005/8/layout/orgChart1"/>
    <dgm:cxn modelId="{C215C626-EB67-477E-A429-17789DCB119F}" type="presParOf" srcId="{5A364CBA-811A-4382-AF41-6DFB1528677B}" destId="{F645A49C-2E65-40A6-B947-7905796744F2}" srcOrd="1" destOrd="0" presId="urn:microsoft.com/office/officeart/2005/8/layout/orgChart1"/>
    <dgm:cxn modelId="{1DD9EF3D-3888-4548-88A1-A11AA147A1B5}" type="presParOf" srcId="{5A364CBA-811A-4382-AF41-6DFB1528677B}" destId="{FE0879D3-4857-48B6-84F6-3A28276F83E5}" srcOrd="2" destOrd="0" presId="urn:microsoft.com/office/officeart/2005/8/layout/orgChart1"/>
    <dgm:cxn modelId="{4CDA6DC6-691D-42F6-B609-2964F85BBECD}" type="presParOf" srcId="{27E52023-3114-4917-81AF-5E33734D9B35}" destId="{7E64C791-9D86-4A6B-8964-0445ADC85AD0}" srcOrd="12" destOrd="0" presId="urn:microsoft.com/office/officeart/2005/8/layout/orgChart1"/>
    <dgm:cxn modelId="{0D04B2B2-3097-46D8-B3A7-74FEA897CD1B}" type="presParOf" srcId="{27E52023-3114-4917-81AF-5E33734D9B35}" destId="{632B5EBA-D0AE-4DEF-A48D-EA48C632DAB9}" srcOrd="13" destOrd="0" presId="urn:microsoft.com/office/officeart/2005/8/layout/orgChart1"/>
    <dgm:cxn modelId="{0BF16E8D-7EE9-411E-98EE-EF76369C159D}" type="presParOf" srcId="{632B5EBA-D0AE-4DEF-A48D-EA48C632DAB9}" destId="{6588083A-DBD3-4996-9D08-7A0D35D55AF4}" srcOrd="0" destOrd="0" presId="urn:microsoft.com/office/officeart/2005/8/layout/orgChart1"/>
    <dgm:cxn modelId="{666E4E55-C29E-4672-AB0E-0B0E40B34BF8}" type="presParOf" srcId="{6588083A-DBD3-4996-9D08-7A0D35D55AF4}" destId="{A92CD5A6-A802-4290-9098-CC9A1D9ECBAC}" srcOrd="0" destOrd="0" presId="urn:microsoft.com/office/officeart/2005/8/layout/orgChart1"/>
    <dgm:cxn modelId="{5A647041-2B20-462E-B56F-E200FD0743AC}" type="presParOf" srcId="{6588083A-DBD3-4996-9D08-7A0D35D55AF4}" destId="{C2C4053F-8395-4559-8D1A-FA1DEDC0C778}" srcOrd="1" destOrd="0" presId="urn:microsoft.com/office/officeart/2005/8/layout/orgChart1"/>
    <dgm:cxn modelId="{51692B1B-73B4-4DA5-8464-9AEC5A38AE6A}" type="presParOf" srcId="{632B5EBA-D0AE-4DEF-A48D-EA48C632DAB9}" destId="{0BE7FDBC-3AB7-4E87-8278-740CEC08B81A}" srcOrd="1" destOrd="0" presId="urn:microsoft.com/office/officeart/2005/8/layout/orgChart1"/>
    <dgm:cxn modelId="{27447352-EB85-4D61-983F-39D4D1245BA1}" type="presParOf" srcId="{632B5EBA-D0AE-4DEF-A48D-EA48C632DAB9}" destId="{8D2AB226-282F-40F3-A80E-465653272D26}" srcOrd="2" destOrd="0" presId="urn:microsoft.com/office/officeart/2005/8/layout/orgChart1"/>
    <dgm:cxn modelId="{71171644-06F7-497D-8F0E-E08F1FA7D750}" type="presParOf" srcId="{27E52023-3114-4917-81AF-5E33734D9B35}" destId="{55D2E088-10E3-4670-B995-6C784BBAE1E8}" srcOrd="14" destOrd="0" presId="urn:microsoft.com/office/officeart/2005/8/layout/orgChart1"/>
    <dgm:cxn modelId="{17440343-E216-464A-9C5E-CA3797977D1E}" type="presParOf" srcId="{27E52023-3114-4917-81AF-5E33734D9B35}" destId="{94DBA143-947F-4EA3-88C8-DF1F0EE87392}" srcOrd="15" destOrd="0" presId="urn:microsoft.com/office/officeart/2005/8/layout/orgChart1"/>
    <dgm:cxn modelId="{0C55B6E1-0329-4A8C-99D4-96A94CFF3219}" type="presParOf" srcId="{94DBA143-947F-4EA3-88C8-DF1F0EE87392}" destId="{CC6BD0C6-59F1-4E05-A142-ED5892A158B1}" srcOrd="0" destOrd="0" presId="urn:microsoft.com/office/officeart/2005/8/layout/orgChart1"/>
    <dgm:cxn modelId="{6E56C42F-3EF0-4FE0-873C-B955A93D2661}" type="presParOf" srcId="{CC6BD0C6-59F1-4E05-A142-ED5892A158B1}" destId="{3A6AFEC3-298D-482A-8B58-260405A44EE7}" srcOrd="0" destOrd="0" presId="urn:microsoft.com/office/officeart/2005/8/layout/orgChart1"/>
    <dgm:cxn modelId="{D3AFC880-E696-4148-ABE4-D9FE691C6E40}" type="presParOf" srcId="{CC6BD0C6-59F1-4E05-A142-ED5892A158B1}" destId="{62C02F6E-774E-422B-AE98-1DB7047E8668}" srcOrd="1" destOrd="0" presId="urn:microsoft.com/office/officeart/2005/8/layout/orgChart1"/>
    <dgm:cxn modelId="{45AC6625-E8F0-4D0E-AEAE-CDF4EBEFC453}" type="presParOf" srcId="{94DBA143-947F-4EA3-88C8-DF1F0EE87392}" destId="{2C738022-EE40-49FC-B4DE-072AB09E5CFC}" srcOrd="1" destOrd="0" presId="urn:microsoft.com/office/officeart/2005/8/layout/orgChart1"/>
    <dgm:cxn modelId="{449A7BDC-C4BA-4898-B2A5-2CC88BA50FFE}" type="presParOf" srcId="{94DBA143-947F-4EA3-88C8-DF1F0EE87392}" destId="{791AE7F5-7E64-44BA-B2A7-14BA8BAEB92C}" srcOrd="2" destOrd="0" presId="urn:microsoft.com/office/officeart/2005/8/layout/orgChart1"/>
    <dgm:cxn modelId="{B0513531-85C0-406C-87C4-2652A8751DA4}" type="presParOf" srcId="{AD95CB0B-A41A-4C46-9A5A-D3EC4D99967C}" destId="{7C4162B7-E36A-4775-A2E8-D1E8C5418D6F}" srcOrd="2" destOrd="0" presId="urn:microsoft.com/office/officeart/2005/8/layout/orgChart1"/>
    <dgm:cxn modelId="{54932A08-7858-49C9-ADA9-91561DA4EAA9}" type="presParOf" srcId="{80CB0CA9-D92C-4E6B-86CE-3156F6E45CB4}" destId="{5738C6E1-11CD-43CC-90F3-76A09883A480}" srcOrd="8" destOrd="0" presId="urn:microsoft.com/office/officeart/2005/8/layout/orgChart1"/>
    <dgm:cxn modelId="{4BE98FF6-1481-4493-89DC-36A179EA05CF}" type="presParOf" srcId="{80CB0CA9-D92C-4E6B-86CE-3156F6E45CB4}" destId="{EEC993F8-F0C8-4834-B94C-AD59B635BC67}" srcOrd="9" destOrd="0" presId="urn:microsoft.com/office/officeart/2005/8/layout/orgChart1"/>
    <dgm:cxn modelId="{A6341B24-B0E4-400E-9E9A-5F5E14B4AFD1}" type="presParOf" srcId="{EEC993F8-F0C8-4834-B94C-AD59B635BC67}" destId="{9D3895D0-E5AE-4FB9-A80A-1ABFFC9C22F5}" srcOrd="0" destOrd="0" presId="urn:microsoft.com/office/officeart/2005/8/layout/orgChart1"/>
    <dgm:cxn modelId="{F9A18407-B5C7-47EA-A01B-EA8AD77FE879}" type="presParOf" srcId="{9D3895D0-E5AE-4FB9-A80A-1ABFFC9C22F5}" destId="{1D8A68A5-B0FB-4B98-AE44-A33E258026F4}" srcOrd="0" destOrd="0" presId="urn:microsoft.com/office/officeart/2005/8/layout/orgChart1"/>
    <dgm:cxn modelId="{FEE54EF7-B2F9-4C02-A9B6-A9560033A875}" type="presParOf" srcId="{9D3895D0-E5AE-4FB9-A80A-1ABFFC9C22F5}" destId="{1C652E22-C35D-47E6-A1D6-196D3E301AFC}" srcOrd="1" destOrd="0" presId="urn:microsoft.com/office/officeart/2005/8/layout/orgChart1"/>
    <dgm:cxn modelId="{1528E224-6B76-45DF-8DF8-B87ED1320B0B}" type="presParOf" srcId="{EEC993F8-F0C8-4834-B94C-AD59B635BC67}" destId="{60F3F5FD-EE25-476D-A63A-7D20D31B6BE7}" srcOrd="1" destOrd="0" presId="urn:microsoft.com/office/officeart/2005/8/layout/orgChart1"/>
    <dgm:cxn modelId="{16EFBBB8-A95F-49EE-810B-D5C413A5B909}" type="presParOf" srcId="{60F3F5FD-EE25-476D-A63A-7D20D31B6BE7}" destId="{D9F32947-F180-4CA9-AFE2-28D953F3E157}" srcOrd="0" destOrd="0" presId="urn:microsoft.com/office/officeart/2005/8/layout/orgChart1"/>
    <dgm:cxn modelId="{2134DED9-0A39-43F6-B2C1-6005BD448403}" type="presParOf" srcId="{60F3F5FD-EE25-476D-A63A-7D20D31B6BE7}" destId="{22E9517B-4AFB-4510-A1B5-A6B094D513CE}" srcOrd="1" destOrd="0" presId="urn:microsoft.com/office/officeart/2005/8/layout/orgChart1"/>
    <dgm:cxn modelId="{E24F7C48-B4FC-430A-9B47-DBADB1E4244D}" type="presParOf" srcId="{22E9517B-4AFB-4510-A1B5-A6B094D513CE}" destId="{D8258BDA-32C2-453F-B464-A3F4FBBE3FF3}" srcOrd="0" destOrd="0" presId="urn:microsoft.com/office/officeart/2005/8/layout/orgChart1"/>
    <dgm:cxn modelId="{F5CA554C-8CA2-4586-90DA-10AFE97EF236}" type="presParOf" srcId="{D8258BDA-32C2-453F-B464-A3F4FBBE3FF3}" destId="{C12FEC03-F9E3-4112-9828-A87A674934AE}" srcOrd="0" destOrd="0" presId="urn:microsoft.com/office/officeart/2005/8/layout/orgChart1"/>
    <dgm:cxn modelId="{90507FE5-7C29-49EE-881E-4CC41E585765}" type="presParOf" srcId="{D8258BDA-32C2-453F-B464-A3F4FBBE3FF3}" destId="{722569DE-FA43-4FC5-B016-158EA3FC401A}" srcOrd="1" destOrd="0" presId="urn:microsoft.com/office/officeart/2005/8/layout/orgChart1"/>
    <dgm:cxn modelId="{3F92F98D-1C14-4464-9272-AC642C0607FE}" type="presParOf" srcId="{22E9517B-4AFB-4510-A1B5-A6B094D513CE}" destId="{13CCB68F-4537-41CB-90F4-9FC6E6BE00E8}" srcOrd="1" destOrd="0" presId="urn:microsoft.com/office/officeart/2005/8/layout/orgChart1"/>
    <dgm:cxn modelId="{3BEF7B10-F8F7-4530-8294-B2D00B686500}" type="presParOf" srcId="{22E9517B-4AFB-4510-A1B5-A6B094D513CE}" destId="{5F08A0F7-85F6-4362-9089-71B686C7F5E9}" srcOrd="2" destOrd="0" presId="urn:microsoft.com/office/officeart/2005/8/layout/orgChart1"/>
    <dgm:cxn modelId="{32117284-8039-470B-8DCA-6410BF9E7550}" type="presParOf" srcId="{60F3F5FD-EE25-476D-A63A-7D20D31B6BE7}" destId="{89D5C583-C8B4-441D-9969-2EA507C51013}" srcOrd="2" destOrd="0" presId="urn:microsoft.com/office/officeart/2005/8/layout/orgChart1"/>
    <dgm:cxn modelId="{88FF01D5-1048-4468-863E-350137080FE8}" type="presParOf" srcId="{60F3F5FD-EE25-476D-A63A-7D20D31B6BE7}" destId="{D1BE42F7-D076-4CB3-96BB-A8599416292C}" srcOrd="3" destOrd="0" presId="urn:microsoft.com/office/officeart/2005/8/layout/orgChart1"/>
    <dgm:cxn modelId="{0D754628-D682-42AC-9591-FF9C90A402EF}" type="presParOf" srcId="{D1BE42F7-D076-4CB3-96BB-A8599416292C}" destId="{0445F067-0B06-440F-93AB-0E81CA739B30}" srcOrd="0" destOrd="0" presId="urn:microsoft.com/office/officeart/2005/8/layout/orgChart1"/>
    <dgm:cxn modelId="{16DE0B8E-1136-43E5-B64F-57FD34D52B72}" type="presParOf" srcId="{0445F067-0B06-440F-93AB-0E81CA739B30}" destId="{E1942FBC-47B5-4FA2-A18B-03B8D7667EBC}" srcOrd="0" destOrd="0" presId="urn:microsoft.com/office/officeart/2005/8/layout/orgChart1"/>
    <dgm:cxn modelId="{4C7AEE6B-03B8-4BD1-B714-9034A1594824}" type="presParOf" srcId="{0445F067-0B06-440F-93AB-0E81CA739B30}" destId="{28F52F97-ADB6-4CF3-81D8-8D990B7D0EBC}" srcOrd="1" destOrd="0" presId="urn:microsoft.com/office/officeart/2005/8/layout/orgChart1"/>
    <dgm:cxn modelId="{A949F022-5187-4A4A-A216-951D141BC0ED}" type="presParOf" srcId="{D1BE42F7-D076-4CB3-96BB-A8599416292C}" destId="{3CA03504-643A-43BE-A519-50D208098735}" srcOrd="1" destOrd="0" presId="urn:microsoft.com/office/officeart/2005/8/layout/orgChart1"/>
    <dgm:cxn modelId="{2CDE0C2B-612B-41A0-BCE0-E2CB5CECEA48}" type="presParOf" srcId="{D1BE42F7-D076-4CB3-96BB-A8599416292C}" destId="{73D5DDE2-62A4-4452-9581-DECA05C6D253}" srcOrd="2" destOrd="0" presId="urn:microsoft.com/office/officeart/2005/8/layout/orgChart1"/>
    <dgm:cxn modelId="{A0A4C354-2E57-40C3-83B2-5553F6162B6D}" type="presParOf" srcId="{60F3F5FD-EE25-476D-A63A-7D20D31B6BE7}" destId="{801FE48B-731B-4DE8-91E4-8A8C12F39B5D}" srcOrd="4" destOrd="0" presId="urn:microsoft.com/office/officeart/2005/8/layout/orgChart1"/>
    <dgm:cxn modelId="{C498C25D-2332-4F43-B155-39752019EFBB}" type="presParOf" srcId="{60F3F5FD-EE25-476D-A63A-7D20D31B6BE7}" destId="{B76E2EBA-5B9E-4B4F-8CBE-22C2AD83CCA5}" srcOrd="5" destOrd="0" presId="urn:microsoft.com/office/officeart/2005/8/layout/orgChart1"/>
    <dgm:cxn modelId="{76881843-798B-458A-945A-8951B50CE365}" type="presParOf" srcId="{B76E2EBA-5B9E-4B4F-8CBE-22C2AD83CCA5}" destId="{F0C05639-D9C3-4F75-B670-83EF0CCFF79C}" srcOrd="0" destOrd="0" presId="urn:microsoft.com/office/officeart/2005/8/layout/orgChart1"/>
    <dgm:cxn modelId="{E2388588-5A61-4506-978F-92B9C8599D1F}" type="presParOf" srcId="{F0C05639-D9C3-4F75-B670-83EF0CCFF79C}" destId="{19CF5D78-C7C0-402C-8D4A-B628A664C3E8}" srcOrd="0" destOrd="0" presId="urn:microsoft.com/office/officeart/2005/8/layout/orgChart1"/>
    <dgm:cxn modelId="{D3F2ADC9-29FE-45AE-96B6-E3DD3D616F71}" type="presParOf" srcId="{F0C05639-D9C3-4F75-B670-83EF0CCFF79C}" destId="{AB7DCC28-6536-465B-8FAB-216837ACE74F}" srcOrd="1" destOrd="0" presId="urn:microsoft.com/office/officeart/2005/8/layout/orgChart1"/>
    <dgm:cxn modelId="{32FDEE1C-536A-41CC-B3C6-57470B34891A}" type="presParOf" srcId="{B76E2EBA-5B9E-4B4F-8CBE-22C2AD83CCA5}" destId="{532E4F95-19D9-4B2D-A253-9288EE4B3FFE}" srcOrd="1" destOrd="0" presId="urn:microsoft.com/office/officeart/2005/8/layout/orgChart1"/>
    <dgm:cxn modelId="{B501FD03-3738-4141-813E-B120891CAB95}" type="presParOf" srcId="{B76E2EBA-5B9E-4B4F-8CBE-22C2AD83CCA5}" destId="{D029FE93-A7AB-4DF7-8D01-5EA81ED0FF41}" srcOrd="2" destOrd="0" presId="urn:microsoft.com/office/officeart/2005/8/layout/orgChart1"/>
    <dgm:cxn modelId="{37364103-D099-4A72-AE93-0FA0E385781C}" type="presParOf" srcId="{60F3F5FD-EE25-476D-A63A-7D20D31B6BE7}" destId="{22DDC5C0-65CF-41D9-8E75-892DCF38D8EC}" srcOrd="6" destOrd="0" presId="urn:microsoft.com/office/officeart/2005/8/layout/orgChart1"/>
    <dgm:cxn modelId="{22D39EFC-AE0E-4E3B-89A0-FC37D3AC91D0}" type="presParOf" srcId="{60F3F5FD-EE25-476D-A63A-7D20D31B6BE7}" destId="{6FA6ECD9-8E0D-4EA1-9CC6-25D3EA9F620A}" srcOrd="7" destOrd="0" presId="urn:microsoft.com/office/officeart/2005/8/layout/orgChart1"/>
    <dgm:cxn modelId="{15996F00-DFB3-4486-9C16-90A147440D07}" type="presParOf" srcId="{6FA6ECD9-8E0D-4EA1-9CC6-25D3EA9F620A}" destId="{1BA3AB4C-2AC7-4834-B076-1ECC7C77261B}" srcOrd="0" destOrd="0" presId="urn:microsoft.com/office/officeart/2005/8/layout/orgChart1"/>
    <dgm:cxn modelId="{5931B261-82D6-44F7-AF2B-F9EA71C90DB3}" type="presParOf" srcId="{1BA3AB4C-2AC7-4834-B076-1ECC7C77261B}" destId="{FC7CDB9C-6582-4184-8B16-C681C8EF92DA}" srcOrd="0" destOrd="0" presId="urn:microsoft.com/office/officeart/2005/8/layout/orgChart1"/>
    <dgm:cxn modelId="{07BBD31B-1EBF-490D-8730-84565DCFCBDA}" type="presParOf" srcId="{1BA3AB4C-2AC7-4834-B076-1ECC7C77261B}" destId="{11C2978E-FB8C-4FE6-B7FC-29B0C47B6E3A}" srcOrd="1" destOrd="0" presId="urn:microsoft.com/office/officeart/2005/8/layout/orgChart1"/>
    <dgm:cxn modelId="{35380D72-37A8-45A3-ABED-2378FCEFEEF4}" type="presParOf" srcId="{6FA6ECD9-8E0D-4EA1-9CC6-25D3EA9F620A}" destId="{03D09A54-0167-40C2-813C-A426DC30F09A}" srcOrd="1" destOrd="0" presId="urn:microsoft.com/office/officeart/2005/8/layout/orgChart1"/>
    <dgm:cxn modelId="{B28C9DBC-F1BC-4691-9781-F705191D2F5D}" type="presParOf" srcId="{6FA6ECD9-8E0D-4EA1-9CC6-25D3EA9F620A}" destId="{2CF8A39E-4A67-44AF-9B54-7AF6D6E35EA5}" srcOrd="2" destOrd="0" presId="urn:microsoft.com/office/officeart/2005/8/layout/orgChart1"/>
    <dgm:cxn modelId="{1B7ED364-261A-407F-9B68-9090654F5A99}" type="presParOf" srcId="{60F3F5FD-EE25-476D-A63A-7D20D31B6BE7}" destId="{2D326F4C-5308-4D28-B56D-6868FF84C8AF}" srcOrd="8" destOrd="0" presId="urn:microsoft.com/office/officeart/2005/8/layout/orgChart1"/>
    <dgm:cxn modelId="{F40B29DF-8C64-47A0-A204-83329AC8ECAC}" type="presParOf" srcId="{60F3F5FD-EE25-476D-A63A-7D20D31B6BE7}" destId="{DEB9E15B-5E3D-47EA-9299-7B2A5F19FA24}" srcOrd="9" destOrd="0" presId="urn:microsoft.com/office/officeart/2005/8/layout/orgChart1"/>
    <dgm:cxn modelId="{2FF5E215-76B9-411E-BFBD-6C5B1141E0F3}" type="presParOf" srcId="{DEB9E15B-5E3D-47EA-9299-7B2A5F19FA24}" destId="{6B70BB92-1FBD-4147-B236-964C52810B8A}" srcOrd="0" destOrd="0" presId="urn:microsoft.com/office/officeart/2005/8/layout/orgChart1"/>
    <dgm:cxn modelId="{FFB7BA02-D361-4416-B120-E3DFFD396B17}" type="presParOf" srcId="{6B70BB92-1FBD-4147-B236-964C52810B8A}" destId="{56CE68A0-09EB-405C-9B3A-334EBCC74A52}" srcOrd="0" destOrd="0" presId="urn:microsoft.com/office/officeart/2005/8/layout/orgChart1"/>
    <dgm:cxn modelId="{F2CADB35-5CE7-4141-A9EE-B6D3710E939B}" type="presParOf" srcId="{6B70BB92-1FBD-4147-B236-964C52810B8A}" destId="{BD545A8E-D30C-4C60-B8B2-9AAB75124DFB}" srcOrd="1" destOrd="0" presId="urn:microsoft.com/office/officeart/2005/8/layout/orgChart1"/>
    <dgm:cxn modelId="{9E648E3F-9F7B-4E7D-AB75-EEAD2593B520}" type="presParOf" srcId="{DEB9E15B-5E3D-47EA-9299-7B2A5F19FA24}" destId="{A863EAE9-5F49-494A-90E9-7453E38240BA}" srcOrd="1" destOrd="0" presId="urn:microsoft.com/office/officeart/2005/8/layout/orgChart1"/>
    <dgm:cxn modelId="{DFE2B410-9D92-4DD6-8310-7FD16D6DA073}" type="presParOf" srcId="{DEB9E15B-5E3D-47EA-9299-7B2A5F19FA24}" destId="{507E7FD1-EF0C-4F7D-A973-D229E0065616}" srcOrd="2" destOrd="0" presId="urn:microsoft.com/office/officeart/2005/8/layout/orgChart1"/>
    <dgm:cxn modelId="{6D66C6A2-C200-4329-AA78-E7046B63C00D}" type="presParOf" srcId="{60F3F5FD-EE25-476D-A63A-7D20D31B6BE7}" destId="{64D39589-847C-4FD7-9F17-9E6FF42D6520}" srcOrd="10" destOrd="0" presId="urn:microsoft.com/office/officeart/2005/8/layout/orgChart1"/>
    <dgm:cxn modelId="{D615948C-E6BF-4436-AD83-36564160CA76}" type="presParOf" srcId="{60F3F5FD-EE25-476D-A63A-7D20D31B6BE7}" destId="{48FFC4BF-1961-4808-A95F-000C44C5ECCC}" srcOrd="11" destOrd="0" presId="urn:microsoft.com/office/officeart/2005/8/layout/orgChart1"/>
    <dgm:cxn modelId="{37F4E3AE-0060-46AC-9D63-CFE657D9F98D}" type="presParOf" srcId="{48FFC4BF-1961-4808-A95F-000C44C5ECCC}" destId="{CC017689-E1D8-48F2-B8AC-F705659A59DD}" srcOrd="0" destOrd="0" presId="urn:microsoft.com/office/officeart/2005/8/layout/orgChart1"/>
    <dgm:cxn modelId="{E41384B7-CCB2-4ABB-AB46-93119F16D5A1}" type="presParOf" srcId="{CC017689-E1D8-48F2-B8AC-F705659A59DD}" destId="{A64807EA-56B2-4D1B-8BB5-062B84BD3E23}" srcOrd="0" destOrd="0" presId="urn:microsoft.com/office/officeart/2005/8/layout/orgChart1"/>
    <dgm:cxn modelId="{123D93D7-424B-4E72-9F9D-7F4081BA98DE}" type="presParOf" srcId="{CC017689-E1D8-48F2-B8AC-F705659A59DD}" destId="{34A130E2-B0C5-49B5-9667-725199B1CE83}" srcOrd="1" destOrd="0" presId="urn:microsoft.com/office/officeart/2005/8/layout/orgChart1"/>
    <dgm:cxn modelId="{5DB356CC-F6A2-474B-B08F-4D19AF3BAC14}" type="presParOf" srcId="{48FFC4BF-1961-4808-A95F-000C44C5ECCC}" destId="{E891A494-A338-47AB-BC98-FD8B5819881E}" srcOrd="1" destOrd="0" presId="urn:microsoft.com/office/officeart/2005/8/layout/orgChart1"/>
    <dgm:cxn modelId="{0264E61E-9221-476A-8CAD-143A4F0C8310}" type="presParOf" srcId="{48FFC4BF-1961-4808-A95F-000C44C5ECCC}" destId="{6A3A9953-9FB0-4D91-8818-005B29F385A7}" srcOrd="2" destOrd="0" presId="urn:microsoft.com/office/officeart/2005/8/layout/orgChart1"/>
    <dgm:cxn modelId="{9FBA931D-05D7-4646-A0F6-DA1566C9DEDB}" type="presParOf" srcId="{EEC993F8-F0C8-4834-B94C-AD59B635BC67}" destId="{ED404517-CA30-4BC2-B069-BC0B69AC625C}" srcOrd="2" destOrd="0" presId="urn:microsoft.com/office/officeart/2005/8/layout/orgChart1"/>
    <dgm:cxn modelId="{02056DD2-FAAE-4167-A177-2B7E87DBE413}" type="presParOf" srcId="{9D6C6B1D-BD5E-4B44-A175-71E5DC7ACD67}" destId="{7DBAE7E2-4F8B-4E66-9E50-6BA0121F283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D39589-847C-4FD7-9F17-9E6FF42D6520}">
      <dsp:nvSpPr>
        <dsp:cNvPr id="0" name=""/>
        <dsp:cNvSpPr/>
      </dsp:nvSpPr>
      <dsp:spPr>
        <a:xfrm>
          <a:off x="7267222" y="865008"/>
          <a:ext cx="238478" cy="25637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63711"/>
              </a:lnTo>
              <a:lnTo>
                <a:pt x="238478" y="256371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326F4C-5308-4D28-B56D-6868FF84C8AF}">
      <dsp:nvSpPr>
        <dsp:cNvPr id="0" name=""/>
        <dsp:cNvSpPr/>
      </dsp:nvSpPr>
      <dsp:spPr>
        <a:xfrm>
          <a:off x="7267222" y="865008"/>
          <a:ext cx="238478" cy="21065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6514"/>
              </a:lnTo>
              <a:lnTo>
                <a:pt x="238478" y="210651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DDC5C0-65CF-41D9-8E75-892DCF38D8EC}">
      <dsp:nvSpPr>
        <dsp:cNvPr id="0" name=""/>
        <dsp:cNvSpPr/>
      </dsp:nvSpPr>
      <dsp:spPr>
        <a:xfrm>
          <a:off x="7267222" y="865008"/>
          <a:ext cx="238478" cy="16493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9313"/>
              </a:lnTo>
              <a:lnTo>
                <a:pt x="238478" y="164931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1FE48B-731B-4DE8-91E4-8A8C12F39B5D}">
      <dsp:nvSpPr>
        <dsp:cNvPr id="0" name=""/>
        <dsp:cNvSpPr/>
      </dsp:nvSpPr>
      <dsp:spPr>
        <a:xfrm>
          <a:off x="7267222" y="865008"/>
          <a:ext cx="238478" cy="11159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5912"/>
              </a:lnTo>
              <a:lnTo>
                <a:pt x="238478" y="111591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5C583-C8B4-441D-9969-2EA507C51013}">
      <dsp:nvSpPr>
        <dsp:cNvPr id="0" name=""/>
        <dsp:cNvSpPr/>
      </dsp:nvSpPr>
      <dsp:spPr>
        <a:xfrm>
          <a:off x="7267222" y="865008"/>
          <a:ext cx="238478" cy="6723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2397"/>
              </a:lnTo>
              <a:lnTo>
                <a:pt x="238478" y="672397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F32947-F180-4CA9-AFE2-28D953F3E157}">
      <dsp:nvSpPr>
        <dsp:cNvPr id="0" name=""/>
        <dsp:cNvSpPr/>
      </dsp:nvSpPr>
      <dsp:spPr>
        <a:xfrm>
          <a:off x="7267222" y="865008"/>
          <a:ext cx="238478" cy="21519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196"/>
              </a:lnTo>
              <a:lnTo>
                <a:pt x="238478" y="21519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38C6E1-11CD-43CC-90F3-76A09883A480}">
      <dsp:nvSpPr>
        <dsp:cNvPr id="0" name=""/>
        <dsp:cNvSpPr/>
      </dsp:nvSpPr>
      <dsp:spPr>
        <a:xfrm>
          <a:off x="4298598" y="332830"/>
          <a:ext cx="3233910" cy="20056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931"/>
              </a:lnTo>
              <a:lnTo>
                <a:pt x="3233910" y="130931"/>
              </a:lnTo>
              <a:lnTo>
                <a:pt x="3233910" y="200569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D2E088-10E3-4670-B995-6C784BBAE1E8}">
      <dsp:nvSpPr>
        <dsp:cNvPr id="0" name=""/>
        <dsp:cNvSpPr/>
      </dsp:nvSpPr>
      <dsp:spPr>
        <a:xfrm>
          <a:off x="5550184" y="810213"/>
          <a:ext cx="617135" cy="35173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17329"/>
              </a:lnTo>
              <a:lnTo>
                <a:pt x="617135" y="351732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64C791-9D86-4A6B-8964-0445ADC85AD0}">
      <dsp:nvSpPr>
        <dsp:cNvPr id="0" name=""/>
        <dsp:cNvSpPr/>
      </dsp:nvSpPr>
      <dsp:spPr>
        <a:xfrm>
          <a:off x="5550184" y="810213"/>
          <a:ext cx="617135" cy="31072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7256"/>
              </a:lnTo>
              <a:lnTo>
                <a:pt x="617135" y="310725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A93432-E1AB-4915-BF39-941E8E5CE7F2}">
      <dsp:nvSpPr>
        <dsp:cNvPr id="0" name=""/>
        <dsp:cNvSpPr/>
      </dsp:nvSpPr>
      <dsp:spPr>
        <a:xfrm>
          <a:off x="5550184" y="810213"/>
          <a:ext cx="617135" cy="26288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28836"/>
              </a:lnTo>
              <a:lnTo>
                <a:pt x="617135" y="262883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FE03B6A-A7EC-4B21-887D-5A1177CCCABB}">
      <dsp:nvSpPr>
        <dsp:cNvPr id="0" name=""/>
        <dsp:cNvSpPr/>
      </dsp:nvSpPr>
      <dsp:spPr>
        <a:xfrm>
          <a:off x="5550184" y="810213"/>
          <a:ext cx="639870" cy="217499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74991"/>
              </a:lnTo>
              <a:lnTo>
                <a:pt x="639870" y="217499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A5E0DE-052C-46C3-B7D9-A782EAB7D5C2}">
      <dsp:nvSpPr>
        <dsp:cNvPr id="0" name=""/>
        <dsp:cNvSpPr/>
      </dsp:nvSpPr>
      <dsp:spPr>
        <a:xfrm>
          <a:off x="5550184" y="810213"/>
          <a:ext cx="617135" cy="1679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533"/>
              </a:lnTo>
              <a:lnTo>
                <a:pt x="617135" y="16795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09C8FE-799C-4B51-B72B-62A75F3AB391}">
      <dsp:nvSpPr>
        <dsp:cNvPr id="0" name=""/>
        <dsp:cNvSpPr/>
      </dsp:nvSpPr>
      <dsp:spPr>
        <a:xfrm>
          <a:off x="5550184" y="810213"/>
          <a:ext cx="617135" cy="1201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112"/>
              </a:lnTo>
              <a:lnTo>
                <a:pt x="617135" y="120111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4BED3C-D453-4DC9-B2C5-73D6FB8E42FB}">
      <dsp:nvSpPr>
        <dsp:cNvPr id="0" name=""/>
        <dsp:cNvSpPr/>
      </dsp:nvSpPr>
      <dsp:spPr>
        <a:xfrm>
          <a:off x="5550184" y="810213"/>
          <a:ext cx="617135" cy="79103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91036"/>
              </a:lnTo>
              <a:lnTo>
                <a:pt x="617135" y="79103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AE76FB-07C4-4580-9141-895F978149F7}">
      <dsp:nvSpPr>
        <dsp:cNvPr id="0" name=""/>
        <dsp:cNvSpPr/>
      </dsp:nvSpPr>
      <dsp:spPr>
        <a:xfrm>
          <a:off x="5550184" y="810213"/>
          <a:ext cx="617135" cy="312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616"/>
              </a:lnTo>
              <a:lnTo>
                <a:pt x="617135" y="3126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8A908-78F5-47C8-9442-2DBA1446CC84}">
      <dsp:nvSpPr>
        <dsp:cNvPr id="0" name=""/>
        <dsp:cNvSpPr/>
      </dsp:nvSpPr>
      <dsp:spPr>
        <a:xfrm>
          <a:off x="4298598" y="332830"/>
          <a:ext cx="1516872" cy="1457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137"/>
              </a:lnTo>
              <a:lnTo>
                <a:pt x="1516872" y="76137"/>
              </a:lnTo>
              <a:lnTo>
                <a:pt x="1516872" y="1457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51CD6-343E-438A-9585-7520D6941203}">
      <dsp:nvSpPr>
        <dsp:cNvPr id="0" name=""/>
        <dsp:cNvSpPr/>
      </dsp:nvSpPr>
      <dsp:spPr>
        <a:xfrm>
          <a:off x="3714968" y="810213"/>
          <a:ext cx="417825" cy="26529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993"/>
              </a:lnTo>
              <a:lnTo>
                <a:pt x="417825" y="265299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AB8B25-C557-4223-813A-8B9A5516F18A}">
      <dsp:nvSpPr>
        <dsp:cNvPr id="0" name=""/>
        <dsp:cNvSpPr/>
      </dsp:nvSpPr>
      <dsp:spPr>
        <a:xfrm>
          <a:off x="3714968" y="810213"/>
          <a:ext cx="417825" cy="21821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82111"/>
              </a:lnTo>
              <a:lnTo>
                <a:pt x="417825" y="218211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624CE-AC8A-4240-9899-237ADBF760F6}">
      <dsp:nvSpPr>
        <dsp:cNvPr id="0" name=""/>
        <dsp:cNvSpPr/>
      </dsp:nvSpPr>
      <dsp:spPr>
        <a:xfrm>
          <a:off x="3714968" y="810213"/>
          <a:ext cx="417825" cy="17112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11228"/>
              </a:lnTo>
              <a:lnTo>
                <a:pt x="417825" y="1711228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7A5FE-C702-4794-81BC-2079393CB2CA}">
      <dsp:nvSpPr>
        <dsp:cNvPr id="0" name=""/>
        <dsp:cNvSpPr/>
      </dsp:nvSpPr>
      <dsp:spPr>
        <a:xfrm>
          <a:off x="3714968" y="810213"/>
          <a:ext cx="437934" cy="12605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0589"/>
              </a:lnTo>
              <a:lnTo>
                <a:pt x="437934" y="126058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AE79A-8E2A-41E3-9785-1046DCD2C9CB}">
      <dsp:nvSpPr>
        <dsp:cNvPr id="0" name=""/>
        <dsp:cNvSpPr/>
      </dsp:nvSpPr>
      <dsp:spPr>
        <a:xfrm>
          <a:off x="3714968" y="810213"/>
          <a:ext cx="417825" cy="7694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9462"/>
              </a:lnTo>
              <a:lnTo>
                <a:pt x="417825" y="76946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92AC54-DAA2-469E-B246-4E0DA2656206}">
      <dsp:nvSpPr>
        <dsp:cNvPr id="0" name=""/>
        <dsp:cNvSpPr/>
      </dsp:nvSpPr>
      <dsp:spPr>
        <a:xfrm>
          <a:off x="3714968" y="810213"/>
          <a:ext cx="417825" cy="2985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8579"/>
              </a:lnTo>
              <a:lnTo>
                <a:pt x="417825" y="29857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64C104-6EBF-4377-973F-717541D9A01C}">
      <dsp:nvSpPr>
        <dsp:cNvPr id="0" name=""/>
        <dsp:cNvSpPr/>
      </dsp:nvSpPr>
      <dsp:spPr>
        <a:xfrm>
          <a:off x="3980254" y="332830"/>
          <a:ext cx="318343" cy="145774"/>
        </a:xfrm>
        <a:custGeom>
          <a:avLst/>
          <a:gdLst/>
          <a:ahLst/>
          <a:cxnLst/>
          <a:rect l="0" t="0" r="0" b="0"/>
          <a:pathLst>
            <a:path>
              <a:moveTo>
                <a:pt x="318343" y="0"/>
              </a:moveTo>
              <a:lnTo>
                <a:pt x="318343" y="76137"/>
              </a:lnTo>
              <a:lnTo>
                <a:pt x="0" y="76137"/>
              </a:lnTo>
              <a:lnTo>
                <a:pt x="0" y="1457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5115FA-8AE1-41FF-978C-BABE0146A1CD}">
      <dsp:nvSpPr>
        <dsp:cNvPr id="0" name=""/>
        <dsp:cNvSpPr/>
      </dsp:nvSpPr>
      <dsp:spPr>
        <a:xfrm>
          <a:off x="2337934" y="810213"/>
          <a:ext cx="290965" cy="308938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89389"/>
              </a:lnTo>
              <a:lnTo>
                <a:pt x="290965" y="3089389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AA8AD-A747-44FB-8F14-B1CCB740C324}">
      <dsp:nvSpPr>
        <dsp:cNvPr id="0" name=""/>
        <dsp:cNvSpPr/>
      </dsp:nvSpPr>
      <dsp:spPr>
        <a:xfrm>
          <a:off x="2337934" y="810213"/>
          <a:ext cx="290965" cy="26321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2192"/>
              </a:lnTo>
              <a:lnTo>
                <a:pt x="290965" y="263219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1734E6-B5EB-40EC-ABB1-62C98EB0FD00}">
      <dsp:nvSpPr>
        <dsp:cNvPr id="0" name=""/>
        <dsp:cNvSpPr/>
      </dsp:nvSpPr>
      <dsp:spPr>
        <a:xfrm>
          <a:off x="2337934" y="810213"/>
          <a:ext cx="275406" cy="21579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57953"/>
              </a:lnTo>
              <a:lnTo>
                <a:pt x="275406" y="215795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795012-8AFC-4B7A-ACBC-E3022DEC184D}">
      <dsp:nvSpPr>
        <dsp:cNvPr id="0" name=""/>
        <dsp:cNvSpPr/>
      </dsp:nvSpPr>
      <dsp:spPr>
        <a:xfrm>
          <a:off x="2337934" y="810213"/>
          <a:ext cx="275406" cy="167953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9533"/>
              </a:lnTo>
              <a:lnTo>
                <a:pt x="275406" y="1679533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9FFDE-237B-4FFE-9CA3-590FD254558C}">
      <dsp:nvSpPr>
        <dsp:cNvPr id="0" name=""/>
        <dsp:cNvSpPr/>
      </dsp:nvSpPr>
      <dsp:spPr>
        <a:xfrm>
          <a:off x="2337934" y="810213"/>
          <a:ext cx="275406" cy="12011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01112"/>
              </a:lnTo>
              <a:lnTo>
                <a:pt x="275406" y="120111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94738F-9B24-4EB0-9D3B-0EC5354273EC}">
      <dsp:nvSpPr>
        <dsp:cNvPr id="0" name=""/>
        <dsp:cNvSpPr/>
      </dsp:nvSpPr>
      <dsp:spPr>
        <a:xfrm>
          <a:off x="2337934" y="810213"/>
          <a:ext cx="275406" cy="722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22692"/>
              </a:lnTo>
              <a:lnTo>
                <a:pt x="275406" y="722692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1ADB34-1F2D-4A0C-8B57-EA3103F61648}">
      <dsp:nvSpPr>
        <dsp:cNvPr id="0" name=""/>
        <dsp:cNvSpPr/>
      </dsp:nvSpPr>
      <dsp:spPr>
        <a:xfrm>
          <a:off x="2337934" y="810213"/>
          <a:ext cx="275406" cy="312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616"/>
              </a:lnTo>
              <a:lnTo>
                <a:pt x="275406" y="3126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2BD83C-A137-45EA-AE6E-6BCB17B2E1AC}">
      <dsp:nvSpPr>
        <dsp:cNvPr id="0" name=""/>
        <dsp:cNvSpPr/>
      </dsp:nvSpPr>
      <dsp:spPr>
        <a:xfrm>
          <a:off x="2603220" y="332830"/>
          <a:ext cx="1695377" cy="145774"/>
        </a:xfrm>
        <a:custGeom>
          <a:avLst/>
          <a:gdLst/>
          <a:ahLst/>
          <a:cxnLst/>
          <a:rect l="0" t="0" r="0" b="0"/>
          <a:pathLst>
            <a:path>
              <a:moveTo>
                <a:pt x="1695377" y="0"/>
              </a:moveTo>
              <a:lnTo>
                <a:pt x="1695377" y="76137"/>
              </a:lnTo>
              <a:lnTo>
                <a:pt x="0" y="76137"/>
              </a:lnTo>
              <a:lnTo>
                <a:pt x="0" y="1457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C7E29-C45D-43CA-BB3A-A71F0B8062C4}">
      <dsp:nvSpPr>
        <dsp:cNvPr id="0" name=""/>
        <dsp:cNvSpPr/>
      </dsp:nvSpPr>
      <dsp:spPr>
        <a:xfrm>
          <a:off x="1107709" y="810213"/>
          <a:ext cx="138718" cy="3126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616"/>
              </a:lnTo>
              <a:lnTo>
                <a:pt x="138718" y="312616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A776D3-11B1-41E3-9AFE-728552A762F0}">
      <dsp:nvSpPr>
        <dsp:cNvPr id="0" name=""/>
        <dsp:cNvSpPr/>
      </dsp:nvSpPr>
      <dsp:spPr>
        <a:xfrm>
          <a:off x="1372996" y="332830"/>
          <a:ext cx="2925602" cy="145774"/>
        </a:xfrm>
        <a:custGeom>
          <a:avLst/>
          <a:gdLst/>
          <a:ahLst/>
          <a:cxnLst/>
          <a:rect l="0" t="0" r="0" b="0"/>
          <a:pathLst>
            <a:path>
              <a:moveTo>
                <a:pt x="2925602" y="0"/>
              </a:moveTo>
              <a:lnTo>
                <a:pt x="2925602" y="76137"/>
              </a:lnTo>
              <a:lnTo>
                <a:pt x="0" y="76137"/>
              </a:lnTo>
              <a:lnTo>
                <a:pt x="0" y="145774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BD6B7-86D0-4D3F-8914-D88FC9DDBCD4}">
      <dsp:nvSpPr>
        <dsp:cNvPr id="0" name=""/>
        <dsp:cNvSpPr/>
      </dsp:nvSpPr>
      <dsp:spPr>
        <a:xfrm>
          <a:off x="3966990" y="1223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/>
            <a:t>Construction Link</a:t>
          </a:r>
          <a:endParaRPr lang="en-US" sz="700" kern="1200" dirty="0"/>
        </a:p>
      </dsp:txBody>
      <dsp:txXfrm>
        <a:off x="3966990" y="1223"/>
        <a:ext cx="663215" cy="331607"/>
      </dsp:txXfrm>
    </dsp:sp>
    <dsp:sp modelId="{4A14EE0D-37A3-48F6-98C8-C3A3A49338BE}">
      <dsp:nvSpPr>
        <dsp:cNvPr id="0" name=""/>
        <dsp:cNvSpPr/>
      </dsp:nvSpPr>
      <dsp:spPr>
        <a:xfrm>
          <a:off x="1041388" y="478605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u="none" kern="1200" dirty="0"/>
            <a:t>Project Management</a:t>
          </a:r>
          <a:endParaRPr lang="en-US" sz="700" u="none" kern="1200" dirty="0"/>
        </a:p>
      </dsp:txBody>
      <dsp:txXfrm>
        <a:off x="1041388" y="478605"/>
        <a:ext cx="663215" cy="331607"/>
      </dsp:txXfrm>
    </dsp:sp>
    <dsp:sp modelId="{030E65B1-AE07-4498-9A86-9CF205F14AB5}">
      <dsp:nvSpPr>
        <dsp:cNvPr id="0" name=""/>
        <dsp:cNvSpPr/>
      </dsp:nvSpPr>
      <dsp:spPr>
        <a:xfrm>
          <a:off x="1246428" y="957025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GitHub Repositories</a:t>
          </a:r>
        </a:p>
      </dsp:txBody>
      <dsp:txXfrm>
        <a:off x="1246428" y="957025"/>
        <a:ext cx="663215" cy="331607"/>
      </dsp:txXfrm>
    </dsp:sp>
    <dsp:sp modelId="{A9462BA7-6BBE-4775-B3B9-21713AF4EE8A}">
      <dsp:nvSpPr>
        <dsp:cNvPr id="0" name=""/>
        <dsp:cNvSpPr/>
      </dsp:nvSpPr>
      <dsp:spPr>
        <a:xfrm>
          <a:off x="2271613" y="478605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/>
            <a:t>FYP Report</a:t>
          </a:r>
          <a:endParaRPr lang="en-US" sz="700" kern="1200"/>
        </a:p>
      </dsp:txBody>
      <dsp:txXfrm>
        <a:off x="2271613" y="478605"/>
        <a:ext cx="663215" cy="331607"/>
      </dsp:txXfrm>
    </dsp:sp>
    <dsp:sp modelId="{64BC5805-77C7-4B93-BF04-95F891A173AE}">
      <dsp:nvSpPr>
        <dsp:cNvPr id="0" name=""/>
        <dsp:cNvSpPr/>
      </dsp:nvSpPr>
      <dsp:spPr>
        <a:xfrm>
          <a:off x="2613341" y="957025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Project Scope &amp; Objectives</a:t>
          </a:r>
        </a:p>
      </dsp:txBody>
      <dsp:txXfrm>
        <a:off x="2613341" y="957025"/>
        <a:ext cx="663215" cy="331607"/>
      </dsp:txXfrm>
    </dsp:sp>
    <dsp:sp modelId="{E92B15D3-4BD5-4945-B966-2C6E10F74D60}">
      <dsp:nvSpPr>
        <dsp:cNvPr id="0" name=""/>
        <dsp:cNvSpPr/>
      </dsp:nvSpPr>
      <dsp:spPr>
        <a:xfrm>
          <a:off x="2613341" y="1367101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Identify Stakeholders</a:t>
          </a:r>
        </a:p>
      </dsp:txBody>
      <dsp:txXfrm>
        <a:off x="2613341" y="1367101"/>
        <a:ext cx="663215" cy="331607"/>
      </dsp:txXfrm>
    </dsp:sp>
    <dsp:sp modelId="{AF47656C-F967-4886-A384-9237A7EA1E53}">
      <dsp:nvSpPr>
        <dsp:cNvPr id="0" name=""/>
        <dsp:cNvSpPr/>
      </dsp:nvSpPr>
      <dsp:spPr>
        <a:xfrm>
          <a:off x="2613341" y="1845522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Project Requirements</a:t>
          </a:r>
        </a:p>
      </dsp:txBody>
      <dsp:txXfrm>
        <a:off x="2613341" y="1845522"/>
        <a:ext cx="663215" cy="331607"/>
      </dsp:txXfrm>
    </dsp:sp>
    <dsp:sp modelId="{269848AF-27B7-43C5-B800-313E8E0C6F06}">
      <dsp:nvSpPr>
        <dsp:cNvPr id="0" name=""/>
        <dsp:cNvSpPr/>
      </dsp:nvSpPr>
      <dsp:spPr>
        <a:xfrm>
          <a:off x="2613341" y="2323942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Functional </a:t>
          </a:r>
        </a:p>
      </dsp:txBody>
      <dsp:txXfrm>
        <a:off x="2613341" y="2323942"/>
        <a:ext cx="663215" cy="331607"/>
      </dsp:txXfrm>
    </dsp:sp>
    <dsp:sp modelId="{EA2C84F5-AF53-4A9A-8B67-35F9B839A72D}">
      <dsp:nvSpPr>
        <dsp:cNvPr id="0" name=""/>
        <dsp:cNvSpPr/>
      </dsp:nvSpPr>
      <dsp:spPr>
        <a:xfrm>
          <a:off x="2613341" y="2802362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Non Functional</a:t>
          </a:r>
        </a:p>
      </dsp:txBody>
      <dsp:txXfrm>
        <a:off x="2613341" y="2802362"/>
        <a:ext cx="663215" cy="331607"/>
      </dsp:txXfrm>
    </dsp:sp>
    <dsp:sp modelId="{CDA6B226-F714-4A29-A246-9D64073D794B}">
      <dsp:nvSpPr>
        <dsp:cNvPr id="0" name=""/>
        <dsp:cNvSpPr/>
      </dsp:nvSpPr>
      <dsp:spPr>
        <a:xfrm>
          <a:off x="2628900" y="3276601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noStrike" kern="1200" dirty="0"/>
            <a:t>Testing</a:t>
          </a:r>
        </a:p>
      </dsp:txBody>
      <dsp:txXfrm>
        <a:off x="2628900" y="3276601"/>
        <a:ext cx="663215" cy="331607"/>
      </dsp:txXfrm>
    </dsp:sp>
    <dsp:sp modelId="{43EFA6A9-B579-4AA2-902B-E640E7D21E8D}">
      <dsp:nvSpPr>
        <dsp:cNvPr id="0" name=""/>
        <dsp:cNvSpPr/>
      </dsp:nvSpPr>
      <dsp:spPr>
        <a:xfrm>
          <a:off x="2628900" y="3733799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noStrike" kern="1200" dirty="0"/>
            <a:t>Deployment</a:t>
          </a:r>
        </a:p>
      </dsp:txBody>
      <dsp:txXfrm>
        <a:off x="2628900" y="3733799"/>
        <a:ext cx="663215" cy="331607"/>
      </dsp:txXfrm>
    </dsp:sp>
    <dsp:sp modelId="{D075BC47-9C1F-4EA8-BE0A-F6839186B45D}">
      <dsp:nvSpPr>
        <dsp:cNvPr id="0" name=""/>
        <dsp:cNvSpPr/>
      </dsp:nvSpPr>
      <dsp:spPr>
        <a:xfrm>
          <a:off x="3648647" y="478605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/>
            <a:t>Detailed design</a:t>
          </a:r>
          <a:endParaRPr lang="en-US" sz="700" kern="1200" dirty="0"/>
        </a:p>
      </dsp:txBody>
      <dsp:txXfrm>
        <a:off x="3648647" y="478605"/>
        <a:ext cx="663215" cy="331607"/>
      </dsp:txXfrm>
    </dsp:sp>
    <dsp:sp modelId="{76486D5F-163B-4656-85F4-379B2C0AEAD6}">
      <dsp:nvSpPr>
        <dsp:cNvPr id="0" name=""/>
        <dsp:cNvSpPr/>
      </dsp:nvSpPr>
      <dsp:spPr>
        <a:xfrm>
          <a:off x="4132794" y="942988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Architecture Diagram</a:t>
          </a:r>
        </a:p>
      </dsp:txBody>
      <dsp:txXfrm>
        <a:off x="4132794" y="942988"/>
        <a:ext cx="663215" cy="331607"/>
      </dsp:txXfrm>
    </dsp:sp>
    <dsp:sp modelId="{AC367985-8DB5-47F7-8A29-1B787291A75E}">
      <dsp:nvSpPr>
        <dsp:cNvPr id="0" name=""/>
        <dsp:cNvSpPr/>
      </dsp:nvSpPr>
      <dsp:spPr>
        <a:xfrm>
          <a:off x="4132794" y="1413871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Use Case Diagram</a:t>
          </a:r>
        </a:p>
      </dsp:txBody>
      <dsp:txXfrm>
        <a:off x="4132794" y="1413871"/>
        <a:ext cx="663215" cy="331607"/>
      </dsp:txXfrm>
    </dsp:sp>
    <dsp:sp modelId="{BE06B203-50E5-446D-9798-80B14181E48B}">
      <dsp:nvSpPr>
        <dsp:cNvPr id="0" name=""/>
        <dsp:cNvSpPr/>
      </dsp:nvSpPr>
      <dsp:spPr>
        <a:xfrm>
          <a:off x="4152902" y="1904999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/>
            <a:t>Descriptive Use Cases</a:t>
          </a:r>
          <a:endParaRPr lang="en-US" sz="700" strike="sngStrike" kern="1200" dirty="0"/>
        </a:p>
      </dsp:txBody>
      <dsp:txXfrm>
        <a:off x="4152902" y="1904999"/>
        <a:ext cx="663215" cy="331607"/>
      </dsp:txXfrm>
    </dsp:sp>
    <dsp:sp modelId="{21C386B7-2EA1-4DB1-B2A1-01025ECDD9E3}">
      <dsp:nvSpPr>
        <dsp:cNvPr id="0" name=""/>
        <dsp:cNvSpPr/>
      </dsp:nvSpPr>
      <dsp:spPr>
        <a:xfrm>
          <a:off x="4132794" y="2355637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Activity Diagram</a:t>
          </a:r>
        </a:p>
      </dsp:txBody>
      <dsp:txXfrm>
        <a:off x="4132794" y="2355637"/>
        <a:ext cx="663215" cy="331607"/>
      </dsp:txXfrm>
    </dsp:sp>
    <dsp:sp modelId="{B6FD0C02-057C-4942-9834-2BA20D6871CC}">
      <dsp:nvSpPr>
        <dsp:cNvPr id="0" name=""/>
        <dsp:cNvSpPr/>
      </dsp:nvSpPr>
      <dsp:spPr>
        <a:xfrm>
          <a:off x="4132794" y="2826520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Class Diagram</a:t>
          </a:r>
        </a:p>
      </dsp:txBody>
      <dsp:txXfrm>
        <a:off x="4132794" y="2826520"/>
        <a:ext cx="663215" cy="331607"/>
      </dsp:txXfrm>
    </dsp:sp>
    <dsp:sp modelId="{A510E418-66EA-40CF-8AE1-D4BDC5D42461}">
      <dsp:nvSpPr>
        <dsp:cNvPr id="0" name=""/>
        <dsp:cNvSpPr/>
      </dsp:nvSpPr>
      <dsp:spPr>
        <a:xfrm>
          <a:off x="4132794" y="3297403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Entity Relationship Diagram </a:t>
          </a:r>
        </a:p>
      </dsp:txBody>
      <dsp:txXfrm>
        <a:off x="4132794" y="3297403"/>
        <a:ext cx="663215" cy="331607"/>
      </dsp:txXfrm>
    </dsp:sp>
    <dsp:sp modelId="{26A0D1A2-B29E-4651-A160-91E3693EA5DB}">
      <dsp:nvSpPr>
        <dsp:cNvPr id="0" name=""/>
        <dsp:cNvSpPr/>
      </dsp:nvSpPr>
      <dsp:spPr>
        <a:xfrm>
          <a:off x="5483863" y="478605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b="1" kern="1200" dirty="0"/>
            <a:t>Development</a:t>
          </a:r>
          <a:endParaRPr lang="en-US" sz="700" kern="1200" dirty="0"/>
        </a:p>
      </dsp:txBody>
      <dsp:txXfrm>
        <a:off x="5483863" y="478605"/>
        <a:ext cx="663215" cy="331607"/>
      </dsp:txXfrm>
    </dsp:sp>
    <dsp:sp modelId="{8AFC0170-0CE0-48D2-AE97-861056FB29EE}">
      <dsp:nvSpPr>
        <dsp:cNvPr id="0" name=""/>
        <dsp:cNvSpPr/>
      </dsp:nvSpPr>
      <dsp:spPr>
        <a:xfrm>
          <a:off x="6167320" y="957025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Signup</a:t>
          </a:r>
          <a:r>
            <a:rPr lang="en-US" sz="700" kern="1200" dirty="0"/>
            <a:t> </a:t>
          </a:r>
        </a:p>
      </dsp:txBody>
      <dsp:txXfrm>
        <a:off x="6167320" y="957025"/>
        <a:ext cx="663215" cy="331607"/>
      </dsp:txXfrm>
    </dsp:sp>
    <dsp:sp modelId="{FCBD472C-B0FE-48AC-B6ED-CD694BCAB7B6}">
      <dsp:nvSpPr>
        <dsp:cNvPr id="0" name=""/>
        <dsp:cNvSpPr/>
      </dsp:nvSpPr>
      <dsp:spPr>
        <a:xfrm>
          <a:off x="6167320" y="1435446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Login</a:t>
          </a:r>
        </a:p>
      </dsp:txBody>
      <dsp:txXfrm>
        <a:off x="6167320" y="1435446"/>
        <a:ext cx="663215" cy="331607"/>
      </dsp:txXfrm>
    </dsp:sp>
    <dsp:sp modelId="{830BB521-4FCC-46C3-BC6D-B69B61C2BA3A}">
      <dsp:nvSpPr>
        <dsp:cNvPr id="0" name=""/>
        <dsp:cNvSpPr/>
      </dsp:nvSpPr>
      <dsp:spPr>
        <a:xfrm>
          <a:off x="6167320" y="1845522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Create Design</a:t>
          </a:r>
        </a:p>
      </dsp:txBody>
      <dsp:txXfrm>
        <a:off x="6167320" y="1845522"/>
        <a:ext cx="663215" cy="331607"/>
      </dsp:txXfrm>
    </dsp:sp>
    <dsp:sp modelId="{7824F955-0217-4764-916E-3EA884CC010C}">
      <dsp:nvSpPr>
        <dsp:cNvPr id="0" name=""/>
        <dsp:cNvSpPr/>
      </dsp:nvSpPr>
      <dsp:spPr>
        <a:xfrm>
          <a:off x="6167320" y="2323942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Material Provider </a:t>
          </a:r>
        </a:p>
      </dsp:txBody>
      <dsp:txXfrm>
        <a:off x="6167320" y="2323942"/>
        <a:ext cx="663215" cy="331607"/>
      </dsp:txXfrm>
    </dsp:sp>
    <dsp:sp modelId="{5746D707-10F4-4BAB-8C2A-5A634D98F38A}">
      <dsp:nvSpPr>
        <dsp:cNvPr id="0" name=""/>
        <dsp:cNvSpPr/>
      </dsp:nvSpPr>
      <dsp:spPr>
        <a:xfrm>
          <a:off x="6190055" y="2819400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Customers</a:t>
          </a:r>
        </a:p>
      </dsp:txBody>
      <dsp:txXfrm>
        <a:off x="6190055" y="2819400"/>
        <a:ext cx="663215" cy="331607"/>
      </dsp:txXfrm>
    </dsp:sp>
    <dsp:sp modelId="{FB2F1806-C36D-433B-AD7A-D0F2CCCAA7D4}">
      <dsp:nvSpPr>
        <dsp:cNvPr id="0" name=""/>
        <dsp:cNvSpPr/>
      </dsp:nvSpPr>
      <dsp:spPr>
        <a:xfrm>
          <a:off x="6167320" y="3273245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kern="1200" dirty="0"/>
            <a:t>User </a:t>
          </a:r>
          <a:r>
            <a:rPr lang="en-US" sz="700" strike="sngStrike" kern="1200" dirty="0"/>
            <a:t>Dashboard</a:t>
          </a:r>
          <a:r>
            <a:rPr lang="en-US" sz="700" kern="1200" dirty="0"/>
            <a:t> </a:t>
          </a:r>
        </a:p>
      </dsp:txBody>
      <dsp:txXfrm>
        <a:off x="6167320" y="3273245"/>
        <a:ext cx="663215" cy="331607"/>
      </dsp:txXfrm>
    </dsp:sp>
    <dsp:sp modelId="{A92CD5A6-A802-4290-9098-CC9A1D9ECBAC}">
      <dsp:nvSpPr>
        <dsp:cNvPr id="0" name=""/>
        <dsp:cNvSpPr/>
      </dsp:nvSpPr>
      <dsp:spPr>
        <a:xfrm>
          <a:off x="6167320" y="3751666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Material Estimation</a:t>
          </a:r>
        </a:p>
      </dsp:txBody>
      <dsp:txXfrm>
        <a:off x="6167320" y="3751666"/>
        <a:ext cx="663215" cy="331607"/>
      </dsp:txXfrm>
    </dsp:sp>
    <dsp:sp modelId="{3A6AFEC3-298D-482A-8B58-260405A44EE7}">
      <dsp:nvSpPr>
        <dsp:cNvPr id="0" name=""/>
        <dsp:cNvSpPr/>
      </dsp:nvSpPr>
      <dsp:spPr>
        <a:xfrm>
          <a:off x="6167320" y="4161738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Edit Profile</a:t>
          </a:r>
        </a:p>
      </dsp:txBody>
      <dsp:txXfrm>
        <a:off x="6167320" y="4161738"/>
        <a:ext cx="663215" cy="331607"/>
      </dsp:txXfrm>
    </dsp:sp>
    <dsp:sp modelId="{1D8A68A5-B0FB-4B98-AE44-A33E258026F4}">
      <dsp:nvSpPr>
        <dsp:cNvPr id="0" name=""/>
        <dsp:cNvSpPr/>
      </dsp:nvSpPr>
      <dsp:spPr>
        <a:xfrm>
          <a:off x="7200901" y="533400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noStrike" kern="1200" dirty="0" smtClean="0"/>
            <a:t>Development</a:t>
          </a:r>
          <a:endParaRPr lang="en-US" sz="700" strike="noStrike" kern="1200" dirty="0"/>
        </a:p>
      </dsp:txBody>
      <dsp:txXfrm>
        <a:off x="7200901" y="533400"/>
        <a:ext cx="663215" cy="331607"/>
      </dsp:txXfrm>
    </dsp:sp>
    <dsp:sp modelId="{C12FEC03-F9E3-4112-9828-A87A674934AE}">
      <dsp:nvSpPr>
        <dsp:cNvPr id="0" name=""/>
        <dsp:cNvSpPr/>
      </dsp:nvSpPr>
      <dsp:spPr>
        <a:xfrm>
          <a:off x="7505701" y="914401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Construction Companies</a:t>
          </a:r>
        </a:p>
      </dsp:txBody>
      <dsp:txXfrm>
        <a:off x="7505701" y="914401"/>
        <a:ext cx="663215" cy="331607"/>
      </dsp:txXfrm>
    </dsp:sp>
    <dsp:sp modelId="{E1942FBC-47B5-4FA2-A18B-03B8D7667EBC}">
      <dsp:nvSpPr>
        <dsp:cNvPr id="0" name=""/>
        <dsp:cNvSpPr/>
      </dsp:nvSpPr>
      <dsp:spPr>
        <a:xfrm>
          <a:off x="7505701" y="1371601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Feed </a:t>
          </a:r>
          <a:r>
            <a:rPr lang="en-US" sz="700" strike="sngStrike" kern="1200" dirty="0" smtClean="0"/>
            <a:t>Back</a:t>
          </a:r>
          <a:endParaRPr lang="en-US" sz="700" strike="sngStrike" kern="1200" dirty="0"/>
        </a:p>
      </dsp:txBody>
      <dsp:txXfrm>
        <a:off x="7505701" y="1371601"/>
        <a:ext cx="663215" cy="331607"/>
      </dsp:txXfrm>
    </dsp:sp>
    <dsp:sp modelId="{19CF5D78-C7C0-402C-8D4A-B628A664C3E8}">
      <dsp:nvSpPr>
        <dsp:cNvPr id="0" name=""/>
        <dsp:cNvSpPr/>
      </dsp:nvSpPr>
      <dsp:spPr>
        <a:xfrm>
          <a:off x="7505701" y="1815117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Payment System</a:t>
          </a:r>
        </a:p>
      </dsp:txBody>
      <dsp:txXfrm>
        <a:off x="7505701" y="1815117"/>
        <a:ext cx="663215" cy="331607"/>
      </dsp:txXfrm>
    </dsp:sp>
    <dsp:sp modelId="{FC7CDB9C-6582-4184-8B16-C681C8EF92DA}">
      <dsp:nvSpPr>
        <dsp:cNvPr id="0" name=""/>
        <dsp:cNvSpPr/>
      </dsp:nvSpPr>
      <dsp:spPr>
        <a:xfrm>
          <a:off x="7505701" y="2348517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Searching</a:t>
          </a:r>
        </a:p>
      </dsp:txBody>
      <dsp:txXfrm>
        <a:off x="7505701" y="2348517"/>
        <a:ext cx="663215" cy="331607"/>
      </dsp:txXfrm>
    </dsp:sp>
    <dsp:sp modelId="{56CE68A0-09EB-405C-9B3A-334EBCC74A52}">
      <dsp:nvSpPr>
        <dsp:cNvPr id="0" name=""/>
        <dsp:cNvSpPr/>
      </dsp:nvSpPr>
      <dsp:spPr>
        <a:xfrm>
          <a:off x="7505701" y="2805718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Material Providers</a:t>
          </a:r>
        </a:p>
      </dsp:txBody>
      <dsp:txXfrm>
        <a:off x="7505701" y="2805718"/>
        <a:ext cx="663215" cy="331607"/>
      </dsp:txXfrm>
    </dsp:sp>
    <dsp:sp modelId="{A64807EA-56B2-4D1B-8BB5-062B84BD3E23}">
      <dsp:nvSpPr>
        <dsp:cNvPr id="0" name=""/>
        <dsp:cNvSpPr/>
      </dsp:nvSpPr>
      <dsp:spPr>
        <a:xfrm>
          <a:off x="7505701" y="3262916"/>
          <a:ext cx="663215" cy="33160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lvl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700" strike="sngStrike" kern="1200" dirty="0"/>
            <a:t>Cost Estimation</a:t>
          </a:r>
        </a:p>
      </dsp:txBody>
      <dsp:txXfrm>
        <a:off x="7505701" y="3262916"/>
        <a:ext cx="663215" cy="3316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B62FDA-C3A1-4485-94ED-8D5328978C71}" type="datetimeFigureOut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8A8F7E-26DE-43B8-861F-88D6AF6B6EA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513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9D5E0-4F80-4C37-BE2D-2254170079DA}" type="datetimeFigureOut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21C67-2251-4F43-AF36-005A94535C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E8BB8-8D90-489A-8AF2-46E7BE23BAFA}" type="datetimeFigureOut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494F58-CD59-4AA2-8C1F-6EBD5A9D75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40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807AF-0B8F-471E-BA59-6B19150596A0}" type="datetimeFigureOut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360B40-061E-4F84-BA61-C2718CEB92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3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F4994-0678-42BF-89BB-2A2111B35EC2}" type="datetimeFigureOut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06023-F377-4656-8959-B78E94F885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40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79BFE4-6C92-46A8-952F-57A802E8789E}" type="datetimeFigureOut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023BD5-857C-4627-8055-65D381668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393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472BC-7C78-4A03-9929-F499D30448A0}" type="datetimeFigureOut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CBC86D-773F-43FE-8E4D-65D76D8E08D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6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4A73C6-0042-455E-8B2F-75B2189B5283}" type="datetimeFigureOut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85154C-27AA-41D7-A83F-562448F81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2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5F7CCB-C2F4-44F8-A1ED-76504DF8BDBC}" type="datetimeFigureOut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D0B81-D738-47BD-B272-501509EDC6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04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D84C3-2DCE-4BE0-9311-8CB1C190C7E8}" type="datetimeFigureOut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A14EB9-794F-4DAA-84E7-248B4BED02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6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D5DE9F-D025-4A96-9436-A9B54598C24A}" type="datetimeFigureOut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8E42D6-2A26-479A-9B16-2F701678AE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60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A63F3F4-13F2-4143-9618-08A48950E4B2}" type="datetimeFigureOut">
              <a:rPr lang="en-US"/>
              <a:pPr>
                <a:defRPr/>
              </a:pPr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159A044B-FC12-4343-995C-1E329064C6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://localhost:8080/Projects/Construction%20Link/signup_login_php_prac/Signup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ocalhost:8080/phpmyadmin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Final Year Project</a:t>
            </a:r>
          </a:p>
        </p:txBody>
      </p:sp>
      <p:sp>
        <p:nvSpPr>
          <p:cNvPr id="512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marL="6350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Construction Link</a:t>
            </a:r>
          </a:p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sz="1400" dirty="0"/>
              <a:t>Supervised By: </a:t>
            </a:r>
            <a:r>
              <a:rPr lang="en-US" sz="1400" b="1" dirty="0"/>
              <a:t>Mr. </a:t>
            </a:r>
            <a:r>
              <a:rPr lang="en-US" sz="1400" b="1" dirty="0" err="1" smtClean="0"/>
              <a:t>Awais</a:t>
            </a:r>
            <a:r>
              <a:rPr lang="en-US" sz="1400" b="1" dirty="0" smtClean="0"/>
              <a:t> Nawaz</a:t>
            </a:r>
            <a:endParaRPr lang="en-US" sz="1400" b="1" dirty="0"/>
          </a:p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sz="1400" dirty="0"/>
              <a:t>(Junior Lecture)</a:t>
            </a:r>
          </a:p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sz="1400" dirty="0"/>
              <a:t>Co Supervised By: </a:t>
            </a:r>
            <a:r>
              <a:rPr lang="en-US" sz="1400" b="1" dirty="0"/>
              <a:t>Mr. Abu Zhar </a:t>
            </a:r>
          </a:p>
          <a:p>
            <a:pPr marL="63500" eaLnBrk="1" fontAlgn="auto" hangingPunct="1">
              <a:spcAft>
                <a:spcPts val="0"/>
              </a:spcAft>
              <a:defRPr/>
            </a:pPr>
            <a:r>
              <a:rPr lang="en-US" sz="1400" dirty="0"/>
              <a:t>(Teaching Fellow)</a:t>
            </a:r>
          </a:p>
        </p:txBody>
      </p:sp>
      <p:pic>
        <p:nvPicPr>
          <p:cNvPr id="2052" name="Picture 3" descr="Riphah.jpg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33" t="4065" r="6926" b="4926"/>
          <a:stretch>
            <a:fillRect/>
          </a:stretch>
        </p:blipFill>
        <p:spPr bwMode="auto">
          <a:xfrm>
            <a:off x="4076700" y="1295400"/>
            <a:ext cx="99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sz="2000" dirty="0" smtClean="0"/>
              <a:t>Feedback </a:t>
            </a:r>
            <a:endParaRPr lang="en-US" sz="2000" dirty="0"/>
          </a:p>
          <a:p>
            <a:pPr lvl="0">
              <a:lnSpc>
                <a:spcPct val="150000"/>
              </a:lnSpc>
            </a:pPr>
            <a:r>
              <a:rPr lang="en-US" sz="2000" dirty="0"/>
              <a:t>Client Communication 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Ratings 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View/Upload Pictures </a:t>
            </a:r>
          </a:p>
          <a:p>
            <a:pPr lvl="0">
              <a:lnSpc>
                <a:spcPct val="150000"/>
              </a:lnSpc>
            </a:pPr>
            <a:r>
              <a:rPr lang="en-US" sz="2000" dirty="0"/>
              <a:t>Payment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052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PROGRESS REPORT</a:t>
            </a:r>
            <a:br>
              <a:rPr lang="en-US" dirty="0"/>
            </a:br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36038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lnSpc>
                <a:spcPct val="150000"/>
              </a:lnSpc>
            </a:pPr>
            <a:r>
              <a:rPr lang="en-US" sz="2400" b="1" dirty="0"/>
              <a:t>Elicitation Techniques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Literature review</a:t>
            </a:r>
          </a:p>
          <a:p>
            <a:pPr>
              <a:lnSpc>
                <a:spcPct val="150000"/>
              </a:lnSpc>
            </a:pPr>
            <a:r>
              <a:rPr lang="en-US" sz="2400" b="1" dirty="0" smtClean="0"/>
              <a:t>Users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Customer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Construction Companies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Material </a:t>
            </a:r>
            <a:r>
              <a:rPr lang="en-US" sz="2000" dirty="0" smtClean="0"/>
              <a:t>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6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Cases: </a:t>
            </a:r>
            <a:r>
              <a:rPr lang="en-US" sz="2400" dirty="0" smtClean="0"/>
              <a:t>29</a:t>
            </a:r>
            <a:endParaRPr lang="en-US" sz="2400" dirty="0"/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Functional Requirements: 40</a:t>
            </a:r>
          </a:p>
          <a:p>
            <a:pPr lvl="1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Nonfunctional requirements : 03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2928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Detailed design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Architecture Diagram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Case Diagram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Activity </a:t>
            </a:r>
            <a:r>
              <a:rPr lang="en-US" sz="2400" dirty="0" smtClean="0"/>
              <a:t>Diagram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Entity </a:t>
            </a:r>
            <a:r>
              <a:rPr lang="en-US" sz="2400" dirty="0"/>
              <a:t>Relationship </a:t>
            </a:r>
            <a:r>
              <a:rPr lang="en-US" sz="2400" dirty="0" smtClean="0"/>
              <a:t>Diagram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Data Flow Diagram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4909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Front-End: </a:t>
            </a:r>
            <a:r>
              <a:rPr lang="en-US" sz="2800" dirty="0"/>
              <a:t>HTML, CSS, JavaScript</a:t>
            </a:r>
          </a:p>
          <a:p>
            <a:pPr>
              <a:lnSpc>
                <a:spcPct val="150000"/>
              </a:lnSpc>
            </a:pPr>
            <a:r>
              <a:rPr lang="en-US" dirty="0"/>
              <a:t>Back-End: </a:t>
            </a:r>
            <a:r>
              <a:rPr lang="en-US" sz="2800" dirty="0"/>
              <a:t>Node.js, PHP</a:t>
            </a:r>
          </a:p>
          <a:p>
            <a:pPr>
              <a:lnSpc>
                <a:spcPct val="150000"/>
              </a:lnSpc>
            </a:pPr>
            <a:r>
              <a:rPr lang="en-US" dirty="0"/>
              <a:t>Database: </a:t>
            </a:r>
            <a:r>
              <a:rPr lang="en-US" sz="2800" dirty="0"/>
              <a:t>MySQL</a:t>
            </a:r>
          </a:p>
          <a:p>
            <a:pPr>
              <a:lnSpc>
                <a:spcPct val="150000"/>
              </a:lnSpc>
            </a:pPr>
            <a:r>
              <a:rPr lang="en-US" dirty="0"/>
              <a:t>Tools: </a:t>
            </a:r>
            <a:r>
              <a:rPr lang="en-US" sz="2800" dirty="0"/>
              <a:t>VS Code, GitHub, Visual Paradigm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3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Libraries / Components / Web Services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PHPMailer</a:t>
            </a:r>
            <a:endParaRPr lang="en-US" sz="24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Three.js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Google Authentication 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Google SMTP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HTTP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Xamp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9362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Roles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Muhammad </a:t>
            </a:r>
            <a:r>
              <a:rPr lang="en-US" sz="2000" b="1" dirty="0" err="1"/>
              <a:t>Huzaifa</a:t>
            </a:r>
            <a:r>
              <a:rPr lang="en-US" sz="2000" b="1" dirty="0"/>
              <a:t> Khan</a:t>
            </a:r>
            <a:r>
              <a:rPr lang="en-US" sz="2000" dirty="0"/>
              <a:t>: Documentation, Create Design (Frontend, Backend), Signup and Login(Backend), Material Estimation(Frontend, Backend</a:t>
            </a:r>
            <a:r>
              <a:rPr lang="en-US" sz="2000" dirty="0" smtClean="0"/>
              <a:t>),Cost Estimation(Frontend, Backend)</a:t>
            </a:r>
            <a:endParaRPr lang="en-US" sz="2000" dirty="0"/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M Hamza Ali: </a:t>
            </a:r>
            <a:r>
              <a:rPr lang="en-US" sz="2000" dirty="0"/>
              <a:t>Backend(Customers, Material </a:t>
            </a:r>
            <a:r>
              <a:rPr lang="en-US" sz="2000" dirty="0" smtClean="0"/>
              <a:t>Providers, Construction Companies), </a:t>
            </a:r>
            <a:r>
              <a:rPr lang="en-US" sz="2000" dirty="0"/>
              <a:t>Frontend(Customers, Material Providers, Construction Companies) Dashboard, Edit Profile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 err="1"/>
              <a:t>Safiullah</a:t>
            </a:r>
            <a:r>
              <a:rPr lang="en-US" sz="2000" b="1" dirty="0"/>
              <a:t> </a:t>
            </a:r>
            <a:r>
              <a:rPr lang="en-US" sz="2000" b="1" dirty="0" err="1"/>
              <a:t>Mukarram</a:t>
            </a:r>
            <a:r>
              <a:rPr lang="en-US" sz="2000" dirty="0"/>
              <a:t>: </a:t>
            </a:r>
            <a:r>
              <a:rPr lang="en-US" sz="2000" dirty="0" smtClean="0"/>
              <a:t>Documentation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56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Roles and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Methodology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Incremental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60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Breakdown Structure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868417334"/>
              </p:ext>
            </p:extLst>
          </p:nvPr>
        </p:nvGraphicFramePr>
        <p:xfrm>
          <a:off x="190500" y="1295400"/>
          <a:ext cx="87630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267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Project Team</a:t>
            </a:r>
          </a:p>
        </p:txBody>
      </p:sp>
      <p:sp>
        <p:nvSpPr>
          <p:cNvPr id="3075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525963"/>
          </a:xfrm>
        </p:spPr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dirty="0"/>
              <a:t>M Hamza Ali(46897)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/>
              <a:t>M </a:t>
            </a:r>
            <a:r>
              <a:rPr lang="en-US" dirty="0" err="1"/>
              <a:t>Huzaifa</a:t>
            </a:r>
            <a:r>
              <a:rPr lang="en-US" dirty="0"/>
              <a:t> Khan(46878)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 err="1"/>
              <a:t>Safiullah</a:t>
            </a:r>
            <a:r>
              <a:rPr lang="en-US" dirty="0"/>
              <a:t> </a:t>
            </a:r>
            <a:r>
              <a:rPr lang="en-US" dirty="0" err="1"/>
              <a:t>Mukarram</a:t>
            </a:r>
            <a:r>
              <a:rPr lang="en-US" dirty="0"/>
              <a:t>(35807)</a:t>
            </a:r>
          </a:p>
          <a:p>
            <a:pPr eaLnBrk="1" hangingPunct="1">
              <a:lnSpc>
                <a:spcPct val="200000"/>
              </a:lnSpc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9FC161-FA0F-9F29-286A-F91F9276E9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812321"/>
              </p:ext>
            </p:extLst>
          </p:nvPr>
        </p:nvGraphicFramePr>
        <p:xfrm>
          <a:off x="457200" y="457200"/>
          <a:ext cx="8229600" cy="5374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708737428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615572978"/>
                    </a:ext>
                  </a:extLst>
                </a:gridCol>
                <a:gridCol w="2042160">
                  <a:extLst>
                    <a:ext uri="{9D8B030D-6E8A-4147-A177-3AD203B41FA5}">
                      <a16:colId xmlns:a16="http://schemas.microsoft.com/office/drawing/2014/main" val="2081841446"/>
                    </a:ext>
                  </a:extLst>
                </a:gridCol>
                <a:gridCol w="1249680">
                  <a:extLst>
                    <a:ext uri="{9D8B030D-6E8A-4147-A177-3AD203B41FA5}">
                      <a16:colId xmlns:a16="http://schemas.microsoft.com/office/drawing/2014/main" val="161086313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904521408"/>
                    </a:ext>
                  </a:extLst>
                </a:gridCol>
              </a:tblGrid>
              <a:tr h="995578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35610"/>
                  </a:ext>
                </a:extLst>
              </a:tr>
              <a:tr h="995578">
                <a:tc>
                  <a:txBody>
                    <a:bodyPr/>
                    <a:lstStyle/>
                    <a:p>
                      <a:r>
                        <a:rPr lang="en-US" dirty="0"/>
                        <a:t>Project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trike="sngStrike" dirty="0"/>
                        <a:t>GitHub Repositories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Huzaifa, Hamza, Safiullah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50531"/>
                  </a:ext>
                </a:extLst>
              </a:tr>
              <a:tr h="2499666">
                <a:tc>
                  <a:txBody>
                    <a:bodyPr/>
                    <a:lstStyle/>
                    <a:p>
                      <a:r>
                        <a:rPr lang="en-US" dirty="0"/>
                        <a:t>FYP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   </a:t>
                      </a:r>
                      <a:r>
                        <a:rPr lang="en-US" strike="sngStrike" dirty="0"/>
                        <a:t>Project Scope &amp;     Objectives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Identify Stakeholders Project Requirements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Functional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Non-Functional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Descriptive Use Cases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Testing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Deployment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/>
                        <a:t>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Huzaifa, Hamza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51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22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DE30E-2247-5170-0EF6-E8976819D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DAF1599-B409-5C35-0268-1B260607EC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2724465"/>
              </p:ext>
            </p:extLst>
          </p:nvPr>
        </p:nvGraphicFramePr>
        <p:xfrm>
          <a:off x="457200" y="457200"/>
          <a:ext cx="7971663" cy="5232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708737428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615572978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081841446"/>
                    </a:ext>
                  </a:extLst>
                </a:gridCol>
                <a:gridCol w="1067943">
                  <a:extLst>
                    <a:ext uri="{9D8B030D-6E8A-4147-A177-3AD203B41FA5}">
                      <a16:colId xmlns:a16="http://schemas.microsoft.com/office/drawing/2014/main" val="161086313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904521408"/>
                    </a:ext>
                  </a:extLst>
                </a:gridCol>
              </a:tblGrid>
              <a:tr h="995578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35610"/>
                  </a:ext>
                </a:extLst>
              </a:tr>
              <a:tr h="995578">
                <a:tc>
                  <a:txBody>
                    <a:bodyPr/>
                    <a:lstStyle/>
                    <a:p>
                      <a:r>
                        <a:rPr lang="en-US" dirty="0"/>
                        <a:t>Detailed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Architecture Diagram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Use Case Diagram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Activity Diagram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Class Diagram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Entity Relationship 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 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Huzaifa, Hamza, Safiullah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50531"/>
                  </a:ext>
                </a:extLst>
              </a:tr>
              <a:tr h="2499666">
                <a:tc>
                  <a:txBody>
                    <a:bodyPr/>
                    <a:lstStyle/>
                    <a:p>
                      <a:r>
                        <a:rPr lang="en-US" dirty="0"/>
                        <a:t>Development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Signup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Login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Create Design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Material Provider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Customers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User Dashboard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Material Estimation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Edit Profile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</a:t>
                      </a:r>
                      <a:r>
                        <a:rPr lang="en-US" dirty="0"/>
                        <a:t>weeks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Huzaifa, Hamza, Safiullah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51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6365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6F0BC3A7-CB95-CB6C-E9D2-EABBE3B4A0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9091941"/>
              </p:ext>
            </p:extLst>
          </p:nvPr>
        </p:nvGraphicFramePr>
        <p:xfrm>
          <a:off x="457200" y="457200"/>
          <a:ext cx="7971663" cy="30072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708737428"/>
                    </a:ext>
                  </a:extLst>
                </a:gridCol>
                <a:gridCol w="1068705">
                  <a:extLst>
                    <a:ext uri="{9D8B030D-6E8A-4147-A177-3AD203B41FA5}">
                      <a16:colId xmlns:a16="http://schemas.microsoft.com/office/drawing/2014/main" val="2615572978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081841446"/>
                    </a:ext>
                  </a:extLst>
                </a:gridCol>
                <a:gridCol w="1067943">
                  <a:extLst>
                    <a:ext uri="{9D8B030D-6E8A-4147-A177-3AD203B41FA5}">
                      <a16:colId xmlns:a16="http://schemas.microsoft.com/office/drawing/2014/main" val="161086313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904521408"/>
                    </a:ext>
                  </a:extLst>
                </a:gridCol>
              </a:tblGrid>
              <a:tr h="995578"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Activity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4335610"/>
                  </a:ext>
                </a:extLst>
              </a:tr>
              <a:tr h="995578">
                <a:tc>
                  <a:txBody>
                    <a:bodyPr/>
                    <a:lstStyle/>
                    <a:p>
                      <a:r>
                        <a:rPr lang="en-US" dirty="0" smtClean="0"/>
                        <a:t>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Construction Companies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Feed Back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 smtClean="0"/>
                        <a:t>Payment </a:t>
                      </a:r>
                      <a:r>
                        <a:rPr lang="en-US" strike="sngStrike" dirty="0"/>
                        <a:t>System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Searching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Material Providers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trike="sngStrike" dirty="0"/>
                        <a:t>Cost Estimation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 weeks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Huzaifa, Hamza,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8850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6513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C94C1-0B0D-44A4-12F2-5DDDE2128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84529-1A9F-84FD-BD24-9541FF34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While implementing this project idea we may face such a challenges</a:t>
            </a:r>
            <a:r>
              <a:rPr lang="en-US" sz="2800" dirty="0" smtClean="0"/>
              <a:t>: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Technical </a:t>
            </a:r>
            <a:r>
              <a:rPr lang="en-US" sz="2400" dirty="0" smtClean="0"/>
              <a:t>Complexity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Stakeholder </a:t>
            </a:r>
            <a:r>
              <a:rPr lang="en-US" sz="2400" dirty="0" smtClean="0"/>
              <a:t>engagement</a:t>
            </a:r>
          </a:p>
          <a:p>
            <a:pPr lv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User</a:t>
            </a:r>
            <a:r>
              <a:rPr lang="en-US" sz="2400" dirty="0"/>
              <a:t> adoption</a:t>
            </a:r>
          </a:p>
        </p:txBody>
      </p:sp>
    </p:spTree>
    <p:extLst>
      <p:ext uri="{BB962C8B-B14F-4D97-AF65-F5344CB8AC3E}">
        <p14:creationId xmlns:p14="http://schemas.microsoft.com/office/powerpoint/2010/main" val="3708882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Working software &amp; Report</a:t>
            </a:r>
            <a:endParaRPr lang="en-US" dirty="0"/>
          </a:p>
        </p:txBody>
      </p:sp>
      <p:sp>
        <p:nvSpPr>
          <p:cNvPr id="12291" name="Text Placeholder 4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marL="44450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965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Web Application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http://localhost:8080/Projects/Construction%20Link/signup_login_php_prac/Signup.html</a:t>
            </a:r>
            <a:endParaRPr lang="en-US" dirty="0"/>
          </a:p>
          <a:p>
            <a:pPr eaLnBrk="1" hangingPunct="1">
              <a:buFont typeface="Arial" panose="020B0604020202020204" pitchFamily="34" charset="0"/>
              <a:buChar char="•"/>
            </a:pPr>
            <a:r>
              <a:rPr lang="en-US" dirty="0"/>
              <a:t>Server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http://localhost:3000</a:t>
            </a:r>
            <a:endParaRPr lang="en-US" dirty="0"/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http://localhost:8080/phpmyadmin/</a:t>
            </a:r>
            <a:endParaRPr lang="en-US" dirty="0"/>
          </a:p>
          <a:p>
            <a:pPr lvl="1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70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Chapter 1: Introduction</a:t>
            </a:r>
          </a:p>
          <a:p>
            <a:pPr eaLnBrk="1" hangingPunct="1"/>
            <a:r>
              <a:rPr lang="en-US" dirty="0"/>
              <a:t>Chapter 2: Literature / Market Survey</a:t>
            </a:r>
          </a:p>
          <a:p>
            <a:pPr eaLnBrk="1" hangingPunct="1"/>
            <a:r>
              <a:rPr lang="en-US" dirty="0"/>
              <a:t>Chapter 3: Requirement Analysis</a:t>
            </a:r>
          </a:p>
          <a:p>
            <a:pPr eaLnBrk="1" hangingPunct="1"/>
            <a:r>
              <a:rPr lang="en-US" dirty="0"/>
              <a:t>Chapter 4: System Design</a:t>
            </a:r>
          </a:p>
          <a:p>
            <a:pPr eaLnBrk="1" hangingPunct="1"/>
            <a:r>
              <a:rPr lang="en-US" dirty="0"/>
              <a:t>Chapter 5: Implementation</a:t>
            </a:r>
          </a:p>
          <a:p>
            <a:r>
              <a:rPr lang="en-US" dirty="0"/>
              <a:t>Chapter </a:t>
            </a:r>
            <a:r>
              <a:rPr lang="en-US" dirty="0" smtClean="0"/>
              <a:t>6</a:t>
            </a:r>
            <a:r>
              <a:rPr lang="en-US" smtClean="0"/>
              <a:t>: Testing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57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57400" y="2133600"/>
            <a:ext cx="6324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/>
              <a:t>Thank You</a:t>
            </a:r>
          </a:p>
          <a:p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4264095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Table of Content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1371600" y="1600200"/>
            <a:ext cx="7315200" cy="4525963"/>
          </a:xfrm>
        </p:spPr>
        <p:txBody>
          <a:bodyPr/>
          <a:lstStyle/>
          <a:p>
            <a:pPr eaLnBrk="1" hangingPunct="1"/>
            <a:r>
              <a:rPr lang="en-US" sz="2000" dirty="0"/>
              <a:t>Opportunity &amp; Stakeholders </a:t>
            </a:r>
          </a:p>
          <a:p>
            <a:pPr eaLnBrk="1" hangingPunct="1"/>
            <a:r>
              <a:rPr lang="en-US" sz="2000" dirty="0"/>
              <a:t>Existing </a:t>
            </a:r>
            <a:r>
              <a:rPr lang="en-US" sz="2000" dirty="0" smtClean="0"/>
              <a:t>Systems</a:t>
            </a:r>
          </a:p>
          <a:p>
            <a:pPr eaLnBrk="1" hangingPunct="1"/>
            <a:r>
              <a:rPr lang="en-US" sz="2000" dirty="0" smtClean="0"/>
              <a:t>Proposed </a:t>
            </a:r>
            <a:r>
              <a:rPr lang="en-US" sz="2000" dirty="0"/>
              <a:t>Solution</a:t>
            </a:r>
          </a:p>
          <a:p>
            <a:pPr eaLnBrk="1" hangingPunct="1"/>
            <a:r>
              <a:rPr lang="en-US" sz="2000" dirty="0"/>
              <a:t>Progress Report Summary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Requirements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Software System (Design + Implementation)</a:t>
            </a:r>
          </a:p>
          <a:p>
            <a:pPr lvl="1" eaLnBrk="1" hangingPunct="1">
              <a:buFont typeface="Arial" panose="020B0604020202020204" pitchFamily="34" charset="0"/>
              <a:buChar char="•"/>
            </a:pPr>
            <a:r>
              <a:rPr lang="en-US" sz="2000" dirty="0"/>
              <a:t>Work Breakdown </a:t>
            </a:r>
            <a:r>
              <a:rPr lang="en-US" sz="2000" dirty="0" smtClean="0"/>
              <a:t>Structure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Challenges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Working software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Report</a:t>
            </a:r>
          </a:p>
          <a:p>
            <a:pPr marL="457200" lvl="1" indent="0" eaLnBrk="1" hangingPunct="1">
              <a:buNone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Opportunity &amp; Stakeholders</a:t>
            </a:r>
          </a:p>
        </p:txBody>
      </p:sp>
    </p:spTree>
    <p:extLst>
      <p:ext uri="{BB962C8B-B14F-4D97-AF65-F5344CB8AC3E}">
        <p14:creationId xmlns:p14="http://schemas.microsoft.com/office/powerpoint/2010/main" val="4185895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371600" y="914400"/>
            <a:ext cx="7315200" cy="45259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Opportunity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Personal </a:t>
            </a:r>
            <a:r>
              <a:rPr lang="en-US" sz="2400" dirty="0"/>
              <a:t>Experience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Searching 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Supervisor Consultation and Feedback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Continuous Demand in Construction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066800"/>
            <a:ext cx="7315200" cy="4525963"/>
          </a:xfrm>
        </p:spPr>
        <p:txBody>
          <a:bodyPr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b="1" dirty="0"/>
              <a:t>Stakeholders</a:t>
            </a:r>
          </a:p>
          <a:p>
            <a:pPr algn="just">
              <a:lnSpc>
                <a:spcPct val="150000"/>
              </a:lnSpc>
            </a:pPr>
            <a:r>
              <a:rPr lang="en-US" sz="2400" dirty="0" smtClean="0"/>
              <a:t>Customers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Construction Companies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Material </a:t>
            </a:r>
            <a:r>
              <a:rPr lang="en-US" sz="2400" dirty="0" smtClean="0"/>
              <a:t>Providers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 smtClean="0"/>
              <a:t>Existing 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069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729836"/>
              </p:ext>
            </p:extLst>
          </p:nvPr>
        </p:nvGraphicFramePr>
        <p:xfrm>
          <a:off x="1371601" y="152399"/>
          <a:ext cx="7086600" cy="565014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325416">
                  <a:extLst>
                    <a:ext uri="{9D8B030D-6E8A-4147-A177-3AD203B41FA5}">
                      <a16:colId xmlns:a16="http://schemas.microsoft.com/office/drawing/2014/main" val="1010093362"/>
                    </a:ext>
                  </a:extLst>
                </a:gridCol>
                <a:gridCol w="1155733">
                  <a:extLst>
                    <a:ext uri="{9D8B030D-6E8A-4147-A177-3AD203B41FA5}">
                      <a16:colId xmlns:a16="http://schemas.microsoft.com/office/drawing/2014/main" val="280970071"/>
                    </a:ext>
                  </a:extLst>
                </a:gridCol>
                <a:gridCol w="1022462">
                  <a:extLst>
                    <a:ext uri="{9D8B030D-6E8A-4147-A177-3AD203B41FA5}">
                      <a16:colId xmlns:a16="http://schemas.microsoft.com/office/drawing/2014/main" val="473870491"/>
                    </a:ext>
                  </a:extLst>
                </a:gridCol>
                <a:gridCol w="1153548">
                  <a:extLst>
                    <a:ext uri="{9D8B030D-6E8A-4147-A177-3AD203B41FA5}">
                      <a16:colId xmlns:a16="http://schemas.microsoft.com/office/drawing/2014/main" val="3874327731"/>
                    </a:ext>
                  </a:extLst>
                </a:gridCol>
                <a:gridCol w="1244579">
                  <a:extLst>
                    <a:ext uri="{9D8B030D-6E8A-4147-A177-3AD203B41FA5}">
                      <a16:colId xmlns:a16="http://schemas.microsoft.com/office/drawing/2014/main" val="2532306664"/>
                    </a:ext>
                  </a:extLst>
                </a:gridCol>
                <a:gridCol w="1184862">
                  <a:extLst>
                    <a:ext uri="{9D8B030D-6E8A-4147-A177-3AD203B41FA5}">
                      <a16:colId xmlns:a16="http://schemas.microsoft.com/office/drawing/2014/main" val="3499791173"/>
                    </a:ext>
                  </a:extLst>
                </a:gridCol>
              </a:tblGrid>
              <a:tr h="602533">
                <a:tc gridSpan="6">
                  <a:txBody>
                    <a:bodyPr/>
                    <a:lstStyle/>
                    <a:p>
                      <a:pPr marL="10160" algn="ctr">
                        <a:spcBef>
                          <a:spcPts val="77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Existing</a:t>
                      </a:r>
                      <a:r>
                        <a:rPr lang="en-US" sz="3600" spc="-95" dirty="0">
                          <a:effectLst/>
                        </a:rPr>
                        <a:t> </a:t>
                      </a:r>
                      <a:r>
                        <a:rPr lang="en-US" sz="3600" spc="-10" dirty="0">
                          <a:effectLst/>
                        </a:rPr>
                        <a:t>Systems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572253"/>
                  </a:ext>
                </a:extLst>
              </a:tr>
              <a:tr h="489762">
                <a:tc>
                  <a:txBody>
                    <a:bodyPr/>
                    <a:lstStyle/>
                    <a:p>
                      <a:pPr marL="67945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9144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Features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67945" marR="44831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Procore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12700" marR="381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Graana.com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908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Bricks.pk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67945" algn="ctr">
                        <a:spcBef>
                          <a:spcPts val="2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9080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TeamOverc's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1440" marR="64135" algn="ctr">
                        <a:lnSpc>
                          <a:spcPct val="107000"/>
                        </a:lnSpc>
                        <a:spcBef>
                          <a:spcPts val="760"/>
                        </a:spcBef>
                        <a:spcAft>
                          <a:spcPts val="0"/>
                        </a:spcAft>
                      </a:pPr>
                      <a:r>
                        <a:rPr lang="en-US" sz="1600" spc="-20">
                          <a:effectLst/>
                        </a:rPr>
                        <a:t>The </a:t>
                      </a:r>
                      <a:r>
                        <a:rPr lang="en-US" sz="1600" spc="-10">
                          <a:effectLst/>
                        </a:rPr>
                        <a:t>Constructor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99186385"/>
                  </a:ext>
                </a:extLst>
              </a:tr>
              <a:tr h="740844">
                <a:tc>
                  <a:txBody>
                    <a:bodyPr/>
                    <a:lstStyle/>
                    <a:p>
                      <a:pPr marL="91440" marR="139700">
                        <a:lnSpc>
                          <a:spcPct val="107000"/>
                        </a:lnSpc>
                        <a:spcBef>
                          <a:spcPts val="115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Construction </a:t>
                      </a:r>
                      <a:r>
                        <a:rPr lang="en-US" sz="1600">
                          <a:effectLst/>
                        </a:rPr>
                        <a:t>Cost</a:t>
                      </a:r>
                      <a:r>
                        <a:rPr lang="en-US" sz="1600" spc="-6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Estimation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67945" marR="433705" algn="r"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12700" algn="ctr"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11430" marR="635" algn="ctr"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11430" algn="ctr"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5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12065" algn="ctr"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10485462"/>
                  </a:ext>
                </a:extLst>
              </a:tr>
              <a:tr h="740844">
                <a:tc>
                  <a:txBody>
                    <a:bodyPr/>
                    <a:lstStyle/>
                    <a:p>
                      <a:pPr marL="91440" marR="92075">
                        <a:lnSpc>
                          <a:spcPct val="107000"/>
                        </a:lnSpc>
                        <a:spcBef>
                          <a:spcPts val="90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Material </a:t>
                      </a:r>
                      <a:r>
                        <a:rPr lang="en-US" sz="1600">
                          <a:effectLst/>
                        </a:rPr>
                        <a:t>Provider</a:t>
                      </a:r>
                      <a:r>
                        <a:rPr lang="en-US" sz="1600" spc="-65">
                          <a:effectLst/>
                        </a:rPr>
                        <a:t> </a:t>
                      </a:r>
                      <a:r>
                        <a:rPr lang="en-US" sz="1600">
                          <a:effectLst/>
                        </a:rPr>
                        <a:t>Listings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67945" marR="433705" algn="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12700" marR="127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11430" marR="63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11430" marR="1270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spcBef>
                          <a:spcPts val="29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12065" marR="635" algn="ctr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831310149"/>
                  </a:ext>
                </a:extLst>
              </a:tr>
              <a:tr h="489762">
                <a:tc>
                  <a:txBody>
                    <a:bodyPr/>
                    <a:lstStyle/>
                    <a:p>
                      <a:pPr marL="91440">
                        <a:lnSpc>
                          <a:spcPct val="107000"/>
                        </a:lnSpc>
                        <a:spcBef>
                          <a:spcPts val="55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Company Registration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33705" algn="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marR="635" algn="ct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635" algn="ct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3597353"/>
                  </a:ext>
                </a:extLst>
              </a:tr>
              <a:tr h="469291">
                <a:tc>
                  <a:txBody>
                    <a:bodyPr/>
                    <a:lstStyle/>
                    <a:p>
                      <a:pPr marL="67945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9144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2D</a:t>
                      </a:r>
                      <a:r>
                        <a:rPr lang="en-US" sz="1600" spc="-10">
                          <a:effectLst/>
                        </a:rPr>
                        <a:t> Modeling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33705" algn="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marR="1270" algn="ct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marR="635" algn="ct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marR="1270" algn="ct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marR="635" algn="ct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85327062"/>
                  </a:ext>
                </a:extLst>
              </a:tr>
              <a:tr h="469291">
                <a:tc>
                  <a:txBody>
                    <a:bodyPr/>
                    <a:lstStyle/>
                    <a:p>
                      <a:pPr marL="67945">
                        <a:spcBef>
                          <a:spcPts val="4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123190">
                        <a:spcBef>
                          <a:spcPts val="5"/>
                        </a:spcBef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Login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33705" algn="r">
                        <a:spcBef>
                          <a:spcPts val="1245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spcBef>
                          <a:spcPts val="1245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1245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1245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spcBef>
                          <a:spcPts val="1245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3700482"/>
                  </a:ext>
                </a:extLst>
              </a:tr>
              <a:tr h="469291">
                <a:tc>
                  <a:txBody>
                    <a:bodyPr/>
                    <a:lstStyle/>
                    <a:p>
                      <a:pPr marL="67945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123190"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Manage</a:t>
                      </a:r>
                      <a:r>
                        <a:rPr lang="en-US" sz="1600" spc="-35">
                          <a:effectLst/>
                        </a:rPr>
                        <a:t> </a:t>
                      </a:r>
                      <a:r>
                        <a:rPr lang="en-US" sz="1600" spc="-10">
                          <a:effectLst/>
                        </a:rPr>
                        <a:t>users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33705" algn="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85689573"/>
                  </a:ext>
                </a:extLst>
              </a:tr>
              <a:tr h="469291">
                <a:tc>
                  <a:txBody>
                    <a:bodyPr/>
                    <a:lstStyle/>
                    <a:p>
                      <a:pPr marL="67945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123190"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Profile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33705" algn="r">
                        <a:spcBef>
                          <a:spcPts val="122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algn="ctr">
                        <a:spcBef>
                          <a:spcPts val="122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122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122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spcBef>
                          <a:spcPts val="122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3087122"/>
                  </a:ext>
                </a:extLst>
              </a:tr>
              <a:tr h="469291">
                <a:tc>
                  <a:txBody>
                    <a:bodyPr/>
                    <a:lstStyle/>
                    <a:p>
                      <a:pPr marL="67945">
                        <a:spcBef>
                          <a:spcPts val="25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</a:p>
                    <a:p>
                      <a:pPr marL="123190">
                        <a:spcAft>
                          <a:spcPts val="0"/>
                        </a:spcAft>
                      </a:pPr>
                      <a:r>
                        <a:rPr lang="en-US" sz="1600" spc="-10">
                          <a:effectLst/>
                        </a:rPr>
                        <a:t>Feedback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 marR="433705" algn="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700" marR="1270" algn="ct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algn="ct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✔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430" marR="1270" algn="ct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>
                          <a:effectLst/>
                        </a:rPr>
                        <a:t>✖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065" algn="ctr">
                        <a:spcBef>
                          <a:spcPts val="1210"/>
                        </a:spcBef>
                        <a:spcAft>
                          <a:spcPts val="0"/>
                        </a:spcAft>
                      </a:pPr>
                      <a:r>
                        <a:rPr lang="en-US" sz="1600" spc="-50" dirty="0">
                          <a:effectLst/>
                        </a:rPr>
                        <a:t>✔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4160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5620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Proposed Solution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We are providing our users (customers, material providers and construction companies) web based solution that will be easy to use and will have a good number of functionalities. The several key modules are given below: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Cost Estimation Module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Material Provider Module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Company Registration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2D House Modeling Module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Request </a:t>
            </a:r>
            <a:r>
              <a:rPr lang="en-US" sz="2000" dirty="0" smtClean="0"/>
              <a:t>for House building to Construction Companies</a:t>
            </a:r>
            <a:endParaRPr lang="en-US" sz="2000" dirty="0"/>
          </a:p>
          <a:p>
            <a:pPr lvl="0">
              <a:lnSpc>
                <a:spcPct val="150000"/>
              </a:lnSpc>
            </a:pP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450</TotalTime>
  <Words>602</Words>
  <Application>Microsoft Office PowerPoint</Application>
  <PresentationFormat>On-screen Show (4:3)</PresentationFormat>
  <Paragraphs>277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Times New Roman</vt:lpstr>
      <vt:lpstr>Office Theme</vt:lpstr>
      <vt:lpstr>Final Year Project</vt:lpstr>
      <vt:lpstr>Project Team</vt:lpstr>
      <vt:lpstr>Table of Content</vt:lpstr>
      <vt:lpstr>Opportunity &amp; Stakeholders</vt:lpstr>
      <vt:lpstr>PowerPoint Presentation</vt:lpstr>
      <vt:lpstr>PowerPoint Presentation</vt:lpstr>
      <vt:lpstr>Existing systems</vt:lpstr>
      <vt:lpstr>PowerPoint Presentation</vt:lpstr>
      <vt:lpstr>Proposed Solution</vt:lpstr>
      <vt:lpstr>Proposed Solution</vt:lpstr>
      <vt:lpstr>PROGRESS REPORT Summary</vt:lpstr>
      <vt:lpstr>Requirements</vt:lpstr>
      <vt:lpstr>Requirements</vt:lpstr>
      <vt:lpstr>Design</vt:lpstr>
      <vt:lpstr>Implementation</vt:lpstr>
      <vt:lpstr>Implementation</vt:lpstr>
      <vt:lpstr>Roles and Methodology</vt:lpstr>
      <vt:lpstr>Roles and Methodology</vt:lpstr>
      <vt:lpstr>Work Breakdown Structure </vt:lpstr>
      <vt:lpstr>PowerPoint Presentation</vt:lpstr>
      <vt:lpstr>PowerPoint Presentation</vt:lpstr>
      <vt:lpstr>PowerPoint Presentation</vt:lpstr>
      <vt:lpstr>Challenges</vt:lpstr>
      <vt:lpstr>Working software &amp; Report</vt:lpstr>
      <vt:lpstr>Prototype</vt:lpstr>
      <vt:lpstr>Report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Year Project Proposal</dc:title>
  <dc:creator>Khan</dc:creator>
  <cp:lastModifiedBy>Hp</cp:lastModifiedBy>
  <cp:revision>120</cp:revision>
  <dcterms:created xsi:type="dcterms:W3CDTF">2013-01-22T07:04:44Z</dcterms:created>
  <dcterms:modified xsi:type="dcterms:W3CDTF">2025-05-16T04:36:46Z</dcterms:modified>
</cp:coreProperties>
</file>