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804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3/25/2019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4179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13955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7579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25319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3/25/2019</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72717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3/25/2019</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8541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675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28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522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3/25/2019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98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939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3/25/2019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01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3/25/2019</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339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3/25/2019</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38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3/25/2019</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38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3/25/2019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18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3/25/2019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388691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3532-9B32-4105-B70D-317FE997C770}"/>
              </a:ext>
            </a:extLst>
          </p:cNvPr>
          <p:cNvSpPr>
            <a:spLocks noGrp="1"/>
          </p:cNvSpPr>
          <p:nvPr>
            <p:ph type="ctrTitle"/>
          </p:nvPr>
        </p:nvSpPr>
        <p:spPr/>
        <p:txBody>
          <a:bodyPr>
            <a:noAutofit/>
          </a:bodyPr>
          <a:lstStyle/>
          <a:p>
            <a:r>
              <a:rPr lang="en-US" sz="3600" dirty="0"/>
              <a:t>OPTIMAL PLACE FOR OPENING A NEW RESTAURANT IN TORONTO</a:t>
            </a:r>
          </a:p>
        </p:txBody>
      </p:sp>
      <p:sp>
        <p:nvSpPr>
          <p:cNvPr id="3" name="Subtitle 2">
            <a:extLst>
              <a:ext uri="{FF2B5EF4-FFF2-40B4-BE49-F238E27FC236}">
                <a16:creationId xmlns:a16="http://schemas.microsoft.com/office/drawing/2014/main" id="{22A56BA5-484D-44AB-9674-6E011551E9DE}"/>
              </a:ext>
            </a:extLst>
          </p:cNvPr>
          <p:cNvSpPr>
            <a:spLocks noGrp="1"/>
          </p:cNvSpPr>
          <p:nvPr>
            <p:ph type="subTitle" idx="1"/>
          </p:nvPr>
        </p:nvSpPr>
        <p:spPr/>
        <p:txBody>
          <a:bodyPr/>
          <a:lstStyle/>
          <a:p>
            <a:r>
              <a:rPr lang="en-US" dirty="0"/>
              <a:t>Final Presentation</a:t>
            </a:r>
          </a:p>
        </p:txBody>
      </p:sp>
    </p:spTree>
    <p:extLst>
      <p:ext uri="{BB962C8B-B14F-4D97-AF65-F5344CB8AC3E}">
        <p14:creationId xmlns:p14="http://schemas.microsoft.com/office/powerpoint/2010/main" val="200999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F40E-9369-41F2-AF1B-7950E1BFCC3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1CBC5D5-6D40-4CB8-8CC4-E849F1EC4F80}"/>
              </a:ext>
            </a:extLst>
          </p:cNvPr>
          <p:cNvSpPr>
            <a:spLocks noGrp="1"/>
          </p:cNvSpPr>
          <p:nvPr>
            <p:ph idx="1"/>
          </p:nvPr>
        </p:nvSpPr>
        <p:spPr/>
        <p:txBody>
          <a:bodyPr/>
          <a:lstStyle/>
          <a:p>
            <a:r>
              <a:rPr lang="en-US" dirty="0"/>
              <a:t>The restaurant owners need to be very careful when they want to open their branch anywhere because a lot of factors come into play and especially whether they have any competition in that area or not?</a:t>
            </a:r>
          </a:p>
          <a:p>
            <a:r>
              <a:rPr lang="en-US" dirty="0"/>
              <a:t>They also need to be careful about what other venues are there in that area which could make their sales go higher like a park or station or an office?</a:t>
            </a:r>
          </a:p>
        </p:txBody>
      </p:sp>
    </p:spTree>
    <p:extLst>
      <p:ext uri="{BB962C8B-B14F-4D97-AF65-F5344CB8AC3E}">
        <p14:creationId xmlns:p14="http://schemas.microsoft.com/office/powerpoint/2010/main" val="189675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C1C8-FCE7-4A29-92C2-C2DB2F34CFB1}"/>
              </a:ext>
            </a:extLst>
          </p:cNvPr>
          <p:cNvSpPr>
            <a:spLocks noGrp="1"/>
          </p:cNvSpPr>
          <p:nvPr>
            <p:ph type="title"/>
          </p:nvPr>
        </p:nvSpPr>
        <p:spPr>
          <a:xfrm>
            <a:off x="648930" y="629266"/>
            <a:ext cx="9252154" cy="1223983"/>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54CFE4D9-8704-4A27-BEED-8F4D21E8B4B1}"/>
              </a:ext>
            </a:extLst>
          </p:cNvPr>
          <p:cNvSpPr>
            <a:spLocks noGrp="1"/>
          </p:cNvSpPr>
          <p:nvPr>
            <p:ph idx="1"/>
          </p:nvPr>
        </p:nvSpPr>
        <p:spPr>
          <a:xfrm>
            <a:off x="1103311" y="2052214"/>
            <a:ext cx="4338409" cy="4196185"/>
          </a:xfrm>
        </p:spPr>
        <p:txBody>
          <a:bodyPr>
            <a:normAutofit/>
          </a:bodyPr>
          <a:lstStyle/>
          <a:p>
            <a:pPr>
              <a:lnSpc>
                <a:spcPct val="90000"/>
              </a:lnSpc>
            </a:pPr>
            <a:r>
              <a:rPr lang="en-US" dirty="0"/>
              <a:t>The Data for neighborhoods in Toronto was collected through web scraping of Wikipedia and it was thoroughly preprocessed and cleaned before it could become useful for us</a:t>
            </a:r>
          </a:p>
          <a:p>
            <a:pPr>
              <a:lnSpc>
                <a:spcPct val="90000"/>
              </a:lnSpc>
            </a:pPr>
            <a:r>
              <a:rPr lang="en-US" dirty="0"/>
              <a:t>The Data for coordinates was provided in a CSV which was collected through “Geopy” which is a library in python.</a:t>
            </a:r>
          </a:p>
          <a:p>
            <a:pPr>
              <a:lnSpc>
                <a:spcPct val="90000"/>
              </a:lnSpc>
            </a:pPr>
            <a:r>
              <a:rPr lang="en-US" dirty="0"/>
              <a:t>The venues were collected using </a:t>
            </a:r>
            <a:r>
              <a:rPr lang="en-US" dirty="0" err="1"/>
              <a:t>FourSquare</a:t>
            </a:r>
            <a:r>
              <a:rPr lang="en-US" dirty="0"/>
              <a:t> API</a:t>
            </a:r>
          </a:p>
        </p:txBody>
      </p:sp>
      <p:pic>
        <p:nvPicPr>
          <p:cNvPr id="4" name="Picture 3">
            <a:extLst>
              <a:ext uri="{FF2B5EF4-FFF2-40B4-BE49-F238E27FC236}">
                <a16:creationId xmlns:a16="http://schemas.microsoft.com/office/drawing/2014/main" id="{AE4EB724-D460-4FE3-913E-AA99654FC97E}"/>
              </a:ext>
            </a:extLst>
          </p:cNvPr>
          <p:cNvPicPr/>
          <p:nvPr/>
        </p:nvPicPr>
        <p:blipFill>
          <a:blip r:embed="rId3"/>
          <a:stretch>
            <a:fillRect/>
          </a:stretch>
        </p:blipFill>
        <p:spPr>
          <a:xfrm>
            <a:off x="6714145" y="2052213"/>
            <a:ext cx="4207169"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3163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ABC7-EBF0-4B4F-B6BD-19DE0AF715F5}"/>
              </a:ext>
            </a:extLst>
          </p:cNvPr>
          <p:cNvSpPr>
            <a:spLocks noGrp="1"/>
          </p:cNvSpPr>
          <p:nvPr>
            <p:ph type="title"/>
          </p:nvPr>
        </p:nvSpPr>
        <p:spPr>
          <a:xfrm>
            <a:off x="648930" y="629266"/>
            <a:ext cx="9252154" cy="1223983"/>
          </a:xfrm>
        </p:spPr>
        <p:txBody>
          <a:bodyPr>
            <a:normAutofit/>
          </a:bodyPr>
          <a:lstStyle/>
          <a:p>
            <a:r>
              <a:rPr lang="en-US" dirty="0"/>
              <a:t>Data Analysis</a:t>
            </a:r>
          </a:p>
        </p:txBody>
      </p:sp>
      <p:sp>
        <p:nvSpPr>
          <p:cNvPr id="3" name="Content Placeholder 2">
            <a:extLst>
              <a:ext uri="{FF2B5EF4-FFF2-40B4-BE49-F238E27FC236}">
                <a16:creationId xmlns:a16="http://schemas.microsoft.com/office/drawing/2014/main" id="{88F1A2B1-2EA0-4F8B-8F66-0BF89136395A}"/>
              </a:ext>
            </a:extLst>
          </p:cNvPr>
          <p:cNvSpPr>
            <a:spLocks noGrp="1"/>
          </p:cNvSpPr>
          <p:nvPr>
            <p:ph idx="1"/>
          </p:nvPr>
        </p:nvSpPr>
        <p:spPr>
          <a:xfrm>
            <a:off x="1103311" y="2052214"/>
            <a:ext cx="4338409" cy="4196185"/>
          </a:xfrm>
        </p:spPr>
        <p:txBody>
          <a:bodyPr>
            <a:normAutofit/>
          </a:bodyPr>
          <a:lstStyle/>
          <a:p>
            <a:r>
              <a:rPr lang="en-US" dirty="0"/>
              <a:t>The Dataset was combined like this </a:t>
            </a:r>
          </a:p>
        </p:txBody>
      </p:sp>
      <p:pic>
        <p:nvPicPr>
          <p:cNvPr id="4" name="Picture 3">
            <a:extLst>
              <a:ext uri="{FF2B5EF4-FFF2-40B4-BE49-F238E27FC236}">
                <a16:creationId xmlns:a16="http://schemas.microsoft.com/office/drawing/2014/main" id="{41FE9461-A5BE-43C1-B6FF-962AA1148975}"/>
              </a:ext>
            </a:extLst>
          </p:cNvPr>
          <p:cNvPicPr/>
          <p:nvPr/>
        </p:nvPicPr>
        <p:blipFill>
          <a:blip r:embed="rId3"/>
          <a:stretch>
            <a:fillRect/>
          </a:stretch>
        </p:blipFill>
        <p:spPr>
          <a:xfrm>
            <a:off x="6091916" y="2785123"/>
            <a:ext cx="5451627" cy="273036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3493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D6BF-8BE3-4826-A9CD-D1F429CE74EB}"/>
              </a:ext>
            </a:extLst>
          </p:cNvPr>
          <p:cNvSpPr>
            <a:spLocks noGrp="1"/>
          </p:cNvSpPr>
          <p:nvPr>
            <p:ph type="title"/>
          </p:nvPr>
        </p:nvSpPr>
        <p:spPr>
          <a:xfrm>
            <a:off x="648930" y="629266"/>
            <a:ext cx="9252154" cy="1223983"/>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AA60983E-BDF7-4FA8-96C9-804E4A628CC9}"/>
              </a:ext>
            </a:extLst>
          </p:cNvPr>
          <p:cNvSpPr>
            <a:spLocks noGrp="1"/>
          </p:cNvSpPr>
          <p:nvPr>
            <p:ph idx="1"/>
          </p:nvPr>
        </p:nvSpPr>
        <p:spPr>
          <a:xfrm>
            <a:off x="1103311" y="2052214"/>
            <a:ext cx="4338409" cy="4196185"/>
          </a:xfrm>
        </p:spPr>
        <p:txBody>
          <a:bodyPr>
            <a:normAutofit/>
          </a:bodyPr>
          <a:lstStyle/>
          <a:p>
            <a:r>
              <a:rPr lang="en-US" dirty="0"/>
              <a:t>After the Foursquare API was used to get venues, The venues for each neighborhood were found and after some coding, the neighborhood with its 10 most common venues were found.</a:t>
            </a:r>
          </a:p>
          <a:p>
            <a:pPr marL="0" indent="0">
              <a:buNone/>
            </a:pPr>
            <a:endParaRPr lang="en-US" dirty="0"/>
          </a:p>
        </p:txBody>
      </p:sp>
      <p:pic>
        <p:nvPicPr>
          <p:cNvPr id="4" name="Picture 3">
            <a:extLst>
              <a:ext uri="{FF2B5EF4-FFF2-40B4-BE49-F238E27FC236}">
                <a16:creationId xmlns:a16="http://schemas.microsoft.com/office/drawing/2014/main" id="{0F833967-91E4-4E3F-BD87-1E0CA262C727}"/>
              </a:ext>
            </a:extLst>
          </p:cNvPr>
          <p:cNvPicPr/>
          <p:nvPr/>
        </p:nvPicPr>
        <p:blipFill>
          <a:blip r:embed="rId3"/>
          <a:stretch>
            <a:fillRect/>
          </a:stretch>
        </p:blipFill>
        <p:spPr>
          <a:xfrm>
            <a:off x="5824629" y="2570455"/>
            <a:ext cx="5964096" cy="211408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9454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8576-C090-4B2F-9948-DD5CABF1380D}"/>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348F03B-C7B9-4FAD-BFF1-43213C663362}"/>
              </a:ext>
            </a:extLst>
          </p:cNvPr>
          <p:cNvSpPr>
            <a:spLocks noGrp="1"/>
          </p:cNvSpPr>
          <p:nvPr>
            <p:ph idx="1"/>
          </p:nvPr>
        </p:nvSpPr>
        <p:spPr/>
        <p:txBody>
          <a:bodyPr/>
          <a:lstStyle/>
          <a:p>
            <a:r>
              <a:rPr lang="en-US" dirty="0"/>
              <a:t>K-Means clustering algorithm was used to cluster different neighborhoods and so that we could deduce which neighborhood could be considered as optimal for the new restaurants</a:t>
            </a:r>
          </a:p>
        </p:txBody>
      </p:sp>
    </p:spTree>
    <p:extLst>
      <p:ext uri="{BB962C8B-B14F-4D97-AF65-F5344CB8AC3E}">
        <p14:creationId xmlns:p14="http://schemas.microsoft.com/office/powerpoint/2010/main" val="240238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76E4-70F0-471B-98B2-6D5668EA4346}"/>
              </a:ext>
            </a:extLst>
          </p:cNvPr>
          <p:cNvSpPr>
            <a:spLocks noGrp="1"/>
          </p:cNvSpPr>
          <p:nvPr>
            <p:ph type="title"/>
          </p:nvPr>
        </p:nvSpPr>
        <p:spPr>
          <a:xfrm>
            <a:off x="648930" y="629266"/>
            <a:ext cx="9252154" cy="1223983"/>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1AE65096-D1E6-42C3-86F2-2812B603A3A7}"/>
              </a:ext>
            </a:extLst>
          </p:cNvPr>
          <p:cNvSpPr>
            <a:spLocks noGrp="1"/>
          </p:cNvSpPr>
          <p:nvPr>
            <p:ph idx="1"/>
          </p:nvPr>
        </p:nvSpPr>
        <p:spPr>
          <a:xfrm>
            <a:off x="1103311" y="2052214"/>
            <a:ext cx="4338409" cy="4196185"/>
          </a:xfrm>
        </p:spPr>
        <p:txBody>
          <a:bodyPr>
            <a:normAutofit/>
          </a:bodyPr>
          <a:lstStyle/>
          <a:p>
            <a:r>
              <a:rPr lang="en-US" dirty="0"/>
              <a:t>Final result was found which included few neighborhoods which were found to be optimum because they had lesser number of food places and more number of stations, parks and other venues.</a:t>
            </a:r>
          </a:p>
          <a:p>
            <a:endParaRPr lang="en-US" dirty="0"/>
          </a:p>
        </p:txBody>
      </p:sp>
      <p:pic>
        <p:nvPicPr>
          <p:cNvPr id="4" name="Picture 3">
            <a:extLst>
              <a:ext uri="{FF2B5EF4-FFF2-40B4-BE49-F238E27FC236}">
                <a16:creationId xmlns:a16="http://schemas.microsoft.com/office/drawing/2014/main" id="{E7E36764-3C13-4E03-83F4-BD3AC1FDA0FB}"/>
              </a:ext>
            </a:extLst>
          </p:cNvPr>
          <p:cNvPicPr/>
          <p:nvPr/>
        </p:nvPicPr>
        <p:blipFill>
          <a:blip r:embed="rId3"/>
          <a:stretch>
            <a:fillRect/>
          </a:stretch>
        </p:blipFill>
        <p:spPr>
          <a:xfrm>
            <a:off x="6091916" y="2528447"/>
            <a:ext cx="5451627" cy="324371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3146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B7E7-89EF-4ECD-B692-14D2B98C89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5AC381-1FA6-40F9-95D9-3E9F7B238B13}"/>
              </a:ext>
            </a:extLst>
          </p:cNvPr>
          <p:cNvSpPr>
            <a:spLocks noGrp="1"/>
          </p:cNvSpPr>
          <p:nvPr>
            <p:ph idx="1"/>
          </p:nvPr>
        </p:nvSpPr>
        <p:spPr/>
        <p:txBody>
          <a:bodyPr/>
          <a:lstStyle/>
          <a:p>
            <a:r>
              <a:rPr lang="en-US" dirty="0"/>
              <a:t>This dataset was used to predict an optimal place for a person looking to invest in food business and this can also be used for people who are looking for other businesses like Transportation, Parks, Boutiques or other sort of businesses because results contain a lot of useful other venues information as well</a:t>
            </a:r>
          </a:p>
        </p:txBody>
      </p:sp>
    </p:spTree>
    <p:extLst>
      <p:ext uri="{BB962C8B-B14F-4D97-AF65-F5344CB8AC3E}">
        <p14:creationId xmlns:p14="http://schemas.microsoft.com/office/powerpoint/2010/main" val="313332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2574-541D-4713-98A1-D207C61A19DE}"/>
              </a:ext>
            </a:extLst>
          </p:cNvPr>
          <p:cNvSpPr>
            <a:spLocks noGrp="1"/>
          </p:cNvSpPr>
          <p:nvPr>
            <p:ph type="title"/>
          </p:nvPr>
        </p:nvSpPr>
        <p:spPr/>
        <p:txBody>
          <a:bodyPr/>
          <a:lstStyle/>
          <a:p>
            <a:r>
              <a:rPr lang="en-US" dirty="0"/>
              <a:t>Thankyou</a:t>
            </a:r>
          </a:p>
        </p:txBody>
      </p:sp>
    </p:spTree>
    <p:extLst>
      <p:ext uri="{BB962C8B-B14F-4D97-AF65-F5344CB8AC3E}">
        <p14:creationId xmlns:p14="http://schemas.microsoft.com/office/powerpoint/2010/main" val="3173091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299</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OPTIMAL PLACE FOR OPENING A NEW RESTAURANT IN TORONTO</vt:lpstr>
      <vt:lpstr>Introduction</vt:lpstr>
      <vt:lpstr>Data</vt:lpstr>
      <vt:lpstr>Data Analysis</vt:lpstr>
      <vt:lpstr>Contd.</vt:lpstr>
      <vt:lpstr>Algorithm</vt:lpstr>
      <vt:lpstr>Results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PLACE FOR OPENING A NEW RESTAURANT IN TORONTO</dc:title>
  <dc:creator>Huzaifah Saleem</dc:creator>
  <cp:lastModifiedBy>Huzaifah Saleem</cp:lastModifiedBy>
  <cp:revision>5</cp:revision>
  <dcterms:created xsi:type="dcterms:W3CDTF">2019-03-25T17:57:09Z</dcterms:created>
  <dcterms:modified xsi:type="dcterms:W3CDTF">2019-03-25T18:21:04Z</dcterms:modified>
</cp:coreProperties>
</file>