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3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2D8EB8-F0D6-3842-8490-0CD7867CF0A1}" v="4" dt="2023-01-04T00:42:41.3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ton Russell, Prof." userId="06708d83-fc2b-4190-b0c8-dc9a4695075b" providerId="ADAL" clId="{642D8EB8-F0D6-3842-8490-0CD7867CF0A1}"/>
    <pc:docChg chg="undo custSel addSld modSld">
      <pc:chgData name="Alton Russell, Prof." userId="06708d83-fc2b-4190-b0c8-dc9a4695075b" providerId="ADAL" clId="{642D8EB8-F0D6-3842-8490-0CD7867CF0A1}" dt="2023-01-04T00:42:58.774" v="118" actId="1035"/>
      <pc:docMkLst>
        <pc:docMk/>
      </pc:docMkLst>
      <pc:sldChg chg="delSp mod">
        <pc:chgData name="Alton Russell, Prof." userId="06708d83-fc2b-4190-b0c8-dc9a4695075b" providerId="ADAL" clId="{642D8EB8-F0D6-3842-8490-0CD7867CF0A1}" dt="2023-01-04T00:26:12.712" v="29" actId="478"/>
        <pc:sldMkLst>
          <pc:docMk/>
          <pc:sldMk cId="1178302111" sldId="257"/>
        </pc:sldMkLst>
        <pc:picChg chg="del">
          <ac:chgData name="Alton Russell, Prof." userId="06708d83-fc2b-4190-b0c8-dc9a4695075b" providerId="ADAL" clId="{642D8EB8-F0D6-3842-8490-0CD7867CF0A1}" dt="2023-01-04T00:26:05.777" v="28" actId="478"/>
          <ac:picMkLst>
            <pc:docMk/>
            <pc:sldMk cId="1178302111" sldId="257"/>
            <ac:picMk id="12" creationId="{4C33ECE6-582D-C62F-571E-7A3274141032}"/>
          </ac:picMkLst>
        </pc:picChg>
        <pc:picChg chg="del">
          <ac:chgData name="Alton Russell, Prof." userId="06708d83-fc2b-4190-b0c8-dc9a4695075b" providerId="ADAL" clId="{642D8EB8-F0D6-3842-8490-0CD7867CF0A1}" dt="2023-01-04T00:26:12.712" v="29" actId="478"/>
          <ac:picMkLst>
            <pc:docMk/>
            <pc:sldMk cId="1178302111" sldId="257"/>
            <ac:picMk id="20" creationId="{D7A4F2BC-4783-4B9B-1E7E-DE6A3008686D}"/>
          </ac:picMkLst>
        </pc:picChg>
      </pc:sldChg>
      <pc:sldChg chg="addSp delSp modSp new mod">
        <pc:chgData name="Alton Russell, Prof." userId="06708d83-fc2b-4190-b0c8-dc9a4695075b" providerId="ADAL" clId="{642D8EB8-F0D6-3842-8490-0CD7867CF0A1}" dt="2023-01-04T00:07:09.804" v="27" actId="1076"/>
        <pc:sldMkLst>
          <pc:docMk/>
          <pc:sldMk cId="1546029962" sldId="258"/>
        </pc:sldMkLst>
        <pc:spChg chg="del">
          <ac:chgData name="Alton Russell, Prof." userId="06708d83-fc2b-4190-b0c8-dc9a4695075b" providerId="ADAL" clId="{642D8EB8-F0D6-3842-8490-0CD7867CF0A1}" dt="2023-01-04T00:06:08.337" v="1" actId="478"/>
          <ac:spMkLst>
            <pc:docMk/>
            <pc:sldMk cId="1546029962" sldId="258"/>
            <ac:spMk id="3" creationId="{46C18218-7006-36DC-2862-E1EB6683094E}"/>
          </ac:spMkLst>
        </pc:spChg>
        <pc:spChg chg="add mod">
          <ac:chgData name="Alton Russell, Prof." userId="06708d83-fc2b-4190-b0c8-dc9a4695075b" providerId="ADAL" clId="{642D8EB8-F0D6-3842-8490-0CD7867CF0A1}" dt="2023-01-04T00:06:20.256" v="5" actId="1076"/>
          <ac:spMkLst>
            <pc:docMk/>
            <pc:sldMk cId="1546029962" sldId="258"/>
            <ac:spMk id="5" creationId="{A9D00B2A-9464-DD50-BDD0-5A7A82FF8422}"/>
          </ac:spMkLst>
        </pc:spChg>
        <pc:spChg chg="add mod">
          <ac:chgData name="Alton Russell, Prof." userId="06708d83-fc2b-4190-b0c8-dc9a4695075b" providerId="ADAL" clId="{642D8EB8-F0D6-3842-8490-0CD7867CF0A1}" dt="2023-01-04T00:06:20.256" v="5" actId="1076"/>
          <ac:spMkLst>
            <pc:docMk/>
            <pc:sldMk cId="1546029962" sldId="258"/>
            <ac:spMk id="6" creationId="{CBCA8FA4-FF90-D184-CBB0-34C95152304A}"/>
          </ac:spMkLst>
        </pc:spChg>
        <pc:spChg chg="add del mod">
          <ac:chgData name="Alton Russell, Prof." userId="06708d83-fc2b-4190-b0c8-dc9a4695075b" providerId="ADAL" clId="{642D8EB8-F0D6-3842-8490-0CD7867CF0A1}" dt="2023-01-04T00:06:46.066" v="10" actId="478"/>
          <ac:spMkLst>
            <pc:docMk/>
            <pc:sldMk cId="1546029962" sldId="258"/>
            <ac:spMk id="7" creationId="{E0E3520E-798D-CE5D-EF9E-AE223DF27BA5}"/>
          </ac:spMkLst>
        </pc:spChg>
        <pc:spChg chg="add mod">
          <ac:chgData name="Alton Russell, Prof." userId="06708d83-fc2b-4190-b0c8-dc9a4695075b" providerId="ADAL" clId="{642D8EB8-F0D6-3842-8490-0CD7867CF0A1}" dt="2023-01-04T00:06:44.939" v="9" actId="14100"/>
          <ac:spMkLst>
            <pc:docMk/>
            <pc:sldMk cId="1546029962" sldId="258"/>
            <ac:spMk id="8" creationId="{B20FBEFE-F04F-CD0E-391E-7E8576703BDF}"/>
          </ac:spMkLst>
        </pc:spChg>
        <pc:spChg chg="add mod">
          <ac:chgData name="Alton Russell, Prof." userId="06708d83-fc2b-4190-b0c8-dc9a4695075b" providerId="ADAL" clId="{642D8EB8-F0D6-3842-8490-0CD7867CF0A1}" dt="2023-01-04T00:06:20.256" v="5" actId="1076"/>
          <ac:spMkLst>
            <pc:docMk/>
            <pc:sldMk cId="1546029962" sldId="258"/>
            <ac:spMk id="9" creationId="{9F329F56-A30F-7B6B-A10F-40E6BDB9BB3E}"/>
          </ac:spMkLst>
        </pc:spChg>
        <pc:spChg chg="add del mod">
          <ac:chgData name="Alton Russell, Prof." userId="06708d83-fc2b-4190-b0c8-dc9a4695075b" providerId="ADAL" clId="{642D8EB8-F0D6-3842-8490-0CD7867CF0A1}" dt="2023-01-04T00:07:09.804" v="27" actId="1076"/>
          <ac:spMkLst>
            <pc:docMk/>
            <pc:sldMk cId="1546029962" sldId="258"/>
            <ac:spMk id="10" creationId="{4B24BC29-55D1-E917-7218-2DA6917B64FA}"/>
          </ac:spMkLst>
        </pc:spChg>
        <pc:picChg chg="add del mod">
          <ac:chgData name="Alton Russell, Prof." userId="06708d83-fc2b-4190-b0c8-dc9a4695075b" providerId="ADAL" clId="{642D8EB8-F0D6-3842-8490-0CD7867CF0A1}" dt="2023-01-04T00:06:11.262" v="3" actId="478"/>
          <ac:picMkLst>
            <pc:docMk/>
            <pc:sldMk cId="1546029962" sldId="258"/>
            <ac:picMk id="4" creationId="{679F961D-87A6-C67D-6FA1-A787DFD8916D}"/>
          </ac:picMkLst>
        </pc:picChg>
      </pc:sldChg>
      <pc:sldChg chg="addSp delSp modSp new mod">
        <pc:chgData name="Alton Russell, Prof." userId="06708d83-fc2b-4190-b0c8-dc9a4695075b" providerId="ADAL" clId="{642D8EB8-F0D6-3842-8490-0CD7867CF0A1}" dt="2023-01-04T00:42:58.774" v="118" actId="1035"/>
        <pc:sldMkLst>
          <pc:docMk/>
          <pc:sldMk cId="956310125" sldId="259"/>
        </pc:sldMkLst>
        <pc:spChg chg="mod">
          <ac:chgData name="Alton Russell, Prof." userId="06708d83-fc2b-4190-b0c8-dc9a4695075b" providerId="ADAL" clId="{642D8EB8-F0D6-3842-8490-0CD7867CF0A1}" dt="2023-01-04T00:42:52.047" v="115" actId="1038"/>
          <ac:spMkLst>
            <pc:docMk/>
            <pc:sldMk cId="956310125" sldId="259"/>
            <ac:spMk id="3" creationId="{9D926CF6-B806-5061-D85F-0E61F301F00B}"/>
          </ac:spMkLst>
        </pc:spChg>
        <pc:spChg chg="add mod">
          <ac:chgData name="Alton Russell, Prof." userId="06708d83-fc2b-4190-b0c8-dc9a4695075b" providerId="ADAL" clId="{642D8EB8-F0D6-3842-8490-0CD7867CF0A1}" dt="2023-01-04T00:41:19.652" v="107" actId="1076"/>
          <ac:spMkLst>
            <pc:docMk/>
            <pc:sldMk cId="956310125" sldId="259"/>
            <ac:spMk id="4" creationId="{03C9ED8D-BCFC-82FD-9259-DF33364F193B}"/>
          </ac:spMkLst>
        </pc:spChg>
        <pc:spChg chg="add mod">
          <ac:chgData name="Alton Russell, Prof." userId="06708d83-fc2b-4190-b0c8-dc9a4695075b" providerId="ADAL" clId="{642D8EB8-F0D6-3842-8490-0CD7867CF0A1}" dt="2023-01-04T00:42:56.068" v="116" actId="1035"/>
          <ac:spMkLst>
            <pc:docMk/>
            <pc:sldMk cId="956310125" sldId="259"/>
            <ac:spMk id="5" creationId="{DCB839E4-8208-F2AE-1034-5085E581829D}"/>
          </ac:spMkLst>
        </pc:spChg>
        <pc:spChg chg="add mod">
          <ac:chgData name="Alton Russell, Prof." userId="06708d83-fc2b-4190-b0c8-dc9a4695075b" providerId="ADAL" clId="{642D8EB8-F0D6-3842-8490-0CD7867CF0A1}" dt="2023-01-04T00:42:58.774" v="118" actId="1035"/>
          <ac:spMkLst>
            <pc:docMk/>
            <pc:sldMk cId="956310125" sldId="259"/>
            <ac:spMk id="6" creationId="{DB7B5F31-8803-0E90-392F-176A22B93361}"/>
          </ac:spMkLst>
        </pc:spChg>
        <pc:spChg chg="add del mod">
          <ac:chgData name="Alton Russell, Prof." userId="06708d83-fc2b-4190-b0c8-dc9a4695075b" providerId="ADAL" clId="{642D8EB8-F0D6-3842-8490-0CD7867CF0A1}" dt="2023-01-04T00:42:41.301" v="112" actId="767"/>
          <ac:spMkLst>
            <pc:docMk/>
            <pc:sldMk cId="956310125" sldId="259"/>
            <ac:spMk id="7" creationId="{A9A20E79-BA64-B29F-34A4-BCCC44511DC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7F23C-4DDC-FB3A-F24E-CBFA86B2F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E07D6D-FAEC-02F2-CD21-EAF42B6C3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3409-6CAD-C3A3-C167-2CDBA39A4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D99B-8D91-A844-BA3A-B2A40D21540E}" type="datetimeFigureOut">
              <a:rPr lang="en-US" smtClean="0"/>
              <a:t>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46D4D-705F-C947-6E34-59397B6CC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86E7D-25D9-DCCB-5975-4139A3AA8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CA4B2-2101-9442-84B8-44EFCD6B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41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8BFD5-6B2F-FE43-6BD2-D327DEA63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EB3104-8F6B-FE13-B979-60068CA58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FD78A-9768-9699-32F1-501BD029B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D99B-8D91-A844-BA3A-B2A40D21540E}" type="datetimeFigureOut">
              <a:rPr lang="en-US" smtClean="0"/>
              <a:t>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94995-B9A4-95CC-D63B-CF8B39216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0A2C5-9F7D-42C6-4D7D-6FB2BC54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CA4B2-2101-9442-84B8-44EFCD6B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16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0F7F61-CC32-A603-DC86-C5E18A177E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FA91A7-AB1E-8BCB-2E6E-C93358048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FD908-9BF9-994D-36CF-A5A682202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D99B-8D91-A844-BA3A-B2A40D21540E}" type="datetimeFigureOut">
              <a:rPr lang="en-US" smtClean="0"/>
              <a:t>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81EAE-C267-715B-335B-FE93AFC4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7F3E2-A6D3-A72A-C95F-D105943A5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CA4B2-2101-9442-84B8-44EFCD6B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7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A3163-90D4-267C-477A-2F970F5A8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C4B5B-DE7A-6739-9A8C-E29A7CEAB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B7F7C-CDFC-CB21-AE2C-D965089D2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D99B-8D91-A844-BA3A-B2A40D21540E}" type="datetimeFigureOut">
              <a:rPr lang="en-US" smtClean="0"/>
              <a:t>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DE1B7-97C7-C1F2-6A23-1D48C793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7ED58-70D3-2319-9F0C-079B1FD0D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CA4B2-2101-9442-84B8-44EFCD6B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0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8DFD3-D63E-46A5-454F-659B066C2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51DB1-1EF6-E05E-F344-9BEE0F381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46BB8-03E8-16AB-C067-5B8F372B4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D99B-8D91-A844-BA3A-B2A40D21540E}" type="datetimeFigureOut">
              <a:rPr lang="en-US" smtClean="0"/>
              <a:t>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DD92C-E804-C61C-6AC0-09C5E8083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FD2ED-91FE-3251-DD02-47BEF80D0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CA4B2-2101-9442-84B8-44EFCD6B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88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BFAE2-589E-B930-4512-712CF76C0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8C4EA-3776-8CDF-59E0-F62C947F6D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4EA02-CFA8-0E73-2CFF-C96513A50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4968C-B634-F21E-8B41-686E7D213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D99B-8D91-A844-BA3A-B2A40D21540E}" type="datetimeFigureOut">
              <a:rPr lang="en-US" smtClean="0"/>
              <a:t>1/3/23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51783-E8A5-0892-6E55-DA848D412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0F697-D4C3-0E7C-19AD-A5D39D922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CA4B2-2101-9442-84B8-44EFCD6B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2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2AA8A-D78B-BA73-2576-C696A5C0F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FAA2B-9D46-DFF5-67CB-48A720D59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02638-7005-0356-B832-B6BDC0048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67DD3D-6DF6-5E16-07A0-550B7CB78E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92CD07-18CE-3256-5769-B19F4F05CE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66E100-54B5-5C44-78AA-8CF1CF177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D99B-8D91-A844-BA3A-B2A40D21540E}" type="datetimeFigureOut">
              <a:rPr lang="en-US" smtClean="0"/>
              <a:t>1/3/23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5E418C-61DC-EC17-87F7-026EEA571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26B8FB-BB55-D5E0-8816-A585CA91A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CA4B2-2101-9442-84B8-44EFCD6B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19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D392D-A849-2A66-8392-89E9905A4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764FF0-AF66-2FDC-E187-1B5F0521F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D99B-8D91-A844-BA3A-B2A40D21540E}" type="datetimeFigureOut">
              <a:rPr lang="en-US" smtClean="0"/>
              <a:t>1/3/23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1FDDB-7AAB-9A46-25C9-829E99EBD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D2E3C3-0497-E10B-5A05-B0F892C0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CA4B2-2101-9442-84B8-44EFCD6B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6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B0479D-0501-4F20-FD57-51B783114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D99B-8D91-A844-BA3A-B2A40D21540E}" type="datetimeFigureOut">
              <a:rPr lang="en-US" smtClean="0"/>
              <a:t>1/3/23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B0F17-5408-0A13-7193-120940E97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563CF-A639-F1BC-BC07-0FA583788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CA4B2-2101-9442-84B8-44EFCD6B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98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CA67F-0E08-2D99-8DC6-EC5EFB095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32B6B-E618-4CFC-9288-9F82AE4EE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71E8D-5824-060D-5820-35DF3C95C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B44DE-7719-581D-1041-A04BA6370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D99B-8D91-A844-BA3A-B2A40D21540E}" type="datetimeFigureOut">
              <a:rPr lang="en-US" smtClean="0"/>
              <a:t>1/3/23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988C0-C706-3BB6-4D21-EAA6F1E07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625CB-F7F8-F1D5-4B50-6C2B39A0E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CA4B2-2101-9442-84B8-44EFCD6B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6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AB61D-EE97-B542-C2DC-F25292998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1C99B7-8196-95BE-377B-66F3AE694D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AAEA6-258D-65A3-B787-60BF8CBDE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6339F-6913-92FB-F5A9-D9ED85539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D99B-8D91-A844-BA3A-B2A40D21540E}" type="datetimeFigureOut">
              <a:rPr lang="en-US" smtClean="0"/>
              <a:t>1/3/23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D06391-47C6-6F0E-49A2-71C39946B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A35FB-1C8B-F3F7-4E1A-AB7269BA4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CA4B2-2101-9442-84B8-44EFCD6B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3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37FFD5-796C-2C4F-C052-2AA7E36F7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4A08D-1F80-7BB3-9DD6-9E82DF82D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9F4AB-DA51-AE91-ADE6-EC3EF5E7E8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DD99B-8D91-A844-BA3A-B2A40D21540E}" type="datetimeFigureOut">
              <a:rPr lang="en-US" smtClean="0"/>
              <a:t>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B6F09-D31D-3BCF-0EF4-696925726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8AEBC-3003-B37C-8B5C-7CB5F844D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CA4B2-2101-9442-84B8-44EFCD6B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14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15512-C6E7-B812-F22F-E1F37565F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2730B-B9A7-4460-F250-F8111A6D0E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C8386-1FF5-8C06-78E4-63A948E53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6E5A58-C2A5-9881-2DC5-C607D4E60B38}"/>
              </a:ext>
            </a:extLst>
          </p:cNvPr>
          <p:cNvSpPr/>
          <p:nvPr/>
        </p:nvSpPr>
        <p:spPr>
          <a:xfrm>
            <a:off x="637485" y="2945024"/>
            <a:ext cx="5208104" cy="17608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B701809-E33C-5213-3FF4-AFABCFE684B0}"/>
              </a:ext>
            </a:extLst>
          </p:cNvPr>
          <p:cNvSpPr/>
          <p:nvPr/>
        </p:nvSpPr>
        <p:spPr>
          <a:xfrm>
            <a:off x="1036704" y="3314356"/>
            <a:ext cx="2113723" cy="12622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3/8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ADE57BA-6C99-4154-2A61-06EA20B646D4}"/>
              </a:ext>
            </a:extLst>
          </p:cNvPr>
          <p:cNvSpPr/>
          <p:nvPr/>
        </p:nvSpPr>
        <p:spPr>
          <a:xfrm>
            <a:off x="2476226" y="3329038"/>
            <a:ext cx="2640497" cy="12622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1/8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A6D6FA-3F91-1540-F07E-64EFFFB83DDA}"/>
              </a:ext>
            </a:extLst>
          </p:cNvPr>
          <p:cNvSpPr txBox="1"/>
          <p:nvPr/>
        </p:nvSpPr>
        <p:spPr>
          <a:xfrm>
            <a:off x="2525916" y="3760825"/>
            <a:ext cx="65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1/8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3332FF-431B-CEB9-2532-6EB5B84D821D}"/>
              </a:ext>
            </a:extLst>
          </p:cNvPr>
          <p:cNvSpPr txBox="1"/>
          <p:nvPr/>
        </p:nvSpPr>
        <p:spPr>
          <a:xfrm>
            <a:off x="5071995" y="4257272"/>
            <a:ext cx="65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3/8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130322-C9C4-B195-D4F0-7CCD82E975F3}"/>
              </a:ext>
            </a:extLst>
          </p:cNvPr>
          <p:cNvSpPr txBox="1"/>
          <p:nvPr/>
        </p:nvSpPr>
        <p:spPr>
          <a:xfrm>
            <a:off x="1859995" y="2945024"/>
            <a:ext cx="53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032719-4E8A-0910-A0A3-A08E85274330}"/>
              </a:ext>
            </a:extLst>
          </p:cNvPr>
          <p:cNvSpPr txBox="1"/>
          <p:nvPr/>
        </p:nvSpPr>
        <p:spPr>
          <a:xfrm>
            <a:off x="3783220" y="2969193"/>
            <a:ext cx="53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E2F6F3-FCC1-59A4-D47A-BB6DE9D3AB8E}"/>
              </a:ext>
            </a:extLst>
          </p:cNvPr>
          <p:cNvSpPr/>
          <p:nvPr/>
        </p:nvSpPr>
        <p:spPr>
          <a:xfrm>
            <a:off x="6346413" y="4502425"/>
            <a:ext cx="5208104" cy="13255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6A6CDA-CBDD-0E9D-614D-0E55781FFCB7}"/>
              </a:ext>
            </a:extLst>
          </p:cNvPr>
          <p:cNvSpPr/>
          <p:nvPr/>
        </p:nvSpPr>
        <p:spPr>
          <a:xfrm>
            <a:off x="6738317" y="4702682"/>
            <a:ext cx="1116220" cy="94291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1/8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BCE278C-8373-B5C2-507C-DC98CE640711}"/>
              </a:ext>
            </a:extLst>
          </p:cNvPr>
          <p:cNvSpPr/>
          <p:nvPr/>
        </p:nvSpPr>
        <p:spPr>
          <a:xfrm>
            <a:off x="9362661" y="4613402"/>
            <a:ext cx="1462990" cy="112147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3/8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457EB2-3CA0-3DCD-A600-758F0F9CD8EA}"/>
              </a:ext>
            </a:extLst>
          </p:cNvPr>
          <p:cNvSpPr txBox="1"/>
          <p:nvPr/>
        </p:nvSpPr>
        <p:spPr>
          <a:xfrm>
            <a:off x="10825651" y="5412101"/>
            <a:ext cx="65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4/8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26C7B4-721F-99D7-60FA-AC0BB2EC48DC}"/>
              </a:ext>
            </a:extLst>
          </p:cNvPr>
          <p:cNvSpPr txBox="1"/>
          <p:nvPr/>
        </p:nvSpPr>
        <p:spPr>
          <a:xfrm>
            <a:off x="7205321" y="4706282"/>
            <a:ext cx="53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53B93A-0239-B85D-BD0A-FAD2D9A416AC}"/>
              </a:ext>
            </a:extLst>
          </p:cNvPr>
          <p:cNvSpPr txBox="1"/>
          <p:nvPr/>
        </p:nvSpPr>
        <p:spPr>
          <a:xfrm>
            <a:off x="9952107" y="4706282"/>
            <a:ext cx="53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178302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4B1AE-2906-DC2F-DDED-4EA097CD8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D00B2A-9464-DD50-BDD0-5A7A82FF8422}"/>
              </a:ext>
            </a:extLst>
          </p:cNvPr>
          <p:cNvSpPr/>
          <p:nvPr/>
        </p:nvSpPr>
        <p:spPr>
          <a:xfrm>
            <a:off x="2988850" y="3045100"/>
            <a:ext cx="5208104" cy="13255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CA8FA4-FF90-D184-CBB0-34C95152304A}"/>
              </a:ext>
            </a:extLst>
          </p:cNvPr>
          <p:cNvSpPr/>
          <p:nvPr/>
        </p:nvSpPr>
        <p:spPr>
          <a:xfrm>
            <a:off x="3380754" y="3245357"/>
            <a:ext cx="1116220" cy="94291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1/8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0FBEFE-F04F-CD0E-391E-7E8576703BDF}"/>
              </a:ext>
            </a:extLst>
          </p:cNvPr>
          <p:cNvSpPr txBox="1"/>
          <p:nvPr/>
        </p:nvSpPr>
        <p:spPr>
          <a:xfrm>
            <a:off x="7693572" y="3954776"/>
            <a:ext cx="43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Ω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329F56-A30F-7B6B-A10F-40E6BDB9BB3E}"/>
              </a:ext>
            </a:extLst>
          </p:cNvPr>
          <p:cNvSpPr txBox="1"/>
          <p:nvPr/>
        </p:nvSpPr>
        <p:spPr>
          <a:xfrm>
            <a:off x="3847758" y="3248957"/>
            <a:ext cx="53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24BC29-55D1-E917-7218-2DA6917B64FA}"/>
              </a:ext>
            </a:extLst>
          </p:cNvPr>
          <p:cNvSpPr txBox="1"/>
          <p:nvPr/>
        </p:nvSpPr>
        <p:spPr>
          <a:xfrm>
            <a:off x="6621518" y="3308445"/>
            <a:ext cx="688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A’</a:t>
            </a:r>
          </a:p>
          <a:p>
            <a:r>
              <a:rPr lang="en-US" dirty="0"/>
              <a:t>7/8</a:t>
            </a:r>
          </a:p>
        </p:txBody>
      </p:sp>
    </p:spTree>
    <p:extLst>
      <p:ext uri="{BB962C8B-B14F-4D97-AF65-F5344CB8AC3E}">
        <p14:creationId xmlns:p14="http://schemas.microsoft.com/office/powerpoint/2010/main" val="1546029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0D3-E072-0A94-C58F-77C649260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26CF6-B806-5061-D85F-0E61F301F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785" y="2354316"/>
            <a:ext cx="2511973" cy="26801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Decision node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dirty="0"/>
              <a:t>Change node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dirty="0"/>
              <a:t>Terminal node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C9ED8D-BCFC-82FD-9259-DF33364F193B}"/>
              </a:ext>
            </a:extLst>
          </p:cNvPr>
          <p:cNvSpPr/>
          <p:nvPr/>
        </p:nvSpPr>
        <p:spPr>
          <a:xfrm>
            <a:off x="1439918" y="2216902"/>
            <a:ext cx="720000" cy="72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CB839E4-8208-F2AE-1034-5085E581829D}"/>
              </a:ext>
            </a:extLst>
          </p:cNvPr>
          <p:cNvSpPr/>
          <p:nvPr/>
        </p:nvSpPr>
        <p:spPr>
          <a:xfrm>
            <a:off x="1439918" y="3189499"/>
            <a:ext cx="720000" cy="720000"/>
          </a:xfrm>
          <a:prstGeom prst="ellipse">
            <a:avLst/>
          </a:prstGeom>
          <a:solidFill>
            <a:srgbClr val="007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DB7B5F31-8803-0E90-392F-176A22B93361}"/>
              </a:ext>
            </a:extLst>
          </p:cNvPr>
          <p:cNvSpPr/>
          <p:nvPr/>
        </p:nvSpPr>
        <p:spPr>
          <a:xfrm rot="16200000">
            <a:off x="1439918" y="4162097"/>
            <a:ext cx="720000" cy="720000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10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23</Words>
  <Application>Microsoft Macintosh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 2013 - 2022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Alton Russell, Prof.</dc:creator>
  <cp:lastModifiedBy>Alton Russell, Prof.</cp:lastModifiedBy>
  <cp:revision>1</cp:revision>
  <dcterms:created xsi:type="dcterms:W3CDTF">2023-01-03T14:21:20Z</dcterms:created>
  <dcterms:modified xsi:type="dcterms:W3CDTF">2023-01-04T00:43:06Z</dcterms:modified>
</cp:coreProperties>
</file>