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, Huzefa (SMS group GmbH)" initials="MH(gG" lastIdx="2" clrIdx="0">
    <p:extLst>
      <p:ext uri="{19B8F6BF-5375-455C-9EA6-DF929625EA0E}">
        <p15:presenceInfo xmlns:p15="http://schemas.microsoft.com/office/powerpoint/2012/main" userId="S-1-5-21-724200512-2373065142-2817473336-153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BB681-EEC8-46BB-A5EF-D21ECB25A518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4E45-8CA3-47C8-AF18-7866F3D4C8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79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1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57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0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90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9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5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3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7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5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3D157-8C0D-40DD-9EF4-EEF326D4F433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53A84-822C-460C-9362-C10DAEF982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apidminer.com/latest/python/extension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5846" y="3166776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Rapid-Miner “Python Scripting Extension”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Rapid-Miner </a:t>
            </a:r>
            <a:r>
              <a:rPr lang="en-US" sz="2000" dirty="0" smtClean="0">
                <a:ln w="3175" cmpd="sng">
                  <a:noFill/>
                </a:ln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Python Library</a:t>
            </a:r>
            <a:endParaRPr lang="en-US" sz="2000" dirty="0">
              <a:ln w="3175" cmpd="sng">
                <a:noFill/>
              </a:ln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248" y="2033340"/>
            <a:ext cx="9187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With Rapid Miner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04811" y="6250577"/>
            <a:ext cx="3087189" cy="548641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SVETLANA MEISSNER 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HUZEFA MUSTAFA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7375" y="4823124"/>
            <a:ext cx="7569926" cy="1647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26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one-liner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Python package manager 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It is best practice to use package manager which supports multiple environments. </a:t>
            </a:r>
          </a:p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 Anaconda, to isolate package dependencies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DE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684" y="1488834"/>
            <a:ext cx="10018713" cy="104682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interact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Studio and AI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Hub.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collaborate with others using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processes from Python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leverage the scalable infrastructure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AI Hub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3684" y="150359"/>
            <a:ext cx="54681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Rapid-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b="1" dirty="0"/>
              <a:t/>
            </a:r>
            <a:br>
              <a:rPr lang="de-DE" b="1" dirty="0"/>
            </a:b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3684" y="2537124"/>
            <a:ext cx="7569926" cy="2092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Call Rapid-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Miner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err="1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de-DE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Python (</a:t>
            </a: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use-cases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):</a:t>
            </a:r>
            <a:endParaRPr lang="de-DE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work locally on the same data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in Python.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need to reuse business logic that exists in 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develop Python code snippets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may later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beused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Python primarily, but want to collaborate with colleagues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4941" y="5295990"/>
            <a:ext cx="2448787" cy="350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684" y="2076827"/>
            <a:ext cx="7569926" cy="2044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Prerequisites</a:t>
            </a: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be able to run Python code within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will need a working Python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de-DE" sz="1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1.0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3685" y="907312"/>
            <a:ext cx="9144550" cy="805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execute Python code as part of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miner provides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Scripting </a:t>
            </a:r>
            <a:r>
              <a:rPr lang="de-DE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853684" y="128792"/>
            <a:ext cx="50834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Scripting Extension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684" y="4299690"/>
            <a:ext cx="7569926" cy="1434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Installation: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install the extension, go to the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menu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Open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search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Scripting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python script installation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70210" y="1249680"/>
            <a:ext cx="8105502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connection.py</a:t>
            </a:r>
            <a:endParaRPr lang="de-DE" sz="1400" dirty="0" smtClean="0">
              <a:solidFill>
                <a:srgbClr val="C586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"C:\Program Files\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Studio"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you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don't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want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messages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operations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=open(os.</a:t>
            </a:r>
            <a:r>
              <a:rPr lang="de-DE" sz="1400" dirty="0" err="1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devnull</a:t>
            </a:r>
            <a:r>
              <a:rPr lang="de-DE" sz="14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,"w")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connector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rapidminer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Studio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rm_home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rm_stdout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270209" y="189752"/>
            <a:ext cx="9264293" cy="584775"/>
          </a:xfrm>
          <a:prstGeom prst="rect">
            <a:avLst/>
          </a:prstGeom>
          <a:noFill/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3200" dirty="0" smtClean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200" dirty="0" err="1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RapidMiner</a:t>
            </a:r>
            <a:r>
              <a:rPr lang="de-DE" sz="3200" dirty="0">
                <a:solidFill>
                  <a:srgbClr val="1287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US" sz="3200" dirty="0">
              <a:solidFill>
                <a:srgbClr val="1287C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0210" y="903515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Connection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local Studio 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instance: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0210" y="2823756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0210" y="3169921"/>
            <a:ext cx="8217088" cy="3276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main.py</a:t>
            </a:r>
            <a:endParaRPr lang="de-DE" sz="1400" dirty="0">
              <a:solidFill>
                <a:srgbClr val="6A9955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400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connector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read_resource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/Iris"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/Deals"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"//Samples/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/Golf"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result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are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pandas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DataFrames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iris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 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deals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golf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.head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400" dirty="0">
                <a:solidFill>
                  <a:srgbClr val="9CDCFE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'__</a:t>
            </a:r>
            <a:r>
              <a:rPr lang="de-DE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CE9178"/>
                </a:solidFill>
                <a:latin typeface="Consolas" panose="020B0609020204030204" pitchFamily="49" charset="0"/>
              </a:rPr>
              <a:t>__'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rm_main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621" y="2979418"/>
            <a:ext cx="4770670" cy="3578003"/>
          </a:xfrm>
        </p:spPr>
      </p:pic>
      <p:sp>
        <p:nvSpPr>
          <p:cNvPr id="5" name="TextBox 4"/>
          <p:cNvSpPr txBox="1"/>
          <p:nvPr/>
        </p:nvSpPr>
        <p:spPr>
          <a:xfrm>
            <a:off x="2407370" y="322219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Reading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ExampleSets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Result in </a:t>
            </a:r>
            <a:r>
              <a:rPr lang="en-US" sz="1800" dirty="0" err="1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cmd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7370" y="2438401"/>
            <a:ext cx="7569926" cy="692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Connection </a:t>
            </a:r>
            <a:r>
              <a:rPr lang="en-US" sz="1800" dirty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local Studio </a:t>
            </a:r>
            <a:r>
              <a:rPr lang="en-US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instance:</a:t>
            </a:r>
            <a:endParaRPr lang="en-US" sz="1800" dirty="0">
              <a:ln w="3175" cmpd="sng">
                <a:noFill/>
              </a:ln>
              <a:solidFill>
                <a:srgbClr val="1287C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800" dirty="0" smtClean="0">
                <a:ln w="3175" cmpd="sng">
                  <a:noFill/>
                </a:ln>
                <a:solidFill>
                  <a:srgbClr val="1287C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48" y="2979418"/>
            <a:ext cx="4260328" cy="14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Call Python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RapidMiner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find it easier or more convenient to write a data prep step or a modeling step as Python code</a:t>
            </a:r>
          </a:p>
          <a:p>
            <a:r>
              <a:rPr lang="en-US" dirty="0"/>
              <a:t>you want to reuse a piece of Python code that someone on your team has created</a:t>
            </a:r>
          </a:p>
          <a:p>
            <a:r>
              <a:rPr lang="en-US" dirty="0"/>
              <a:t>You want to extend </a:t>
            </a:r>
            <a:r>
              <a:rPr lang="en-US" dirty="0" err="1"/>
              <a:t>RapidMiner</a:t>
            </a:r>
            <a:r>
              <a:rPr lang="en-US" dirty="0"/>
              <a:t> with a cutting edge Python library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5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458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Parallax</vt:lpstr>
      <vt:lpstr>PowerPoint Presentation</vt:lpstr>
      <vt:lpstr>Rapid-Miner Python package </vt:lpstr>
      <vt:lpstr>Python Scripting Extension</vt:lpstr>
      <vt:lpstr>PowerPoint Presentation</vt:lpstr>
      <vt:lpstr>PowerPoint Presentation</vt:lpstr>
      <vt:lpstr>PowerPoint Presentation</vt:lpstr>
    </vt:vector>
  </TitlesOfParts>
  <Company>SMS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Mustafa, Huzefa (SMS group GmbH)</dc:creator>
  <cp:lastModifiedBy>Mustafa, Huzefa (SMS group GmbH)</cp:lastModifiedBy>
  <cp:revision>23</cp:revision>
  <dcterms:created xsi:type="dcterms:W3CDTF">2022-06-28T22:14:22Z</dcterms:created>
  <dcterms:modified xsi:type="dcterms:W3CDTF">2022-06-29T19:17:36Z</dcterms:modified>
</cp:coreProperties>
</file>