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stafa, Huzefa (SMS group GmbH)" initials="MH(gG" lastIdx="2" clrIdx="0">
    <p:extLst>
      <p:ext uri="{19B8F6BF-5375-455C-9EA6-DF929625EA0E}">
        <p15:presenceInfo xmlns:p15="http://schemas.microsoft.com/office/powerpoint/2012/main" userId="S-1-5-21-724200512-2373065142-2817473336-15389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8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8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BB681-EEC8-46BB-A5EF-D21ECB25A518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E4E45-8CA3-47C8-AF18-7866F3D4C8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744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D157-8C0D-40DD-9EF4-EEF326D4F433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0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D157-8C0D-40DD-9EF4-EEF326D4F433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45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D157-8C0D-40DD-9EF4-EEF326D4F433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794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D157-8C0D-40DD-9EF4-EEF326D4F433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313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D157-8C0D-40DD-9EF4-EEF326D4F433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572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D157-8C0D-40DD-9EF4-EEF326D4F433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412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D157-8C0D-40DD-9EF4-EEF326D4F433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033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D157-8C0D-40DD-9EF4-EEF326D4F433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907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D157-8C0D-40DD-9EF4-EEF326D4F433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988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D157-8C0D-40DD-9EF4-EEF326D4F433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F053A84-822C-460C-9362-C10DAEF982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623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D157-8C0D-40DD-9EF4-EEF326D4F433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59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D157-8C0D-40DD-9EF4-EEF326D4F433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78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D157-8C0D-40DD-9EF4-EEF326D4F433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813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D157-8C0D-40DD-9EF4-EEF326D4F433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407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D157-8C0D-40DD-9EF4-EEF326D4F433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21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D157-8C0D-40DD-9EF4-EEF326D4F433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65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D157-8C0D-40DD-9EF4-EEF326D4F433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215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53D157-8C0D-40DD-9EF4-EEF326D4F433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F053A84-822C-460C-9362-C10DAEF982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0435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rapidminer.com/latest/python/extension/install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pidminer/python-rapidminer" TargetMode="External"/><Relationship Id="rId2" Type="http://schemas.openxmlformats.org/officeDocument/2006/relationships/hyperlink" Target="https://github.com/Huzefa-Mustafa/rapidminer-pyth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rapidminer.com/latest/python/" TargetMode="External"/><Relationship Id="rId4" Type="http://schemas.openxmlformats.org/officeDocument/2006/relationships/hyperlink" Target="https://docs.rapidminer.com/latest/python/extension/install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5846" y="3166776"/>
            <a:ext cx="6987645" cy="1388534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n w="3175" cmpd="sng">
                  <a:noFill/>
                </a:ln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Using: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Rapid-Miner Python Library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n w="3175" cmpd="sng">
                  <a:noFill/>
                </a:ln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Rapid-Miner “Python Scripting Extension”</a:t>
            </a:r>
            <a:endParaRPr lang="en-US" sz="2000" dirty="0">
              <a:ln w="3175" cmpd="sng">
                <a:noFill/>
              </a:ln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30248" y="2033340"/>
            <a:ext cx="91873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Mining With Rapid Miner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04811" y="6250577"/>
            <a:ext cx="3087189" cy="548641"/>
          </a:xfrm>
        </p:spPr>
        <p:txBody>
          <a:bodyPr/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Instructor: 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DR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. SVETLANA MEISSNER 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Presented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HUZEFA MUSTAFA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89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853684" y="4823124"/>
            <a:ext cx="7569926" cy="1647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cap="none"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cap="none"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cap="none"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cap="none"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9pPr>
          </a:lstStyle>
          <a:p>
            <a:pPr marL="0" indent="0">
              <a:buNone/>
            </a:pPr>
            <a:r>
              <a:rPr lang="de-DE" sz="26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Installation: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is a one-liner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using the Python package manager 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pip</a:t>
            </a:r>
          </a:p>
          <a:p>
            <a:pPr marL="0" indent="0">
              <a:buNone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 smtClean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It is best practice to use package manager which supports multiple environments. </a:t>
            </a:r>
          </a:p>
          <a:p>
            <a:pPr marL="0" indent="0">
              <a:buNone/>
            </a:pP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example Anaconda, to isolate package dependencies </a:t>
            </a:r>
            <a:r>
              <a:rPr lang="de-DE" sz="1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ensure</a:t>
            </a:r>
            <a:r>
              <a:rPr lang="de-DE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reproducible</a:t>
            </a:r>
            <a:r>
              <a:rPr lang="de-DE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execution</a:t>
            </a:r>
            <a:r>
              <a:rPr lang="de-DE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1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3684" y="1488834"/>
            <a:ext cx="10018713" cy="1046825"/>
          </a:xfrm>
        </p:spPr>
        <p:txBody>
          <a:bodyPr>
            <a:no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allows you to interact with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RapidMiner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Studio and AI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Hub.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You can collaborate with others using the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RapidMiner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repository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run processes from Python scripts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leverage the scalable infrastructure of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RapidMiner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AI Hub</a:t>
            </a:r>
          </a:p>
          <a:p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53684" y="150359"/>
            <a:ext cx="5468164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3200" dirty="0" smtClean="0"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Rapid-</a:t>
            </a:r>
            <a:r>
              <a:rPr lang="de-DE" sz="3200" dirty="0" err="1" smtClean="0"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Miner</a:t>
            </a:r>
            <a:r>
              <a:rPr lang="de-DE" sz="3200" dirty="0" smtClean="0"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200" dirty="0"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de-DE" sz="3200" dirty="0" err="1"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lang="de-DE" b="1" dirty="0"/>
              <a:t/>
            </a:r>
            <a:br>
              <a:rPr lang="de-DE" b="1" dirty="0"/>
            </a:b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3684" y="2537124"/>
            <a:ext cx="7569926" cy="20922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cap="none"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cap="none"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cap="none"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cap="none"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9pPr>
          </a:lstStyle>
          <a:p>
            <a:pPr marL="0" indent="0">
              <a:buNone/>
            </a:pPr>
            <a:r>
              <a:rPr lang="de-DE" sz="1800" dirty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Call Rapid-</a:t>
            </a:r>
            <a:r>
              <a:rPr lang="de-DE" sz="1800" dirty="0" err="1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Miner</a:t>
            </a:r>
            <a:r>
              <a:rPr lang="de-DE" sz="1800" dirty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1800" dirty="0" err="1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from</a:t>
            </a:r>
            <a:r>
              <a:rPr lang="de-DE" sz="1800" dirty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Python (</a:t>
            </a:r>
            <a:r>
              <a:rPr lang="de-DE" sz="1800" dirty="0" err="1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use-cases</a:t>
            </a:r>
            <a:r>
              <a:rPr lang="de-DE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):</a:t>
            </a:r>
            <a:endParaRPr lang="de-DE" sz="1800" dirty="0">
              <a:ln w="3175" cmpd="sng">
                <a:noFill/>
              </a:ln>
              <a:solidFill>
                <a:srgbClr val="1287C3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you work locally on the same data in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RapidMiner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and in Python.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you need to reuse business logic that exists in a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RapidMiner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you develop Python code snippets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may later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beused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 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RapidMiner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process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Python primarily, but want to collaborate with colleagues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114941" y="5295990"/>
            <a:ext cx="2448787" cy="3509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pip install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rapidminer</a:t>
            </a:r>
            <a:endParaRPr lang="de-DE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09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 uiExpand="1" build="p"/>
      <p:bldP spid="4" grpId="0"/>
      <p:bldP spid="5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3684" y="2076827"/>
            <a:ext cx="7569926" cy="2044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cap="none"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cap="none"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cap="none"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cap="none"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9pPr>
          </a:lstStyle>
          <a:p>
            <a:pPr marL="0" indent="0">
              <a:buNone/>
            </a:pPr>
            <a:r>
              <a:rPr lang="de-DE" sz="1800" dirty="0" err="1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Prerequisites</a:t>
            </a:r>
            <a:r>
              <a:rPr lang="de-DE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 be able to run Python code within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RapidMiner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you will need a working Python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de-DE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de-DE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r>
              <a:rPr lang="de-DE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needs</a:t>
            </a:r>
            <a:r>
              <a:rPr lang="de-DE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contain</a:t>
            </a:r>
            <a:r>
              <a:rPr lang="de-DE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pandas</a:t>
            </a:r>
            <a:r>
              <a:rPr lang="de-DE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library</a:t>
            </a:r>
            <a:r>
              <a:rPr lang="de-DE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r>
              <a:rPr lang="de-DE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1.0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later</a:t>
            </a:r>
            <a:r>
              <a:rPr lang="de-DE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53685" y="907312"/>
            <a:ext cx="9144550" cy="8059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 execute Python code as part of 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RapidMiner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process,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rapid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miner provides 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Scripting </a:t>
            </a:r>
            <a:r>
              <a:rPr lang="de-DE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2853684" y="128792"/>
            <a:ext cx="508344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3200" dirty="0"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Scripting Extension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53684" y="4299690"/>
            <a:ext cx="7569926" cy="1434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cap="none"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cap="none"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cap="none"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cap="none"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9pPr>
          </a:lstStyle>
          <a:p>
            <a:pPr marL="0" indent="0">
              <a:buNone/>
            </a:pPr>
            <a:r>
              <a:rPr lang="de-DE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Installation: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 install the extension, go to the 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Extensions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menu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Open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Marketplace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and search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Python Scripting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Link: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Install the Python Scripting Extension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62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361650" y="1249680"/>
            <a:ext cx="8105502" cy="15283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# 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connection.py</a:t>
            </a:r>
            <a:endParaRPr lang="de-DE" sz="1400" dirty="0" smtClean="0">
              <a:solidFill>
                <a:srgbClr val="C586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de-DE" sz="1400" dirty="0" err="1" smtClean="0">
                <a:solidFill>
                  <a:srgbClr val="C586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import</a:t>
            </a:r>
            <a:r>
              <a:rPr lang="de-DE" sz="1400" dirty="0" smtClean="0">
                <a:solidFill>
                  <a:srgbClr val="D4D4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EC9B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rapidminer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de-DE" sz="1400" dirty="0" err="1">
                <a:solidFill>
                  <a:srgbClr val="C586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import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EC9B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os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rm_home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"C:\Program Files\</a:t>
            </a:r>
            <a:r>
              <a:rPr lang="de-DE" sz="1400" dirty="0" err="1">
                <a:solidFill>
                  <a:srgbClr val="CE9178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RapidMiner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\</a:t>
            </a:r>
            <a:r>
              <a:rPr lang="de-DE" sz="1400" dirty="0" err="1">
                <a:solidFill>
                  <a:srgbClr val="CE9178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RapidMiner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Studio"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#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you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don't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want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see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the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log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messages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of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the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operations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use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rm_stdout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=open(os.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devnull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,"w")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connector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= </a:t>
            </a:r>
            <a:r>
              <a:rPr lang="de-DE" sz="1400" dirty="0" err="1">
                <a:solidFill>
                  <a:srgbClr val="4EC9B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rapidminer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de-DE" sz="1400" dirty="0" err="1">
                <a:solidFill>
                  <a:srgbClr val="4EC9B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Studio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rm_home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rm_stdout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de-DE" sz="1400" dirty="0">
                <a:solidFill>
                  <a:srgbClr val="569CD6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None</a:t>
            </a:r>
            <a:r>
              <a:rPr lang="de-DE" sz="1400" dirty="0" smtClean="0">
                <a:solidFill>
                  <a:srgbClr val="D4D4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2270209" y="189752"/>
            <a:ext cx="9264293" cy="584775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de-DE" sz="3200" dirty="0" smtClean="0"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de-DE" sz="3200" dirty="0" err="1" smtClean="0"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  <a:r>
              <a:rPr lang="de-DE" sz="3200" dirty="0" smtClean="0"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sz="3200" dirty="0" err="1" smtClean="0"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</a:t>
            </a:r>
            <a:r>
              <a:rPr lang="de-DE" sz="3200" dirty="0" smtClean="0"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200" dirty="0" err="1"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3200" dirty="0"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200" dirty="0" err="1"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RapidMiner</a:t>
            </a:r>
            <a:r>
              <a:rPr lang="de-DE" sz="3200" dirty="0"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Studio</a:t>
            </a:r>
            <a:endParaRPr lang="en-US" sz="3200" dirty="0">
              <a:solidFill>
                <a:srgbClr val="1287C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70210" y="903515"/>
            <a:ext cx="7569926" cy="6923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cap="none"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cap="none"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cap="none"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cap="none"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Connection </a:t>
            </a:r>
            <a:r>
              <a:rPr lang="en-US" sz="1800" dirty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to local Studio </a:t>
            </a:r>
            <a:r>
              <a:rPr lang="en-US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instance:</a:t>
            </a:r>
            <a:endParaRPr lang="en-US" sz="1800" dirty="0">
              <a:ln w="3175" cmpd="sng">
                <a:noFill/>
              </a:ln>
              <a:solidFill>
                <a:srgbClr val="1287C3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70210" y="2823756"/>
            <a:ext cx="7569926" cy="6923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cap="none"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cap="none"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cap="none"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cap="none"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Reading </a:t>
            </a:r>
            <a:r>
              <a:rPr lang="en-US" sz="1800" dirty="0" err="1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ExampleSets</a:t>
            </a:r>
            <a:r>
              <a:rPr lang="en-US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</a:t>
            </a:r>
            <a:endParaRPr lang="en-US" sz="1800" dirty="0">
              <a:ln w="3175" cmpd="sng">
                <a:noFill/>
              </a:ln>
              <a:solidFill>
                <a:srgbClr val="1287C3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61650" y="3169921"/>
            <a:ext cx="8217088" cy="3439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# main.py</a:t>
            </a:r>
            <a:endParaRPr lang="de-DE" sz="1400" dirty="0">
              <a:solidFill>
                <a:srgbClr val="6A9955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de-DE" sz="1400" dirty="0" err="1" smtClean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e-DE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os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utils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connection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connector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# </a:t>
            </a:r>
            <a:r>
              <a:rPr lang="en-US" sz="1400" dirty="0" err="1" smtClean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rm_main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is a mandatory function </a:t>
            </a:r>
          </a:p>
          <a:p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# the number of arguments has to be the number of input ports (can be none)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DE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rm_main</a:t>
            </a:r>
            <a:r>
              <a:rPr lang="de-DE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iris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deals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DE" sz="1400" dirty="0">
                <a:solidFill>
                  <a:srgbClr val="9CDCFE"/>
                </a:solidFill>
                <a:latin typeface="Consolas" panose="020B0609020204030204" pitchFamily="49" charset="0"/>
              </a:rPr>
              <a:t>golf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connector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read_resource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"//Samples/</a:t>
            </a:r>
            <a:r>
              <a:rPr lang="de-DE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data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/Iris"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"//Samples/</a:t>
            </a:r>
            <a:r>
              <a:rPr lang="de-DE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data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/Deals"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"//Samples/</a:t>
            </a:r>
            <a:r>
              <a:rPr lang="de-DE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data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/Golf"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"The </a:t>
            </a:r>
            <a:r>
              <a:rPr lang="de-DE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result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are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pandas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DataFrames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iris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.head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deals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.head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golf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.head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iris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.head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) ,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deals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.head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golf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.head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DE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9CDCFE"/>
                </a:solidFill>
                <a:latin typeface="Consolas" panose="020B0609020204030204" pitchFamily="49" charset="0"/>
              </a:rPr>
              <a:t>__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de-DE" sz="1400" dirty="0">
                <a:solidFill>
                  <a:srgbClr val="9CDCFE"/>
                </a:solidFill>
                <a:latin typeface="Consolas" panose="020B0609020204030204" pitchFamily="49" charset="0"/>
              </a:rPr>
              <a:t>__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'__</a:t>
            </a:r>
            <a:r>
              <a:rPr lang="de-DE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main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__'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rm_main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42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370" y="669351"/>
            <a:ext cx="4910682" cy="3683012"/>
          </a:xfrm>
        </p:spPr>
      </p:pic>
      <p:sp>
        <p:nvSpPr>
          <p:cNvPr id="5" name="TextBox 4"/>
          <p:cNvSpPr txBox="1"/>
          <p:nvPr/>
        </p:nvSpPr>
        <p:spPr>
          <a:xfrm>
            <a:off x="2407370" y="4475883"/>
            <a:ext cx="4877248" cy="6923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cap="none"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cap="none"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cap="none"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cap="none"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Reading </a:t>
            </a:r>
            <a:r>
              <a:rPr lang="en-US" sz="1800" dirty="0" err="1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ExampleSets</a:t>
            </a:r>
            <a:r>
              <a:rPr lang="en-US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Result in </a:t>
            </a:r>
            <a:r>
              <a:rPr lang="en-US" sz="1800" dirty="0" err="1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cmd</a:t>
            </a:r>
            <a:endParaRPr lang="en-US" sz="1800" dirty="0">
              <a:ln w="3175" cmpd="sng">
                <a:noFill/>
              </a:ln>
              <a:solidFill>
                <a:srgbClr val="1287C3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07370" y="208977"/>
            <a:ext cx="7569926" cy="6923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cap="none"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cap="none"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cap="none"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cap="none"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9pPr>
          </a:lstStyle>
          <a:p>
            <a:pPr marL="0" indent="0">
              <a:buNone/>
            </a:pPr>
            <a:r>
              <a:rPr lang="en-US" sz="1800" dirty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Reading </a:t>
            </a:r>
            <a:r>
              <a:rPr lang="en-US" sz="1800" dirty="0" err="1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ExampleSets</a:t>
            </a:r>
            <a:r>
              <a:rPr lang="en-US" sz="1800" dirty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Result in </a:t>
            </a:r>
            <a:r>
              <a:rPr lang="en-US" sz="1800" dirty="0" err="1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RapidMiner</a:t>
            </a:r>
            <a:r>
              <a:rPr lang="en-US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tudio</a:t>
            </a:r>
            <a:endParaRPr lang="en-US" sz="1800" dirty="0">
              <a:ln w="3175" cmpd="sng">
                <a:noFill/>
              </a:ln>
              <a:solidFill>
                <a:srgbClr val="1287C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1800" dirty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046" y="2880425"/>
            <a:ext cx="4260328" cy="147193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948" y="4949837"/>
            <a:ext cx="4183743" cy="13717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553" y="690091"/>
            <a:ext cx="3762333" cy="215412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8281852" y="3899263"/>
            <a:ext cx="1260000" cy="757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427037" y="4187752"/>
            <a:ext cx="4643846" cy="2044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cap="none"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cap="none"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cap="none"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cap="none"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Execute Python</a:t>
            </a:r>
            <a:r>
              <a:rPr lang="en-US" sz="1800" dirty="0"/>
              <a:t>: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Executes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a Python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Takes Input as File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Provides outputs as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pandas.DataFrame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72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85301" y="413669"/>
            <a:ext cx="7569926" cy="6923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cap="none"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cap="none"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cap="none"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cap="none"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9pPr>
          </a:lstStyle>
          <a:p>
            <a:pPr marL="0" indent="0">
              <a:buNone/>
            </a:pPr>
            <a:r>
              <a:rPr lang="de-DE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Writing </a:t>
            </a:r>
            <a:r>
              <a:rPr lang="de-DE" sz="1800" dirty="0" err="1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ExampleSets</a:t>
            </a:r>
            <a:r>
              <a:rPr lang="de-DE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</a:t>
            </a:r>
            <a:endParaRPr lang="de-DE" sz="1800" dirty="0">
              <a:ln w="3175" cmpd="sng">
                <a:noFill/>
              </a:ln>
              <a:solidFill>
                <a:srgbClr val="1287C3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 smtClean="0">
              <a:ln w="3175" cmpd="sng">
                <a:noFill/>
              </a:ln>
              <a:solidFill>
                <a:srgbClr val="1287C3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2185301" y="576945"/>
            <a:ext cx="9310013" cy="33027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# 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writingExample.py</a:t>
            </a:r>
            <a:endParaRPr lang="de-DE" sz="1400" dirty="0" smtClean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de-DE" sz="1400" dirty="0" err="1" smtClean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e-DE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pandas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utils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connection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connector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sklearn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datasets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load_iris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DE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rm_main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sklearn_iris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load_iris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iris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pandas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DataFrame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sklearn_iris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data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columns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sklearn_iris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feature_names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iris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target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sklearn_iris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target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set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the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parameter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to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the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desired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repository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location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connector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write_resource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iris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"//</a:t>
            </a:r>
            <a:r>
              <a:rPr lang="de-DE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Local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 Repository/</a:t>
            </a:r>
            <a:r>
              <a:rPr lang="de-DE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RapidMiner_Python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de-DE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scripts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de-DE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data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/Iris"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iris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head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DE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9CDCFE"/>
                </a:solidFill>
                <a:latin typeface="Consolas" panose="020B0609020204030204" pitchFamily="49" charset="0"/>
              </a:rPr>
              <a:t>__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de-DE" sz="1400" dirty="0">
                <a:solidFill>
                  <a:srgbClr val="9CDCFE"/>
                </a:solidFill>
                <a:latin typeface="Consolas" panose="020B0609020204030204" pitchFamily="49" charset="0"/>
              </a:rPr>
              <a:t>__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'__</a:t>
            </a:r>
            <a:r>
              <a:rPr lang="de-DE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main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__'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rm_main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5301" y="3931901"/>
            <a:ext cx="3065968" cy="6923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cap="none"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cap="none"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cap="none"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cap="none"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</a:t>
            </a:r>
            <a:r>
              <a:rPr lang="en-US" sz="1800" dirty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800" dirty="0" err="1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RapidMiner</a:t>
            </a:r>
            <a:r>
              <a:rPr lang="en-US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tudio</a:t>
            </a:r>
            <a:endParaRPr lang="en-US" sz="1800" dirty="0">
              <a:ln w="3175" cmpd="sng">
                <a:noFill/>
              </a:ln>
              <a:solidFill>
                <a:srgbClr val="1287C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1800" dirty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301" y="4346046"/>
            <a:ext cx="5730737" cy="17451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16038" y="3931901"/>
            <a:ext cx="3065968" cy="6923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cap="none"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cap="none"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cap="none"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cap="none"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800" dirty="0" err="1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lang="en-US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800" dirty="0">
              <a:ln w="3175" cmpd="sng">
                <a:noFill/>
              </a:ln>
              <a:solidFill>
                <a:srgbClr val="1287C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1800" dirty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4346046"/>
            <a:ext cx="4116199" cy="106850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39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595" y="3902809"/>
            <a:ext cx="5524979" cy="2141406"/>
          </a:xfrm>
        </p:spPr>
      </p:pic>
      <p:sp>
        <p:nvSpPr>
          <p:cNvPr id="4" name="TextBox 3"/>
          <p:cNvSpPr txBox="1"/>
          <p:nvPr/>
        </p:nvSpPr>
        <p:spPr>
          <a:xfrm>
            <a:off x="2090595" y="340293"/>
            <a:ext cx="7569926" cy="6923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cap="none"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cap="none"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cap="none"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cap="none"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9pPr>
          </a:lstStyle>
          <a:p>
            <a:pPr marL="0" indent="0">
              <a:buNone/>
            </a:pPr>
            <a:r>
              <a:rPr lang="en-US" sz="1800" dirty="0" err="1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TestInput</a:t>
            </a:r>
            <a:r>
              <a:rPr lang="en-US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</a:t>
            </a:r>
            <a:endParaRPr lang="en-US" sz="1800" dirty="0">
              <a:ln w="3175" cmpd="sng">
                <a:noFill/>
              </a:ln>
              <a:solidFill>
                <a:srgbClr val="1287C3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2115603" y="858008"/>
            <a:ext cx="4365722" cy="23160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#testInput.py</a:t>
            </a:r>
            <a:endParaRPr lang="de-DE" sz="1400" dirty="0">
              <a:solidFill>
                <a:srgbClr val="6A9955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de-DE" sz="1400" dirty="0" err="1" smtClean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e-DE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pandas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DataFrame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DE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rm_main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file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DataFrame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dict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de-DE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de-DE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de-DE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values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"A"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"B"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"C"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))</a:t>
            </a: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DataFrame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de-DE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file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.rm_metadata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647" y="3902809"/>
            <a:ext cx="2857748" cy="11735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557" y="5518389"/>
            <a:ext cx="6210838" cy="52582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90595" y="3381440"/>
            <a:ext cx="7569926" cy="6923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cap="none"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cap="none"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cap="none"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cap="none"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9pPr>
          </a:lstStyle>
          <a:p>
            <a:pPr marL="0" indent="0">
              <a:buNone/>
            </a:pPr>
            <a:r>
              <a:rPr lang="en-US" sz="1800" dirty="0" err="1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TestInput</a:t>
            </a:r>
            <a:r>
              <a:rPr lang="en-US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</a:t>
            </a:r>
            <a:endParaRPr lang="en-US" sz="1800" dirty="0">
              <a:ln w="3175" cmpd="sng">
                <a:noFill/>
              </a:ln>
              <a:solidFill>
                <a:srgbClr val="1287C3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77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0754" y="1114698"/>
            <a:ext cx="10627846" cy="3770810"/>
          </a:xfrm>
        </p:spPr>
        <p:txBody>
          <a:bodyPr>
            <a:normAutofit/>
          </a:bodyPr>
          <a:lstStyle/>
          <a:p>
            <a:r>
              <a:rPr lang="de-DE" dirty="0" smtClean="0"/>
              <a:t>Project </a:t>
            </a:r>
            <a:r>
              <a:rPr lang="de-DE" dirty="0" err="1" smtClean="0"/>
              <a:t>Github</a:t>
            </a:r>
            <a:r>
              <a:rPr lang="de-DE" dirty="0" smtClean="0"/>
              <a:t> </a:t>
            </a:r>
            <a:r>
              <a:rPr lang="de-DE" dirty="0" err="1" smtClean="0"/>
              <a:t>Repo</a:t>
            </a:r>
            <a:r>
              <a:rPr lang="de-DE" dirty="0" smtClean="0"/>
              <a:t>: </a:t>
            </a:r>
            <a:r>
              <a:rPr lang="de-DE" dirty="0" smtClean="0">
                <a:hlinkClick r:id="rId2"/>
              </a:rPr>
              <a:t>https://github.com/Huzefa-Mustafa/rapidminer-python</a:t>
            </a:r>
            <a:endParaRPr lang="de-DE" dirty="0"/>
          </a:p>
          <a:p>
            <a:r>
              <a:rPr lang="en-US" dirty="0" err="1" smtClean="0"/>
              <a:t>RapidMiner</a:t>
            </a:r>
            <a:r>
              <a:rPr lang="en-US" dirty="0" smtClean="0"/>
              <a:t> Python package:  </a:t>
            </a:r>
            <a:r>
              <a:rPr lang="en-US" dirty="0" smtClean="0">
                <a:hlinkClick r:id="rId3"/>
              </a:rPr>
              <a:t>https://github.com/rapidminer/python-rapidminer</a:t>
            </a:r>
            <a:endParaRPr lang="en-US" dirty="0" smtClean="0"/>
          </a:p>
          <a:p>
            <a:r>
              <a:rPr lang="de-DE" dirty="0"/>
              <a:t>Python Scripting </a:t>
            </a:r>
            <a:r>
              <a:rPr lang="de-DE" dirty="0" smtClean="0"/>
              <a:t>Extension: </a:t>
            </a:r>
            <a:r>
              <a:rPr lang="en-US" dirty="0" smtClean="0">
                <a:hlinkClick r:id="rId4"/>
              </a:rPr>
              <a:t>https://docs.rapidminer.com/latest/python/extension/install.html</a:t>
            </a:r>
            <a:endParaRPr lang="en-US" dirty="0" smtClean="0"/>
          </a:p>
          <a:p>
            <a:r>
              <a:rPr lang="en-US" dirty="0" err="1" smtClean="0"/>
              <a:t>RapidMiner</a:t>
            </a:r>
            <a:r>
              <a:rPr lang="en-US" dirty="0" smtClean="0"/>
              <a:t> docs for python: </a:t>
            </a:r>
            <a:r>
              <a:rPr lang="en-US" dirty="0" smtClean="0">
                <a:hlinkClick r:id="rId5"/>
              </a:rPr>
              <a:t>https://docs.rapidminer.com/latest/python/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37041" y="1114698"/>
            <a:ext cx="225734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3200" dirty="0" err="1" smtClean="0"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Resourses</a:t>
            </a:r>
            <a:r>
              <a:rPr lang="de-DE" sz="3200" dirty="0" smtClean="0"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8</a:t>
            </a:fld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3223693" y="4698164"/>
            <a:ext cx="68157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</a:t>
            </a:r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You! </a:t>
            </a:r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The END…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1569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678</Words>
  <Application>Microsoft Office PowerPoint</Application>
  <PresentationFormat>Widescreen</PresentationFormat>
  <Paragraphs>110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Consolas</vt:lpstr>
      <vt:lpstr>Corbel</vt:lpstr>
      <vt:lpstr>Parallax</vt:lpstr>
      <vt:lpstr>PowerPoint Presentation</vt:lpstr>
      <vt:lpstr>Rapid-Miner Python package </vt:lpstr>
      <vt:lpstr>Python Scripting Extension</vt:lpstr>
      <vt:lpstr>PowerPoint Presentation</vt:lpstr>
      <vt:lpstr>PowerPoint Presentation</vt:lpstr>
      <vt:lpstr>PowerPoint Presentation</vt:lpstr>
      <vt:lpstr>PowerPoint Presentation</vt:lpstr>
      <vt:lpstr>Resourses:</vt:lpstr>
    </vt:vector>
  </TitlesOfParts>
  <Company>SMS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asdasd</dc:title>
  <dc:creator>Mustafa, Huzefa (SMS group GmbH)</dc:creator>
  <cp:lastModifiedBy>Mustafa, Huzefa (SMS group GmbH)</cp:lastModifiedBy>
  <cp:revision>44</cp:revision>
  <dcterms:created xsi:type="dcterms:W3CDTF">2022-06-28T22:14:22Z</dcterms:created>
  <dcterms:modified xsi:type="dcterms:W3CDTF">2022-06-30T13:43:18Z</dcterms:modified>
</cp:coreProperties>
</file>