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, Huzefa (SMS group GmbH)" initials="MH(gG" lastIdx="2" clrIdx="0">
    <p:extLst>
      <p:ext uri="{19B8F6BF-5375-455C-9EA6-DF929625EA0E}">
        <p15:presenceInfo xmlns:p15="http://schemas.microsoft.com/office/powerpoint/2012/main" userId="S-1-5-21-724200512-2373065142-2817473336-153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BB681-EEC8-46BB-A5EF-D21ECB25A51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4E45-8CA3-47C8-AF18-7866F3D4C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79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7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0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90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9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7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3D157-8C0D-40DD-9EF4-EEF326D4F433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pidminer.com/latest/python/extension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miner/python-rapidminer" TargetMode="External"/><Relationship Id="rId2" Type="http://schemas.openxmlformats.org/officeDocument/2006/relationships/hyperlink" Target="https://github.com/Huzefa-Mustafa/rapidminer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rapidminer.com/latest/python/" TargetMode="External"/><Relationship Id="rId4" Type="http://schemas.openxmlformats.org/officeDocument/2006/relationships/hyperlink" Target="https://docs.rapidminer.com/latest/python/extension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5846" y="3166776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Rapid-Miner Python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Rapid-Miner “Python Scripting Extension”</a:t>
            </a:r>
            <a:endParaRPr lang="en-US" sz="2000" dirty="0">
              <a:ln w="3175" cmpd="sng">
                <a:noFill/>
              </a:ln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248" y="2033340"/>
            <a:ext cx="918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With Rapid Miner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04811" y="6250577"/>
            <a:ext cx="3087189" cy="548641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SVETLANA MEISSNER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HUZEFA MUSTAFA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53684" y="4647627"/>
            <a:ext cx="7569926" cy="1647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26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a one-liner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the Python package manager 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It is best practice to use package manager which supports multiple environments. </a:t>
            </a: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 Anaconda, to isolate package dependencies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684" y="1189852"/>
            <a:ext cx="10018713" cy="104682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interact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Studio and AI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Hub.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collaborate with others using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processes from Python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684" y="150359"/>
            <a:ext cx="54681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Rapid-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b="1" dirty="0"/>
              <a:t/>
            </a:r>
            <a:br>
              <a:rPr lang="de-DE" b="1" dirty="0"/>
            </a:b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3684" y="2349049"/>
            <a:ext cx="8275870" cy="2092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 Rapid-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Miner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Python (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use-cases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have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 locally on the same data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in Python.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need to reuse business logic that exists in 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have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Python code snippets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may later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beused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using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primarily, but want to collaborate with colleagues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8979" y="5178425"/>
            <a:ext cx="2448787" cy="350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4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684" y="2076827"/>
            <a:ext cx="756992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Prerequisites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 able to run Python code within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will need a working Python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1.0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3685" y="907312"/>
            <a:ext cx="9144550" cy="805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execute Python code as part of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miner provides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Scripting </a:t>
            </a: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853684" y="128792"/>
            <a:ext cx="50834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Scripting Extension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684" y="4299690"/>
            <a:ext cx="7569926" cy="14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install the extension, go to the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menu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Open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search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Scripting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Install the Python Scripting Extension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61650" y="1249680"/>
            <a:ext cx="8105502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connection.py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"C:\Program Files\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Studio"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you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don't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want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messages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operations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=open(os.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devnull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,"w")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connector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Studio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270209" y="189752"/>
            <a:ext cx="9264293" cy="584775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US" sz="3200" dirty="0"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0210" y="903515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Connection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local Studio 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instance: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0210" y="2823756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1650" y="3169921"/>
            <a:ext cx="8217088" cy="3439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main.py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rm_main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is a mandatory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function, its our main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entrypoint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the number of arguments has to be the number of input ports (can be none)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/Deals"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/Golf"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result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are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DataFrames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 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70" y="669351"/>
            <a:ext cx="4910682" cy="3683012"/>
          </a:xfrm>
        </p:spPr>
      </p:pic>
      <p:sp>
        <p:nvSpPr>
          <p:cNvPr id="5" name="TextBox 4"/>
          <p:cNvSpPr txBox="1"/>
          <p:nvPr/>
        </p:nvSpPr>
        <p:spPr>
          <a:xfrm>
            <a:off x="2407370" y="4475883"/>
            <a:ext cx="487724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cmd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370" y="208977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</a:t>
            </a:r>
            <a:r>
              <a:rPr lang="en-US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ExampleSets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66" y="669351"/>
            <a:ext cx="4260328" cy="14719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48" y="4949837"/>
            <a:ext cx="4183743" cy="1371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78" y="3805582"/>
            <a:ext cx="3762333" cy="21541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8327572" y="1688189"/>
            <a:ext cx="1260000" cy="75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72757" y="1976678"/>
            <a:ext cx="464384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Execute Python</a:t>
            </a:r>
            <a:r>
              <a:rPr lang="en-US" sz="1800" dirty="0"/>
              <a:t>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Executes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 Python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Takes Input as File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outputs as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pandas.DataFrame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5301" y="413669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Writing 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5301" y="576945"/>
            <a:ext cx="9310013" cy="3302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writingExample.py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sklearn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datasets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load_iris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feature_names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parameter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desired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repository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location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Repository/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RapidMiner_Python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scripts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5301" y="3931901"/>
            <a:ext cx="306596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01" y="4346046"/>
            <a:ext cx="5730737" cy="1745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6038" y="3931901"/>
            <a:ext cx="306596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346046"/>
            <a:ext cx="4116199" cy="10685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3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5" y="3902809"/>
            <a:ext cx="5524979" cy="2141406"/>
          </a:xfrm>
        </p:spPr>
      </p:pic>
      <p:sp>
        <p:nvSpPr>
          <p:cNvPr id="4" name="TextBox 3"/>
          <p:cNvSpPr txBox="1"/>
          <p:nvPr/>
        </p:nvSpPr>
        <p:spPr>
          <a:xfrm>
            <a:off x="2090595" y="234359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TestInput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7855" y="650196"/>
            <a:ext cx="7759916" cy="2625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#testInput.py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rm_metadata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to get metadata (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types and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roles) related to given input 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.rm_metadata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7" y="3902809"/>
            <a:ext cx="2857748" cy="1173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57" y="5518389"/>
            <a:ext cx="6210838" cy="525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595" y="3381440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TestInput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54" y="1114698"/>
            <a:ext cx="10627846" cy="3770810"/>
          </a:xfrm>
        </p:spPr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https://github.com/Huzefa-Mustafa/rapidminer-python</a:t>
            </a:r>
            <a:endParaRPr lang="de-DE" dirty="0"/>
          </a:p>
          <a:p>
            <a:r>
              <a:rPr lang="en-US" dirty="0" err="1" smtClean="0"/>
              <a:t>RapidMiner</a:t>
            </a:r>
            <a:r>
              <a:rPr lang="en-US" dirty="0" smtClean="0"/>
              <a:t> Python package:  </a:t>
            </a:r>
            <a:r>
              <a:rPr lang="en-US" dirty="0" smtClean="0">
                <a:hlinkClick r:id="rId3"/>
              </a:rPr>
              <a:t>https://github.com/rapidminer/python-rapidminer</a:t>
            </a:r>
            <a:endParaRPr lang="en-US" dirty="0" smtClean="0"/>
          </a:p>
          <a:p>
            <a:r>
              <a:rPr lang="de-DE" dirty="0"/>
              <a:t>Python Scripting </a:t>
            </a:r>
            <a:r>
              <a:rPr lang="de-DE" dirty="0" smtClean="0"/>
              <a:t>Extension: </a:t>
            </a:r>
            <a:r>
              <a:rPr lang="en-US" dirty="0" smtClean="0">
                <a:hlinkClick r:id="rId4"/>
              </a:rPr>
              <a:t>https://docs.rapidminer.com/latest/python/extension/install.html</a:t>
            </a:r>
            <a:endParaRPr lang="en-US" dirty="0" smtClean="0"/>
          </a:p>
          <a:p>
            <a:r>
              <a:rPr lang="en-US" dirty="0" err="1" smtClean="0"/>
              <a:t>RapidMiner</a:t>
            </a:r>
            <a:r>
              <a:rPr lang="en-US" dirty="0" smtClean="0"/>
              <a:t> docs for python: </a:t>
            </a:r>
            <a:r>
              <a:rPr lang="en-US" dirty="0" smtClean="0">
                <a:hlinkClick r:id="rId5"/>
              </a:rPr>
              <a:t>https://docs.rapidminer.com/latest/python/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7041" y="1114698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Resourses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223693" y="4698164"/>
            <a:ext cx="6815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You! 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END…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5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692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Parallax</vt:lpstr>
      <vt:lpstr>PowerPoint Presentation</vt:lpstr>
      <vt:lpstr>Rapid-Miner Python package </vt:lpstr>
      <vt:lpstr>Python Scripting Extension</vt:lpstr>
      <vt:lpstr>PowerPoint Presentation</vt:lpstr>
      <vt:lpstr>PowerPoint Presentation</vt:lpstr>
      <vt:lpstr>PowerPoint Presentation</vt:lpstr>
      <vt:lpstr>PowerPoint Presentation</vt:lpstr>
      <vt:lpstr>Resourses:</vt:lpstr>
    </vt:vector>
  </TitlesOfParts>
  <Company>SMS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Mustafa, Huzefa (SMS group GmbH)</dc:creator>
  <cp:lastModifiedBy>Mustafa, Huzefa (SMS group GmbH)</cp:lastModifiedBy>
  <cp:revision>50</cp:revision>
  <dcterms:created xsi:type="dcterms:W3CDTF">2022-06-28T22:14:22Z</dcterms:created>
  <dcterms:modified xsi:type="dcterms:W3CDTF">2022-06-30T17:37:18Z</dcterms:modified>
</cp:coreProperties>
</file>