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inglight@outlook.com" initials="i" lastIdx="1" clrIdx="0">
    <p:extLst>
      <p:ext uri="{19B8F6BF-5375-455C-9EA6-DF929625EA0E}">
        <p15:presenceInfo xmlns:p15="http://schemas.microsoft.com/office/powerpoint/2012/main" userId="25e74395c2a627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/>
    <p:restoredTop sz="94674"/>
  </p:normalViewPr>
  <p:slideViewPr>
    <p:cSldViewPr snapToGrid="0" snapToObjects="1">
      <p:cViewPr>
        <p:scale>
          <a:sx n="175" d="100"/>
          <a:sy n="175" d="100"/>
        </p:scale>
        <p:origin x="-1144" y="-3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7F6C9-35BE-7343-958C-83BD990DDE18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F0CD-AFFA-EC4D-B146-19776281E1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894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5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898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74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15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F0CD-AFFA-EC4D-B146-19776281E17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34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93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0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3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04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66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54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7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910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11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14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C4DB-5A98-C94C-A436-D92625D836F2}" type="datetimeFigureOut">
              <a:rPr kumimoji="1" lang="zh-CN" altLang="en-US" smtClean="0"/>
              <a:t>2021/5/12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3DDA-A9BF-CE46-BFD8-599B0026FF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8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1193847" y="4934165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仓库管理员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823055" y="5104222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7171907" y="5098638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2815730" y="249960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4463918" y="510541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914972" y="480665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552550" y="483495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892512" y="527434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707145" y="566832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1006807" y="573368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6963166" y="478069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7528948" y="471566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8041548" y="47426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6898194" y="570672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7420116" y="57900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7999194" y="57516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7806423" y="44810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309376" y="545737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3073699" y="490368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1773518" y="559712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2260686" y="53493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531007" y="52343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1085064" y="560390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5133392" y="57385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4159152" y="48491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4258557" y="574459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/>
              <a:t>密码</a:t>
            </a:r>
            <a:endParaRPr kumimoji="1" lang="zh-CN" altLang="en-US" sz="525" dirty="0"/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2931567" y="325064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126958" y="479896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314357" y="4990027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3055445" y="5385641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运进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16B1AB3-028B-2846-BB26-DBFF16BC633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214374" y="5635899"/>
            <a:ext cx="1095002" cy="105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6018950" y="539982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6023931" y="493248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</p:spTree>
    <p:extLst>
      <p:ext uri="{BB962C8B-B14F-4D97-AF65-F5344CB8AC3E}">
        <p14:creationId xmlns:p14="http://schemas.microsoft.com/office/powerpoint/2010/main" val="2763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068979" y="5542186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627814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73005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36264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5995226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677506" y="52154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313215" y="521031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603026" y="61779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838149" y="56050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12629" y="62203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361176" y="50212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196231" y="528501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116060" y="526538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9063171" y="497605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721179" y="638338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113921" y="616960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127515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804312" y="582837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058577" y="5821119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193134" y="623710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422910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544486" y="524489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254054" y="523371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559051" y="62252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5844007" y="51954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514548" y="5193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783633" y="619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804312" y="535314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610035" y="535822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344862" y="581945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344862" y="535822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260398" y="553045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614962" y="581945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051703" y="5358223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22415" y="52448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1839227" y="51784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027798" y="613704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781220" y="62293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217B80D-0C62-624E-890F-0FC8390E2D0C}"/>
              </a:ext>
            </a:extLst>
          </p:cNvPr>
          <p:cNvSpPr/>
          <p:nvPr/>
        </p:nvSpPr>
        <p:spPr>
          <a:xfrm>
            <a:off x="8878797" y="461478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待揽件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18E4A7E-D735-7145-977D-021882303D21}"/>
              </a:ext>
            </a:extLst>
          </p:cNvPr>
          <p:cNvSpPr/>
          <p:nvPr/>
        </p:nvSpPr>
        <p:spPr>
          <a:xfrm>
            <a:off x="9349043" y="443249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运输中</a:t>
            </a:r>
            <a:endParaRPr kumimoji="1" lang="en-US" altLang="zh-CN" sz="525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423771" y="474809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97951" y="498126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派件中</a:t>
            </a:r>
            <a:endParaRPr kumimoji="1" lang="en-US" altLang="zh-CN" sz="525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9968744" y="4748826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已签收</a:t>
            </a:r>
            <a:endParaRPr kumimoji="1" lang="en-US" altLang="zh-CN" sz="525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6794174" y="3320450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/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7940941" y="350949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099690" y="323715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110566" y="386279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6434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CA68FEF-9275-AC48-AF8D-BABFFDFF0539}"/>
              </a:ext>
            </a:extLst>
          </p:cNvPr>
          <p:cNvGrpSpPr/>
          <p:nvPr/>
        </p:nvGrpSpPr>
        <p:grpSpPr>
          <a:xfrm rot="10800000">
            <a:off x="2842784" y="6177587"/>
            <a:ext cx="6065660" cy="1106756"/>
            <a:chOff x="4008235" y="2307002"/>
            <a:chExt cx="2908204" cy="1151078"/>
          </a:xfrm>
        </p:grpSpPr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1E1B52C1-C81D-B34A-801B-558B53D9581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BCE9B631-67E8-B04D-85DE-4DC3B4F1F7C6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BC68258E-E0E1-534C-A34C-9B8B083E36A6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5287783" y="5865709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7577930" y="5918748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C5FFBDB-2B2F-6642-A0A3-818AAF584294}"/>
              </a:ext>
            </a:extLst>
          </p:cNvPr>
          <p:cNvGrpSpPr/>
          <p:nvPr/>
        </p:nvGrpSpPr>
        <p:grpSpPr>
          <a:xfrm>
            <a:off x="2842793" y="4420245"/>
            <a:ext cx="6050006" cy="1106756"/>
            <a:chOff x="4008235" y="2307002"/>
            <a:chExt cx="2908204" cy="1151078"/>
          </a:xfrm>
        </p:grpSpPr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1C12BE2-9FBB-8940-B98A-431D425F2E8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029DF84B-7A68-7646-917C-3A2F92B0184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1A816B9C-B7A3-9045-8A6E-87B1EBAE2E8A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7580437" y="5003792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5287780" y="4737085"/>
            <a:ext cx="3605018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068979" y="5542186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627814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73005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362640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/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/>
              <a:t>ROOT</a:t>
            </a:r>
            <a:endParaRPr kumimoji="1" lang="zh-CN" altLang="en-US" sz="126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5995226" y="5530460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/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677506" y="52154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313215" y="521031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603026" y="61779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1838149" y="560503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12629" y="622034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323107" y="505225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快递单号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109026" y="52931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113918" y="529079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8967200" y="497928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344149" y="633528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113921" y="616960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087983" y="609652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9804312" y="5828378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058577" y="5821119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193134" y="623710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422910" y="61660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544486" y="524489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254054" y="523371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559051" y="622522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5844007" y="51954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514548" y="5193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783633" y="619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9804312" y="5353145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610035" y="535822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344862" y="581945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344862" y="535822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/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260398" y="553045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/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614962" y="5819454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051703" y="5358223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/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22415" y="52448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1839227" y="51784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027798" y="613704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/>
              <a:t>wage</a:t>
            </a:r>
            <a:endParaRPr kumimoji="1" lang="zh-CN" altLang="en-US" sz="420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781220" y="622939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累计包裹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217B80D-0C62-624E-890F-0FC8390E2D0C}"/>
              </a:ext>
            </a:extLst>
          </p:cNvPr>
          <p:cNvSpPr/>
          <p:nvPr/>
        </p:nvSpPr>
        <p:spPr>
          <a:xfrm>
            <a:off x="8908069" y="461478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待揽件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18E4A7E-D735-7145-977D-021882303D21}"/>
              </a:ext>
            </a:extLst>
          </p:cNvPr>
          <p:cNvSpPr/>
          <p:nvPr/>
        </p:nvSpPr>
        <p:spPr>
          <a:xfrm>
            <a:off x="9437447" y="4531025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运输中</a:t>
            </a:r>
            <a:endParaRPr kumimoji="1" lang="en-US" altLang="zh-CN" sz="525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449787" y="479477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02912" y="5067114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派件中</a:t>
            </a:r>
            <a:endParaRPr kumimoji="1" lang="en-US" altLang="zh-CN" sz="525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9996782" y="4868452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已签收</a:t>
            </a:r>
            <a:endParaRPr kumimoji="1" lang="en-US" altLang="zh-CN" sz="525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7176341" y="2924894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/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/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8323107" y="31139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481857" y="28416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492733" y="34672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/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/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157633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A48DBAC-E13C-2641-9C5F-2358F4B218A8}"/>
              </a:ext>
            </a:extLst>
          </p:cNvPr>
          <p:cNvSpPr/>
          <p:nvPr/>
        </p:nvSpPr>
        <p:spPr>
          <a:xfrm>
            <a:off x="534218" y="4695190"/>
            <a:ext cx="1341221" cy="1279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6391FA9-0252-D248-9CD6-1A44F318EB49}"/>
              </a:ext>
            </a:extLst>
          </p:cNvPr>
          <p:cNvGrpSpPr/>
          <p:nvPr/>
        </p:nvGrpSpPr>
        <p:grpSpPr>
          <a:xfrm>
            <a:off x="9097579" y="4736752"/>
            <a:ext cx="1148982" cy="892021"/>
            <a:chOff x="4008235" y="2307002"/>
            <a:chExt cx="2908204" cy="1151078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AD400207-A640-6744-8EC6-17C7A1980BF5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72CAA728-2C50-3E4A-9938-D43C3648963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DE904DBB-7BF6-5045-9FF9-51862333CCE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1EE15D-3D44-AF4C-9F32-676809703AD7}"/>
              </a:ext>
            </a:extLst>
          </p:cNvPr>
          <p:cNvGrpSpPr/>
          <p:nvPr/>
        </p:nvGrpSpPr>
        <p:grpSpPr>
          <a:xfrm rot="10800000">
            <a:off x="9121119" y="6141945"/>
            <a:ext cx="1125437" cy="624250"/>
            <a:chOff x="4008235" y="2307002"/>
            <a:chExt cx="2908204" cy="1151078"/>
          </a:xfrm>
        </p:grpSpPr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43E11D0-16F1-B043-A348-DC7486F5ED3A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E8AE0F8F-723B-5C42-9FB6-C3E9B750A081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5B3E5404-FC1B-C841-877E-C35972B44C9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CA68FEF-9275-AC48-AF8D-BABFFDFF0539}"/>
              </a:ext>
            </a:extLst>
          </p:cNvPr>
          <p:cNvGrpSpPr/>
          <p:nvPr/>
        </p:nvGrpSpPr>
        <p:grpSpPr>
          <a:xfrm rot="10800000">
            <a:off x="3051507" y="6354999"/>
            <a:ext cx="6065660" cy="1106756"/>
            <a:chOff x="4008235" y="2307002"/>
            <a:chExt cx="2908204" cy="1151078"/>
          </a:xfrm>
        </p:grpSpPr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1E1B52C1-C81D-B34A-801B-558B53D9581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BCE9B631-67E8-B04D-85DE-4DC3B4F1F7C6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BC68258E-E0E1-534C-A34C-9B8B083E36A6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5496504" y="6043123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7786652" y="6096161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C5FFBDB-2B2F-6642-A0A3-818AAF584294}"/>
              </a:ext>
            </a:extLst>
          </p:cNvPr>
          <p:cNvGrpSpPr/>
          <p:nvPr/>
        </p:nvGrpSpPr>
        <p:grpSpPr>
          <a:xfrm>
            <a:off x="3051514" y="4597659"/>
            <a:ext cx="6050006" cy="1106756"/>
            <a:chOff x="4008235" y="2307002"/>
            <a:chExt cx="2908204" cy="1151078"/>
          </a:xfrm>
        </p:grpSpPr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1C12BE2-9FBB-8940-B98A-431D425F2E8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029DF84B-7A68-7646-917C-3A2F92B0184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1A816B9C-B7A3-9045-8A6E-87B1EBAE2E8A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7789158" y="5181205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5496502" y="4914499"/>
            <a:ext cx="3600601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277703" y="5719598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836536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938773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571362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627814" y="2511633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>
                <a:ea typeface="黑体" panose="02010609060101010101" pitchFamily="49" charset="-122"/>
              </a:rPr>
              <a:t>ROOT</a:t>
            </a:r>
            <a:endParaRPr kumimoji="1" lang="zh-CN" altLang="en-US" sz="1260" dirty="0"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6203950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875690" y="540678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543961" y="545056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723854" y="63657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2051353" y="582484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36074" y="63774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614746" y="52730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快递单号</a:t>
            </a:r>
            <a:r>
              <a:rPr kumimoji="1" lang="en-US" altLang="zh-CN" sz="525" dirty="0">
                <a:ea typeface="黑体" panose="02010609060101010101" pitchFamily="49" charset="-122"/>
              </a:rPr>
              <a:t>  </a:t>
            </a:r>
            <a:endParaRPr kumimoji="1" lang="zh-CN" altLang="en-US" sz="525" dirty="0">
              <a:ea typeface="黑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317747" y="54705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322642" y="546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9167914" y="52006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552873" y="651270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322643" y="634701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296705" y="627393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1001303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267300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401854" y="64145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631632" y="634349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753206" y="542230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462775" y="541112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767773" y="64026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6052730" y="537289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723273" y="537056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249375" y="3258805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增减人员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992355" y="637562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1001303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818759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55358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55358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469120" y="5707871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797749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26042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79701" y="54828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2047949" y="535584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236520" y="631446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989941" y="640680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723478" y="499960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97778" y="528709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派件中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10304231" y="508754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已签收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E722474-81C3-3746-AABF-72F40A8AC325}"/>
              </a:ext>
            </a:extLst>
          </p:cNvPr>
          <p:cNvGrpSpPr/>
          <p:nvPr/>
        </p:nvGrpSpPr>
        <p:grpSpPr>
          <a:xfrm>
            <a:off x="7176341" y="2924894"/>
            <a:ext cx="1075593" cy="586180"/>
            <a:chOff x="1596152" y="1925148"/>
            <a:chExt cx="1024375" cy="55826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1637604" y="1966907"/>
              <a:ext cx="941473" cy="4747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>
                  <a:ea typeface="黑体" panose="02010609060101010101" pitchFamily="49" charset="-122"/>
                </a:rPr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1596152" y="1925148"/>
              <a:ext cx="1024375" cy="55826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>
                <a:ea typeface="黑体" panose="02010609060101010101" pitchFamily="49" charset="-122"/>
              </a:endParaRPr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8323107" y="31139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6481857" y="28416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6492733" y="34672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仓库单价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4236691" y="326225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发放工资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A41563-FB82-C54C-936C-413B77E34280}"/>
              </a:ext>
            </a:extLst>
          </p:cNvPr>
          <p:cNvSpPr txBox="1"/>
          <p:nvPr/>
        </p:nvSpPr>
        <p:spPr>
          <a:xfrm>
            <a:off x="9131096" y="4578372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寄件人寄件 录入快递信息，生成快递金额  待揽件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B154602-EC7C-C84D-A2CA-EC1E95427BD5}"/>
              </a:ext>
            </a:extLst>
          </p:cNvPr>
          <p:cNvSpPr txBox="1"/>
          <p:nvPr/>
        </p:nvSpPr>
        <p:spPr>
          <a:xfrm>
            <a:off x="7841470" y="5021503"/>
            <a:ext cx="1243523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驿站收件，确认快递信息 ，已揽件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E4462B-CB2D-764A-81A3-8EB0A627DB48}"/>
              </a:ext>
            </a:extLst>
          </p:cNvPr>
          <p:cNvSpPr txBox="1"/>
          <p:nvPr/>
        </p:nvSpPr>
        <p:spPr>
          <a:xfrm>
            <a:off x="5412168" y="4774741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9DA1036-5B85-AE4E-8D0D-51EEB1AAAB57}"/>
              </a:ext>
            </a:extLst>
          </p:cNvPr>
          <p:cNvSpPr txBox="1"/>
          <p:nvPr/>
        </p:nvSpPr>
        <p:spPr>
          <a:xfrm>
            <a:off x="443718" y="4467758"/>
            <a:ext cx="2827882" cy="253916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发往收件地址的中转中心  有**中转中心发往**中转中心  </a:t>
            </a:r>
            <a:endParaRPr kumimoji="1" lang="en-US" altLang="zh-CN" sz="525" dirty="0">
              <a:ea typeface="黑体" panose="02010609060101010101" pitchFamily="49" charset="-122"/>
            </a:endParaRPr>
          </a:p>
          <a:p>
            <a:r>
              <a:rPr kumimoji="1" lang="zh-CN" altLang="en-US" sz="525" dirty="0">
                <a:ea typeface="黑体" panose="02010609060101010101" pitchFamily="49" charset="-122"/>
              </a:rPr>
              <a:t>若收发都在本省 则省略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AB60084-002C-564C-80E8-6BA0EC4A66E0}"/>
              </a:ext>
            </a:extLst>
          </p:cNvPr>
          <p:cNvSpPr txBox="1"/>
          <p:nvPr/>
        </p:nvSpPr>
        <p:spPr>
          <a:xfrm>
            <a:off x="2962512" y="744281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由**转运中心发往**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896805-71EF-174E-88A2-020FCB8E6816}"/>
              </a:ext>
            </a:extLst>
          </p:cNvPr>
          <p:cNvSpPr txBox="1"/>
          <p:nvPr/>
        </p:nvSpPr>
        <p:spPr>
          <a:xfrm>
            <a:off x="5414552" y="716430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621B89B-FCEE-7841-8E74-7886A6576DAF}"/>
              </a:ext>
            </a:extLst>
          </p:cNvPr>
          <p:cNvSpPr txBox="1"/>
          <p:nvPr/>
        </p:nvSpPr>
        <p:spPr>
          <a:xfrm>
            <a:off x="7742993" y="6960208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驿站派件 派送中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37AF3D-321F-8748-AD52-097C8FA21A3F}"/>
              </a:ext>
            </a:extLst>
          </p:cNvPr>
          <p:cNvSpPr txBox="1"/>
          <p:nvPr/>
        </p:nvSpPr>
        <p:spPr>
          <a:xfrm>
            <a:off x="9156934" y="6789634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收件人确认收货 已签收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0317326-1113-7A4B-91F1-8EC04CD44B29}"/>
              </a:ext>
            </a:extLst>
          </p:cNvPr>
          <p:cNvSpPr/>
          <p:nvPr/>
        </p:nvSpPr>
        <p:spPr>
          <a:xfrm>
            <a:off x="1314825" y="522861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61FD603-588C-324F-84C0-155694F49DBB}"/>
              </a:ext>
            </a:extLst>
          </p:cNvPr>
          <p:cNvSpPr/>
          <p:nvPr/>
        </p:nvSpPr>
        <p:spPr>
          <a:xfrm>
            <a:off x="4008088" y="519415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0D8914-DC6D-874B-A009-F351BCC00666}"/>
              </a:ext>
            </a:extLst>
          </p:cNvPr>
          <p:cNvSpPr/>
          <p:nvPr/>
        </p:nvSpPr>
        <p:spPr>
          <a:xfrm>
            <a:off x="6356688" y="52040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6CE3DFD-63BF-5A4D-80DF-14EF4C6B5AD8}"/>
              </a:ext>
            </a:extLst>
          </p:cNvPr>
          <p:cNvSpPr/>
          <p:nvPr/>
        </p:nvSpPr>
        <p:spPr>
          <a:xfrm>
            <a:off x="9145690" y="493337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待揽件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EBF4416-6B1E-0B44-9618-7C50040F17BF}"/>
              </a:ext>
            </a:extLst>
          </p:cNvPr>
          <p:cNvSpPr/>
          <p:nvPr/>
        </p:nvSpPr>
        <p:spPr>
          <a:xfrm>
            <a:off x="9557765" y="480606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运输中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DE9DE7-BF5D-D54A-80DF-79756DA8D59F}"/>
              </a:ext>
            </a:extLst>
          </p:cNvPr>
          <p:cNvSpPr txBox="1"/>
          <p:nvPr/>
        </p:nvSpPr>
        <p:spPr>
          <a:xfrm>
            <a:off x="3015140" y="4403581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由**发往**转运中心</a:t>
            </a:r>
          </a:p>
        </p:txBody>
      </p:sp>
    </p:spTree>
    <p:extLst>
      <p:ext uri="{BB962C8B-B14F-4D97-AF65-F5344CB8AC3E}">
        <p14:creationId xmlns:p14="http://schemas.microsoft.com/office/powerpoint/2010/main" val="791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4601F907-82C6-1941-92AD-709860B1B818}"/>
              </a:ext>
            </a:extLst>
          </p:cNvPr>
          <p:cNvGrpSpPr/>
          <p:nvPr/>
        </p:nvGrpSpPr>
        <p:grpSpPr>
          <a:xfrm>
            <a:off x="1963394" y="2904709"/>
            <a:ext cx="6499837" cy="2841121"/>
            <a:chOff x="1963394" y="2904709"/>
            <a:chExt cx="6499837" cy="2841121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1C2E0328-4404-E347-999E-8863103A8C91}"/>
                </a:ext>
              </a:extLst>
            </p:cNvPr>
            <p:cNvCxnSpPr>
              <a:cxnSpLocks/>
            </p:cNvCxnSpPr>
            <p:nvPr/>
          </p:nvCxnSpPr>
          <p:spPr>
            <a:xfrm>
              <a:off x="4315791" y="2904709"/>
              <a:ext cx="23853" cy="2803165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A948777D-7DF6-A241-A5AD-8E61E5760E31}"/>
                </a:ext>
              </a:extLst>
            </p:cNvPr>
            <p:cNvCxnSpPr>
              <a:cxnSpLocks/>
            </p:cNvCxnSpPr>
            <p:nvPr/>
          </p:nvCxnSpPr>
          <p:spPr>
            <a:xfrm>
              <a:off x="6698223" y="3300765"/>
              <a:ext cx="0" cy="2445065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3A03CC0C-DCA9-6A4C-98D8-C7B49307D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626" y="3284939"/>
              <a:ext cx="6490605" cy="6768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DA364DF9-87AF-6A43-AC8B-2495C2D49E1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1963394" y="3352623"/>
              <a:ext cx="5284" cy="2355248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7CF1C0A4-0CDF-8F4E-B559-B49BF5E68883}"/>
                </a:ext>
              </a:extLst>
            </p:cNvPr>
            <p:cNvCxnSpPr/>
            <p:nvPr/>
          </p:nvCxnSpPr>
          <p:spPr>
            <a:xfrm>
              <a:off x="1972626" y="3791677"/>
              <a:ext cx="1992509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A8169879-5C1A-984D-9E8C-454D6D75C647}"/>
                </a:ext>
              </a:extLst>
            </p:cNvPr>
            <p:cNvCxnSpPr>
              <a:stCxn id="35" idx="3"/>
            </p:cNvCxnSpPr>
            <p:nvPr/>
          </p:nvCxnSpPr>
          <p:spPr>
            <a:xfrm>
              <a:off x="4703648" y="3791677"/>
              <a:ext cx="1994575" cy="0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48DBAC-E13C-2641-9C5F-2358F4B218A8}"/>
              </a:ext>
            </a:extLst>
          </p:cNvPr>
          <p:cNvSpPr/>
          <p:nvPr/>
        </p:nvSpPr>
        <p:spPr>
          <a:xfrm>
            <a:off x="534218" y="4695190"/>
            <a:ext cx="1341221" cy="12796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6391FA9-0252-D248-9CD6-1A44F318EB49}"/>
              </a:ext>
            </a:extLst>
          </p:cNvPr>
          <p:cNvGrpSpPr/>
          <p:nvPr/>
        </p:nvGrpSpPr>
        <p:grpSpPr>
          <a:xfrm>
            <a:off x="9097579" y="4736752"/>
            <a:ext cx="1148982" cy="892021"/>
            <a:chOff x="4008235" y="2307002"/>
            <a:chExt cx="2908204" cy="1151078"/>
          </a:xfrm>
        </p:grpSpPr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AD400207-A640-6744-8EC6-17C7A1980BF5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72CAA728-2C50-3E4A-9938-D43C3648963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直线连接符 84">
              <a:extLst>
                <a:ext uri="{FF2B5EF4-FFF2-40B4-BE49-F238E27FC236}">
                  <a16:creationId xmlns:a16="http://schemas.microsoft.com/office/drawing/2014/main" id="{DE904DBB-7BF6-5045-9FF9-51862333CCE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D1EE15D-3D44-AF4C-9F32-676809703AD7}"/>
              </a:ext>
            </a:extLst>
          </p:cNvPr>
          <p:cNvGrpSpPr/>
          <p:nvPr/>
        </p:nvGrpSpPr>
        <p:grpSpPr>
          <a:xfrm rot="10800000">
            <a:off x="9121119" y="6141945"/>
            <a:ext cx="1125437" cy="624250"/>
            <a:chOff x="4008235" y="2307002"/>
            <a:chExt cx="2908204" cy="1151078"/>
          </a:xfrm>
        </p:grpSpPr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43E11D0-16F1-B043-A348-DC7486F5ED3A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E8AE0F8F-723B-5C42-9FB6-C3E9B750A081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5B3E5404-FC1B-C841-877E-C35972B44C9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CA68FEF-9275-AC48-AF8D-BABFFDFF0539}"/>
              </a:ext>
            </a:extLst>
          </p:cNvPr>
          <p:cNvGrpSpPr/>
          <p:nvPr/>
        </p:nvGrpSpPr>
        <p:grpSpPr>
          <a:xfrm rot="10800000">
            <a:off x="3051507" y="6354999"/>
            <a:ext cx="6065660" cy="1106756"/>
            <a:chOff x="4008235" y="2307002"/>
            <a:chExt cx="2908204" cy="1151078"/>
          </a:xfrm>
        </p:grpSpPr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1E1B52C1-C81D-B34A-801B-558B53D9581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直线连接符 118">
              <a:extLst>
                <a:ext uri="{FF2B5EF4-FFF2-40B4-BE49-F238E27FC236}">
                  <a16:creationId xmlns:a16="http://schemas.microsoft.com/office/drawing/2014/main" id="{BCE9B631-67E8-B04D-85DE-4DC3B4F1F7C6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线连接符 119">
              <a:extLst>
                <a:ext uri="{FF2B5EF4-FFF2-40B4-BE49-F238E27FC236}">
                  <a16:creationId xmlns:a16="http://schemas.microsoft.com/office/drawing/2014/main" id="{BC68258E-E0E1-534C-A34C-9B8B083E36A6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8EA3C28-71BC-844B-8635-3C7DB11CA994}"/>
              </a:ext>
            </a:extLst>
          </p:cNvPr>
          <p:cNvGrpSpPr/>
          <p:nvPr/>
        </p:nvGrpSpPr>
        <p:grpSpPr>
          <a:xfrm rot="10800000">
            <a:off x="5496504" y="6043123"/>
            <a:ext cx="3620670" cy="1145281"/>
            <a:chOff x="4008235" y="2307002"/>
            <a:chExt cx="2908204" cy="1151078"/>
          </a:xfrm>
        </p:grpSpPr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F370E13-8A49-F648-B7EE-A2B02CFB4941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0AB7D375-7A99-F24E-B308-5E0F1394723E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9078FD17-0EE9-9D4F-BF3B-D9A4A2C2C859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65252F1-7B82-0046-AF21-DB7B2DF852AD}"/>
              </a:ext>
            </a:extLst>
          </p:cNvPr>
          <p:cNvGrpSpPr/>
          <p:nvPr/>
        </p:nvGrpSpPr>
        <p:grpSpPr>
          <a:xfrm rot="10800000">
            <a:off x="7786652" y="6096161"/>
            <a:ext cx="1330515" cy="840867"/>
            <a:chOff x="4008235" y="2307002"/>
            <a:chExt cx="2908204" cy="1151078"/>
          </a:xfrm>
        </p:grpSpPr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2369E4AF-EEE2-E04C-BECC-1B486ACAF43D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直线连接符 122">
              <a:extLst>
                <a:ext uri="{FF2B5EF4-FFF2-40B4-BE49-F238E27FC236}">
                  <a16:creationId xmlns:a16="http://schemas.microsoft.com/office/drawing/2014/main" id="{1E51E7FC-57E1-9849-B248-202DDB74AB0F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直线连接符 123">
              <a:extLst>
                <a:ext uri="{FF2B5EF4-FFF2-40B4-BE49-F238E27FC236}">
                  <a16:creationId xmlns:a16="http://schemas.microsoft.com/office/drawing/2014/main" id="{BD582337-2AF7-7F47-A1B3-5CED33C8DCE8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BC5FFBDB-2B2F-6642-A0A3-818AAF584294}"/>
              </a:ext>
            </a:extLst>
          </p:cNvPr>
          <p:cNvGrpSpPr/>
          <p:nvPr/>
        </p:nvGrpSpPr>
        <p:grpSpPr>
          <a:xfrm>
            <a:off x="3051514" y="4597659"/>
            <a:ext cx="6050006" cy="1106756"/>
            <a:chOff x="4008235" y="2307002"/>
            <a:chExt cx="2908204" cy="1151078"/>
          </a:xfrm>
        </p:grpSpPr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C1C12BE2-9FBB-8940-B98A-431D425F2E86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029DF84B-7A68-7646-917C-3A2F92B0184A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1A816B9C-B7A3-9045-8A6E-87B1EBAE2E8A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A3182C9-FC9B-7A42-86E0-6C9969ED62F8}"/>
              </a:ext>
            </a:extLst>
          </p:cNvPr>
          <p:cNvGrpSpPr/>
          <p:nvPr/>
        </p:nvGrpSpPr>
        <p:grpSpPr>
          <a:xfrm>
            <a:off x="7789158" y="5181205"/>
            <a:ext cx="1308798" cy="574150"/>
            <a:chOff x="4008235" y="2307002"/>
            <a:chExt cx="2908204" cy="1151078"/>
          </a:xfrm>
        </p:grpSpPr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D0C31FA1-B076-1649-9A46-5B43C7615219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直线连接符 106">
              <a:extLst>
                <a:ext uri="{FF2B5EF4-FFF2-40B4-BE49-F238E27FC236}">
                  <a16:creationId xmlns:a16="http://schemas.microsoft.com/office/drawing/2014/main" id="{A98D35B9-B15A-5947-B5FB-A5A5B4857F23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C9619953-E807-0D43-88C8-337A611C39B0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DC7DD488-FF7C-1541-B3A9-305416B45D7D}"/>
              </a:ext>
            </a:extLst>
          </p:cNvPr>
          <p:cNvGrpSpPr/>
          <p:nvPr/>
        </p:nvGrpSpPr>
        <p:grpSpPr>
          <a:xfrm>
            <a:off x="5496502" y="4914499"/>
            <a:ext cx="3600601" cy="862691"/>
            <a:chOff x="4008235" y="2307002"/>
            <a:chExt cx="2908204" cy="1151078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9F9B9109-4850-6C4F-A4E2-C44286DB0FBB}"/>
                </a:ext>
              </a:extLst>
            </p:cNvPr>
            <p:cNvCxnSpPr/>
            <p:nvPr/>
          </p:nvCxnSpPr>
          <p:spPr>
            <a:xfrm>
              <a:off x="4008235" y="2310063"/>
              <a:ext cx="290820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C028A729-CDBA-1E45-B21E-0AE6AF1378AC}"/>
                </a:ext>
              </a:extLst>
            </p:cNvPr>
            <p:cNvCxnSpPr/>
            <p:nvPr/>
          </p:nvCxnSpPr>
          <p:spPr>
            <a:xfrm>
              <a:off x="4008235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738FBBF2-E4CE-F648-AB03-5B79A50C2DBC}"/>
                </a:ext>
              </a:extLst>
            </p:cNvPr>
            <p:cNvCxnSpPr/>
            <p:nvPr/>
          </p:nvCxnSpPr>
          <p:spPr>
            <a:xfrm>
              <a:off x="6914544" y="2307002"/>
              <a:ext cx="0" cy="115107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8F7C9F7E-E031-6F4F-B733-3913B457AA45}"/>
              </a:ext>
            </a:extLst>
          </p:cNvPr>
          <p:cNvSpPr/>
          <p:nvPr/>
        </p:nvSpPr>
        <p:spPr>
          <a:xfrm>
            <a:off x="2277703" y="5719598"/>
            <a:ext cx="8949275" cy="4752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18"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375E92-F8E8-614D-8496-599AA108FBA9}"/>
              </a:ext>
            </a:extLst>
          </p:cNvPr>
          <p:cNvSpPr/>
          <p:nvPr/>
        </p:nvSpPr>
        <p:spPr>
          <a:xfrm>
            <a:off x="3836536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二级仓库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A4A654-8658-354E-8CC7-8984C3825E53}"/>
              </a:ext>
            </a:extLst>
          </p:cNvPr>
          <p:cNvSpPr/>
          <p:nvPr/>
        </p:nvSpPr>
        <p:spPr>
          <a:xfrm>
            <a:off x="10938773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905007-336A-BA49-8032-5D771513F8A4}"/>
              </a:ext>
            </a:extLst>
          </p:cNvPr>
          <p:cNvSpPr/>
          <p:nvPr/>
        </p:nvSpPr>
        <p:spPr>
          <a:xfrm>
            <a:off x="8571362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70" dirty="0">
                <a:ea typeface="黑体" panose="02010609060101010101" pitchFamily="49" charset="-122"/>
              </a:rPr>
              <a:t>快递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6B8A12-4865-8845-8D4B-B8ECD8931940}"/>
              </a:ext>
            </a:extLst>
          </p:cNvPr>
          <p:cNvSpPr/>
          <p:nvPr/>
        </p:nvSpPr>
        <p:spPr>
          <a:xfrm>
            <a:off x="3830944" y="2540006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60" dirty="0">
                <a:ea typeface="黑体" panose="02010609060101010101" pitchFamily="49" charset="-122"/>
              </a:rPr>
              <a:t>ROOT</a:t>
            </a:r>
            <a:endParaRPr kumimoji="1" lang="zh-CN" altLang="en-US" sz="1260" dirty="0"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3424-848A-5542-9E0E-2BDC5052EE06}"/>
              </a:ext>
            </a:extLst>
          </p:cNvPr>
          <p:cNvSpPr/>
          <p:nvPr/>
        </p:nvSpPr>
        <p:spPr>
          <a:xfrm>
            <a:off x="6203950" y="5707874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60" dirty="0">
                <a:ea typeface="黑体" panose="02010609060101010101" pitchFamily="49" charset="-122"/>
              </a:rPr>
              <a:t>驿站管理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F42790-FFEE-E849-B721-87307F4435A7}"/>
              </a:ext>
            </a:extLst>
          </p:cNvPr>
          <p:cNvSpPr/>
          <p:nvPr/>
        </p:nvSpPr>
        <p:spPr>
          <a:xfrm>
            <a:off x="10875690" y="540678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F47FB2-0AA0-994B-9DF3-8CC717A588F8}"/>
              </a:ext>
            </a:extLst>
          </p:cNvPr>
          <p:cNvSpPr/>
          <p:nvPr/>
        </p:nvSpPr>
        <p:spPr>
          <a:xfrm>
            <a:off x="11543961" y="545056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36AD8E-418F-384F-9C0A-181A5560756E}"/>
              </a:ext>
            </a:extLst>
          </p:cNvPr>
          <p:cNvSpPr/>
          <p:nvPr/>
        </p:nvSpPr>
        <p:spPr>
          <a:xfrm>
            <a:off x="11723854" y="636572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姓名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692B3CE-4889-3A4C-9F88-8A5ECD280C11}"/>
              </a:ext>
            </a:extLst>
          </p:cNvPr>
          <p:cNvSpPr/>
          <p:nvPr/>
        </p:nvSpPr>
        <p:spPr>
          <a:xfrm>
            <a:off x="12051353" y="5824843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电话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BC9713-64B2-7246-BDCC-DB65A12DED66}"/>
              </a:ext>
            </a:extLst>
          </p:cNvPr>
          <p:cNvSpPr/>
          <p:nvPr/>
        </p:nvSpPr>
        <p:spPr>
          <a:xfrm>
            <a:off x="10936074" y="63774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666C08-6D30-E04A-B8B0-1557B80F1E09}"/>
              </a:ext>
            </a:extLst>
          </p:cNvPr>
          <p:cNvSpPr/>
          <p:nvPr/>
        </p:nvSpPr>
        <p:spPr>
          <a:xfrm>
            <a:off x="8614746" y="52730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快递单号</a:t>
            </a:r>
            <a:r>
              <a:rPr kumimoji="1" lang="en-US" altLang="zh-CN" sz="525" dirty="0">
                <a:ea typeface="黑体" panose="02010609060101010101" pitchFamily="49" charset="-122"/>
              </a:rPr>
              <a:t>  </a:t>
            </a:r>
            <a:endParaRPr kumimoji="1" lang="zh-CN" altLang="en-US" sz="525" dirty="0">
              <a:ea typeface="黑体" panose="02010609060101010101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AB511A-4BF4-BC4C-9323-943DD5B20967}"/>
              </a:ext>
            </a:extLst>
          </p:cNvPr>
          <p:cNvSpPr/>
          <p:nvPr/>
        </p:nvSpPr>
        <p:spPr>
          <a:xfrm>
            <a:off x="8317747" y="547059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寄件人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679C4D9-5D93-8241-8C6D-4DBD580A500A}"/>
              </a:ext>
            </a:extLst>
          </p:cNvPr>
          <p:cNvSpPr/>
          <p:nvPr/>
        </p:nvSpPr>
        <p:spPr>
          <a:xfrm>
            <a:off x="9322642" y="546820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收件人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A6DFC5C-99A0-7041-A3B8-7FFCEFC4879E}"/>
              </a:ext>
            </a:extLst>
          </p:cNvPr>
          <p:cNvSpPr/>
          <p:nvPr/>
        </p:nvSpPr>
        <p:spPr>
          <a:xfrm>
            <a:off x="9167914" y="5200635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物流状态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C31E164-084F-954A-9408-67A7E1230B61}"/>
              </a:ext>
            </a:extLst>
          </p:cNvPr>
          <p:cNvSpPr/>
          <p:nvPr/>
        </p:nvSpPr>
        <p:spPr>
          <a:xfrm>
            <a:off x="8552873" y="651270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派件日期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D551EAA-7C3B-7B45-A584-02A9030A4A3A}"/>
              </a:ext>
            </a:extLst>
          </p:cNvPr>
          <p:cNvSpPr/>
          <p:nvPr/>
        </p:nvSpPr>
        <p:spPr>
          <a:xfrm>
            <a:off x="9322643" y="6347017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收件日期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59AAB8A-B927-D745-A5BA-5A4EA8002386}"/>
              </a:ext>
            </a:extLst>
          </p:cNvPr>
          <p:cNvSpPr/>
          <p:nvPr/>
        </p:nvSpPr>
        <p:spPr>
          <a:xfrm>
            <a:off x="8296705" y="627393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金额</a:t>
            </a:r>
          </a:p>
        </p:txBody>
      </p:sp>
      <p:sp>
        <p:nvSpPr>
          <p:cNvPr id="22" name="菱形 21">
            <a:extLst>
              <a:ext uri="{FF2B5EF4-FFF2-40B4-BE49-F238E27FC236}">
                <a16:creationId xmlns:a16="http://schemas.microsoft.com/office/drawing/2014/main" id="{CA2132BF-A5E9-9E43-AD3E-47585202FFE3}"/>
              </a:ext>
            </a:extLst>
          </p:cNvPr>
          <p:cNvSpPr/>
          <p:nvPr/>
        </p:nvSpPr>
        <p:spPr>
          <a:xfrm>
            <a:off x="1001303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收件</a:t>
            </a: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CAE39550-D964-EA4E-8CF9-94E9F0FD2F5B}"/>
              </a:ext>
            </a:extLst>
          </p:cNvPr>
          <p:cNvSpPr/>
          <p:nvPr/>
        </p:nvSpPr>
        <p:spPr>
          <a:xfrm>
            <a:off x="5267300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E01A3D5-D7E5-904F-B372-4E9F80A83F38}"/>
              </a:ext>
            </a:extLst>
          </p:cNvPr>
          <p:cNvSpPr/>
          <p:nvPr/>
        </p:nvSpPr>
        <p:spPr>
          <a:xfrm>
            <a:off x="4401854" y="641451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6557B3A-4305-0B47-BDDE-392EFF018B28}"/>
              </a:ext>
            </a:extLst>
          </p:cNvPr>
          <p:cNvSpPr/>
          <p:nvPr/>
        </p:nvSpPr>
        <p:spPr>
          <a:xfrm>
            <a:off x="3631632" y="634349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0AC10D-4225-1F41-8A33-A8091BFDE878}"/>
              </a:ext>
            </a:extLst>
          </p:cNvPr>
          <p:cNvSpPr/>
          <p:nvPr/>
        </p:nvSpPr>
        <p:spPr>
          <a:xfrm>
            <a:off x="3439442" y="543914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B40F3A-4B52-204E-B539-31EA63390D75}"/>
              </a:ext>
            </a:extLst>
          </p:cNvPr>
          <p:cNvSpPr/>
          <p:nvPr/>
        </p:nvSpPr>
        <p:spPr>
          <a:xfrm>
            <a:off x="4483633" y="5345844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5EC66F7-522E-1549-9312-E25C2F6E8EA1}"/>
              </a:ext>
            </a:extLst>
          </p:cNvPr>
          <p:cNvSpPr/>
          <p:nvPr/>
        </p:nvSpPr>
        <p:spPr>
          <a:xfrm>
            <a:off x="6767773" y="640263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1E4540-645B-F14E-8444-C66AFEE52754}"/>
              </a:ext>
            </a:extLst>
          </p:cNvPr>
          <p:cNvSpPr/>
          <p:nvPr/>
        </p:nvSpPr>
        <p:spPr>
          <a:xfrm>
            <a:off x="6015043" y="545264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9B3046C-8329-7144-A2A3-D7A2ED18352F}"/>
              </a:ext>
            </a:extLst>
          </p:cNvPr>
          <p:cNvSpPr/>
          <p:nvPr/>
        </p:nvSpPr>
        <p:spPr>
          <a:xfrm>
            <a:off x="6909358" y="547238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50905A3-8102-FF46-80ED-0EAE1D6F5F90}"/>
              </a:ext>
            </a:extLst>
          </p:cNvPr>
          <p:cNvSpPr/>
          <p:nvPr/>
        </p:nvSpPr>
        <p:spPr>
          <a:xfrm>
            <a:off x="5992355" y="637562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38" name="菱形 37">
            <a:extLst>
              <a:ext uri="{FF2B5EF4-FFF2-40B4-BE49-F238E27FC236}">
                <a16:creationId xmlns:a16="http://schemas.microsoft.com/office/drawing/2014/main" id="{1D51EBE3-11FE-B144-9609-4ABA02BEC22E}"/>
              </a:ext>
            </a:extLst>
          </p:cNvPr>
          <p:cNvSpPr/>
          <p:nvPr/>
        </p:nvSpPr>
        <p:spPr>
          <a:xfrm>
            <a:off x="1001303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寄件</a:t>
            </a: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3A3C0DB3-F672-304D-94FB-01A5CD6EB7FF}"/>
              </a:ext>
            </a:extLst>
          </p:cNvPr>
          <p:cNvSpPr/>
          <p:nvPr/>
        </p:nvSpPr>
        <p:spPr>
          <a:xfrm>
            <a:off x="2818759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0D3E7AF-FA3C-8542-B5B8-05FA19273B92}"/>
              </a:ext>
            </a:extLst>
          </p:cNvPr>
          <p:cNvSpPr/>
          <p:nvPr/>
        </p:nvSpPr>
        <p:spPr>
          <a:xfrm>
            <a:off x="7553584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派件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435ABC90-06D1-A847-9986-FCED0A9B6E9C}"/>
              </a:ext>
            </a:extLst>
          </p:cNvPr>
          <p:cNvSpPr/>
          <p:nvPr/>
        </p:nvSpPr>
        <p:spPr>
          <a:xfrm>
            <a:off x="755358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735" dirty="0">
                <a:ea typeface="黑体" panose="02010609060101010101" pitchFamily="49" charset="-122"/>
              </a:rPr>
              <a:t>揽件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0155E7F-E331-694F-A5ED-B3F26296F00E}"/>
              </a:ext>
            </a:extLst>
          </p:cNvPr>
          <p:cNvSpPr/>
          <p:nvPr/>
        </p:nvSpPr>
        <p:spPr>
          <a:xfrm>
            <a:off x="1469120" y="5707871"/>
            <a:ext cx="988547" cy="498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50" dirty="0">
                <a:ea typeface="黑体" panose="02010609060101010101" pitchFamily="49" charset="-122"/>
              </a:rPr>
              <a:t>中转仓库</a:t>
            </a:r>
          </a:p>
        </p:txBody>
      </p:sp>
      <p:sp>
        <p:nvSpPr>
          <p:cNvPr id="40" name="菱形 39">
            <a:extLst>
              <a:ext uri="{FF2B5EF4-FFF2-40B4-BE49-F238E27FC236}">
                <a16:creationId xmlns:a16="http://schemas.microsoft.com/office/drawing/2014/main" id="{53485BEA-FE63-9145-9A29-D3933DF83829}"/>
              </a:ext>
            </a:extLst>
          </p:cNvPr>
          <p:cNvSpPr/>
          <p:nvPr/>
        </p:nvSpPr>
        <p:spPr>
          <a:xfrm>
            <a:off x="2797749" y="6002162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运出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94E41F92-8AC0-3243-B487-93A087E1BFBF}"/>
              </a:ext>
            </a:extLst>
          </p:cNvPr>
          <p:cNvSpPr/>
          <p:nvPr/>
        </p:nvSpPr>
        <p:spPr>
          <a:xfrm>
            <a:off x="5260424" y="5530876"/>
            <a:ext cx="472598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45" dirty="0">
                <a:ea typeface="黑体" panose="02010609060101010101" pitchFamily="49" charset="-122"/>
              </a:rPr>
              <a:t>运入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19CD910-7F6B-C744-9F37-F6C351FA2E49}"/>
              </a:ext>
            </a:extLst>
          </p:cNvPr>
          <p:cNvSpPr/>
          <p:nvPr/>
        </p:nvSpPr>
        <p:spPr>
          <a:xfrm>
            <a:off x="1003586" y="5494426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账号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E60ED23-437B-0648-8536-CDCEB8393654}"/>
              </a:ext>
            </a:extLst>
          </p:cNvPr>
          <p:cNvSpPr/>
          <p:nvPr/>
        </p:nvSpPr>
        <p:spPr>
          <a:xfrm>
            <a:off x="2047949" y="535584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密码</a:t>
            </a: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EA7A8AB-B908-5B46-BF61-2EA84BA90534}"/>
              </a:ext>
            </a:extLst>
          </p:cNvPr>
          <p:cNvSpPr/>
          <p:nvPr/>
        </p:nvSpPr>
        <p:spPr>
          <a:xfrm>
            <a:off x="1245631" y="632117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420" dirty="0">
                <a:ea typeface="黑体" panose="02010609060101010101" pitchFamily="49" charset="-122"/>
              </a:rPr>
              <a:t>wage</a:t>
            </a:r>
            <a:endParaRPr kumimoji="1" lang="zh-CN" altLang="en-US" sz="420" dirty="0">
              <a:ea typeface="黑体" panose="02010609060101010101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18D6205-F404-324D-93E2-911487792C49}"/>
              </a:ext>
            </a:extLst>
          </p:cNvPr>
          <p:cNvSpPr/>
          <p:nvPr/>
        </p:nvSpPr>
        <p:spPr>
          <a:xfrm>
            <a:off x="1996436" y="636572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累计包裹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3D75C05B-1232-6B46-BEC8-62F450C4F36B}"/>
              </a:ext>
            </a:extLst>
          </p:cNvPr>
          <p:cNvSpPr/>
          <p:nvPr/>
        </p:nvSpPr>
        <p:spPr>
          <a:xfrm>
            <a:off x="9723478" y="499960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已揽件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4EA7BFC-FAC1-7644-8ABA-7417F9FBC886}"/>
              </a:ext>
            </a:extLst>
          </p:cNvPr>
          <p:cNvSpPr/>
          <p:nvPr/>
        </p:nvSpPr>
        <p:spPr>
          <a:xfrm>
            <a:off x="9697778" y="5287091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派件中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B9CF821-589E-4A4A-8A1C-EFFB572ADD3B}"/>
              </a:ext>
            </a:extLst>
          </p:cNvPr>
          <p:cNvSpPr/>
          <p:nvPr/>
        </p:nvSpPr>
        <p:spPr>
          <a:xfrm>
            <a:off x="10304231" y="508754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已签收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B93CE79-9F78-844D-949C-C8D2AFC87199}"/>
              </a:ext>
            </a:extLst>
          </p:cNvPr>
          <p:cNvGrpSpPr/>
          <p:nvPr/>
        </p:nvGrpSpPr>
        <p:grpSpPr>
          <a:xfrm>
            <a:off x="8289517" y="2982060"/>
            <a:ext cx="1075593" cy="586180"/>
            <a:chOff x="8289517" y="2982060"/>
            <a:chExt cx="1075593" cy="58618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A35BCD-30DA-8A4E-A848-FD03DF2DB75E}"/>
                </a:ext>
              </a:extLst>
            </p:cNvPr>
            <p:cNvSpPr/>
            <p:nvPr/>
          </p:nvSpPr>
          <p:spPr>
            <a:xfrm>
              <a:off x="8333040" y="3025907"/>
              <a:ext cx="988546" cy="4984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60" dirty="0">
                  <a:ea typeface="黑体" panose="02010609060101010101" pitchFamily="49" charset="-122"/>
                </a:rPr>
                <a:t>物流价格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3F24C-27EA-7345-9F2D-2FBA835B43C7}"/>
                </a:ext>
              </a:extLst>
            </p:cNvPr>
            <p:cNvSpPr/>
            <p:nvPr/>
          </p:nvSpPr>
          <p:spPr>
            <a:xfrm>
              <a:off x="8289517" y="2982060"/>
              <a:ext cx="1075593" cy="58618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60" dirty="0">
                <a:ea typeface="黑体" panose="02010609060101010101" pitchFamily="49" charset="-122"/>
              </a:endParaRPr>
            </a:p>
          </p:txBody>
        </p:sp>
      </p:grpSp>
      <p:sp>
        <p:nvSpPr>
          <p:cNvPr id="59" name="椭圆 58">
            <a:extLst>
              <a:ext uri="{FF2B5EF4-FFF2-40B4-BE49-F238E27FC236}">
                <a16:creationId xmlns:a16="http://schemas.microsoft.com/office/drawing/2014/main" id="{677231F6-80E7-C949-879E-8EB835DC7F3A}"/>
              </a:ext>
            </a:extLst>
          </p:cNvPr>
          <p:cNvSpPr/>
          <p:nvPr/>
        </p:nvSpPr>
        <p:spPr>
          <a:xfrm>
            <a:off x="8638332" y="372377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运费单价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7BCDB4E-EFFA-5547-BFD9-A95FBF72EBA2}"/>
              </a:ext>
            </a:extLst>
          </p:cNvPr>
          <p:cNvSpPr/>
          <p:nvPr/>
        </p:nvSpPr>
        <p:spPr>
          <a:xfrm>
            <a:off x="9190347" y="2619998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驿站单价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6927296-DE41-6746-B269-072DCB937FF4}"/>
              </a:ext>
            </a:extLst>
          </p:cNvPr>
          <p:cNvSpPr/>
          <p:nvPr/>
        </p:nvSpPr>
        <p:spPr>
          <a:xfrm>
            <a:off x="8017916" y="2621870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525" dirty="0">
                <a:ea typeface="黑体" panose="02010609060101010101" pitchFamily="49" charset="-122"/>
              </a:rPr>
              <a:t>仓库单价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A41563-FB82-C54C-936C-413B77E34280}"/>
              </a:ext>
            </a:extLst>
          </p:cNvPr>
          <p:cNvSpPr txBox="1"/>
          <p:nvPr/>
        </p:nvSpPr>
        <p:spPr>
          <a:xfrm>
            <a:off x="9131096" y="4578372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寄件人寄件 录入快递信息，生成快递金额  待揽件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B154602-EC7C-C84D-A2CA-EC1E95427BD5}"/>
              </a:ext>
            </a:extLst>
          </p:cNvPr>
          <p:cNvSpPr txBox="1"/>
          <p:nvPr/>
        </p:nvSpPr>
        <p:spPr>
          <a:xfrm>
            <a:off x="7841470" y="5021503"/>
            <a:ext cx="1243523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驿站收件，确认快递信息 ，已揽件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FE4462B-CB2D-764A-81A3-8EB0A627DB48}"/>
              </a:ext>
            </a:extLst>
          </p:cNvPr>
          <p:cNvSpPr txBox="1"/>
          <p:nvPr/>
        </p:nvSpPr>
        <p:spPr>
          <a:xfrm>
            <a:off x="5412168" y="4774741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9DA1036-5B85-AE4E-8D0D-51EEB1AAAB57}"/>
              </a:ext>
            </a:extLst>
          </p:cNvPr>
          <p:cNvSpPr txBox="1"/>
          <p:nvPr/>
        </p:nvSpPr>
        <p:spPr>
          <a:xfrm>
            <a:off x="443718" y="4467758"/>
            <a:ext cx="2827882" cy="253916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发往收件地址的中转中心  有**中转中心发往**中转中心  </a:t>
            </a:r>
            <a:endParaRPr kumimoji="1" lang="en-US" altLang="zh-CN" sz="525" dirty="0">
              <a:ea typeface="黑体" panose="02010609060101010101" pitchFamily="49" charset="-122"/>
            </a:endParaRPr>
          </a:p>
          <a:p>
            <a:r>
              <a:rPr kumimoji="1" lang="zh-CN" altLang="en-US" sz="525" dirty="0">
                <a:ea typeface="黑体" panose="02010609060101010101" pitchFamily="49" charset="-122"/>
              </a:rPr>
              <a:t>若收发都在本省 则省略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AB60084-002C-564C-80E8-6BA0EC4A66E0}"/>
              </a:ext>
            </a:extLst>
          </p:cNvPr>
          <p:cNvSpPr txBox="1"/>
          <p:nvPr/>
        </p:nvSpPr>
        <p:spPr>
          <a:xfrm>
            <a:off x="2962512" y="744281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由**转运中心发往**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D896805-71EF-174E-88A2-020FCB8E6816}"/>
              </a:ext>
            </a:extLst>
          </p:cNvPr>
          <p:cNvSpPr txBox="1"/>
          <p:nvPr/>
        </p:nvSpPr>
        <p:spPr>
          <a:xfrm>
            <a:off x="5414552" y="7164300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由**发放**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621B89B-FCEE-7841-8E74-7886A6576DAF}"/>
              </a:ext>
            </a:extLst>
          </p:cNvPr>
          <p:cNvSpPr txBox="1"/>
          <p:nvPr/>
        </p:nvSpPr>
        <p:spPr>
          <a:xfrm>
            <a:off x="7742993" y="6960208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驿站派件 派送中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337AF3D-321F-8748-AD52-097C8FA21A3F}"/>
              </a:ext>
            </a:extLst>
          </p:cNvPr>
          <p:cNvSpPr txBox="1"/>
          <p:nvPr/>
        </p:nvSpPr>
        <p:spPr>
          <a:xfrm>
            <a:off x="9156934" y="6789634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收件人确认收货 已签收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0317326-1113-7A4B-91F1-8EC04CD44B29}"/>
              </a:ext>
            </a:extLst>
          </p:cNvPr>
          <p:cNvSpPr/>
          <p:nvPr/>
        </p:nvSpPr>
        <p:spPr>
          <a:xfrm>
            <a:off x="1327557" y="5255709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61FD603-588C-324F-84C0-155694F49DBB}"/>
              </a:ext>
            </a:extLst>
          </p:cNvPr>
          <p:cNvSpPr/>
          <p:nvPr/>
        </p:nvSpPr>
        <p:spPr>
          <a:xfrm>
            <a:off x="3811548" y="5230602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140D8914-DC6D-874B-A009-F351BCC00666}"/>
              </a:ext>
            </a:extLst>
          </p:cNvPr>
          <p:cNvSpPr/>
          <p:nvPr/>
        </p:nvSpPr>
        <p:spPr>
          <a:xfrm>
            <a:off x="6868482" y="5184401"/>
            <a:ext cx="470247" cy="16659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名称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6CE3DFD-63BF-5A4D-80DF-14EF4C6B5AD8}"/>
              </a:ext>
            </a:extLst>
          </p:cNvPr>
          <p:cNvSpPr/>
          <p:nvPr/>
        </p:nvSpPr>
        <p:spPr>
          <a:xfrm>
            <a:off x="9145690" y="4933377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待揽件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DEBF4416-6B1E-0B44-9618-7C50040F17BF}"/>
              </a:ext>
            </a:extLst>
          </p:cNvPr>
          <p:cNvSpPr/>
          <p:nvPr/>
        </p:nvSpPr>
        <p:spPr>
          <a:xfrm>
            <a:off x="9557765" y="4806060"/>
            <a:ext cx="470247" cy="1665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420" dirty="0">
                <a:ea typeface="黑体" panose="02010609060101010101" pitchFamily="49" charset="-122"/>
              </a:rPr>
              <a:t>运输中</a:t>
            </a:r>
            <a:endParaRPr kumimoji="1" lang="en-US" altLang="zh-CN" sz="420" dirty="0">
              <a:ea typeface="黑体" panose="02010609060101010101" pitchFamily="49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DE9DE7-BF5D-D54A-80DF-79756DA8D59F}"/>
              </a:ext>
            </a:extLst>
          </p:cNvPr>
          <p:cNvSpPr txBox="1"/>
          <p:nvPr/>
        </p:nvSpPr>
        <p:spPr>
          <a:xfrm>
            <a:off x="2987609" y="4422087"/>
            <a:ext cx="2827882" cy="173124"/>
          </a:xfrm>
          <a:prstGeom prst="rect">
            <a:avLst/>
          </a:prstGeom>
          <a:noFill/>
        </p:spPr>
        <p:txBody>
          <a:bodyPr wrap="square" lIns="94500" rtlCol="0">
            <a:spAutoFit/>
          </a:bodyPr>
          <a:lstStyle/>
          <a:p>
            <a:r>
              <a:rPr kumimoji="1" lang="zh-CN" altLang="en-US" sz="525" dirty="0">
                <a:ea typeface="黑体" panose="02010609060101010101" pitchFamily="49" charset="-122"/>
              </a:rPr>
              <a:t>修改物流信息  运送中 由**发往**转运中心     </a:t>
            </a:r>
          </a:p>
        </p:txBody>
      </p:sp>
      <p:sp>
        <p:nvSpPr>
          <p:cNvPr id="35" name="菱形 34">
            <a:extLst>
              <a:ext uri="{FF2B5EF4-FFF2-40B4-BE49-F238E27FC236}">
                <a16:creationId xmlns:a16="http://schemas.microsoft.com/office/drawing/2014/main" id="{3E7DBD24-4AFB-C647-B894-F4EB606E35C2}"/>
              </a:ext>
            </a:extLst>
          </p:cNvPr>
          <p:cNvSpPr/>
          <p:nvPr/>
        </p:nvSpPr>
        <p:spPr>
          <a:xfrm>
            <a:off x="3946786" y="3602638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增减人员  </a:t>
            </a:r>
          </a:p>
        </p:txBody>
      </p:sp>
      <p:sp>
        <p:nvSpPr>
          <p:cNvPr id="62" name="菱形 61">
            <a:extLst>
              <a:ext uri="{FF2B5EF4-FFF2-40B4-BE49-F238E27FC236}">
                <a16:creationId xmlns:a16="http://schemas.microsoft.com/office/drawing/2014/main" id="{0F33426B-C304-1242-A9A7-66AAC32E6714}"/>
              </a:ext>
            </a:extLst>
          </p:cNvPr>
          <p:cNvSpPr/>
          <p:nvPr/>
        </p:nvSpPr>
        <p:spPr>
          <a:xfrm>
            <a:off x="6337211" y="3117904"/>
            <a:ext cx="756862" cy="378078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30" dirty="0">
                <a:ea typeface="黑体" panose="02010609060101010101" pitchFamily="49" charset="-122"/>
              </a:rPr>
              <a:t>发放工资</a:t>
            </a:r>
          </a:p>
        </p:txBody>
      </p:sp>
    </p:spTree>
    <p:extLst>
      <p:ext uri="{BB962C8B-B14F-4D97-AF65-F5344CB8AC3E}">
        <p14:creationId xmlns:p14="http://schemas.microsoft.com/office/powerpoint/2010/main" val="32536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89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1438</TotalTime>
  <Words>613</Words>
  <Application>Microsoft Macintosh PowerPoint</Application>
  <PresentationFormat>A3 纸张(297x420 毫米)</PresentationFormat>
  <Paragraphs>259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itinglight@outlook.com</dc:creator>
  <cp:lastModifiedBy>itinglight@outlook.com</cp:lastModifiedBy>
  <cp:revision>33</cp:revision>
  <dcterms:created xsi:type="dcterms:W3CDTF">2021-05-11T13:47:53Z</dcterms:created>
  <dcterms:modified xsi:type="dcterms:W3CDTF">2021-05-12T13:46:51Z</dcterms:modified>
</cp:coreProperties>
</file>