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12/18/2022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Face recognition attendance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7381"/>
            <a:ext cx="6400800" cy="2261419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Project Members: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Muhammad </a:t>
            </a:r>
            <a:r>
              <a:rPr lang="en-US" sz="2400" dirty="0" smtClean="0">
                <a:solidFill>
                  <a:schemeClr val="tx1"/>
                </a:solidFill>
              </a:rPr>
              <a:t>Huzzifa</a:t>
            </a:r>
            <a:r>
              <a:rPr lang="en-US" sz="2400" dirty="0" smtClean="0">
                <a:solidFill>
                  <a:schemeClr val="tx1"/>
                </a:solidFill>
              </a:rPr>
              <a:t> Hafeez (2020-CS-606)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Hafiz Abdul Rehman (2020-CS-624)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Sadaf Imtiaz (2020-CS-628)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</a:t>
            </a:r>
            <a:r>
              <a:rPr lang="en-US" sz="4000" b="1" dirty="0" smtClean="0"/>
              <a:t>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Face Recognition </a:t>
            </a:r>
            <a:r>
              <a:rPr lang="en-US" sz="2800" dirty="0" smtClean="0"/>
              <a:t>is a biometric method of identifying an individual by comparing live capture or digital image data with the stored record for that person.</a:t>
            </a:r>
          </a:p>
          <a:p>
            <a:pPr marL="0" indent="0">
              <a:buNone/>
            </a:pPr>
            <a:r>
              <a:rPr lang="en-US" sz="2800" b="1" dirty="0" smtClean="0"/>
              <a:t>Face</a:t>
            </a:r>
            <a:r>
              <a:rPr lang="en-US" sz="2800" dirty="0" smtClean="0"/>
              <a:t> </a:t>
            </a:r>
            <a:r>
              <a:rPr lang="en-US" sz="2800" b="1" dirty="0" smtClean="0"/>
              <a:t>Recognition Attendance System </a:t>
            </a:r>
            <a:r>
              <a:rPr lang="en-US" sz="2800" dirty="0" smtClean="0"/>
              <a:t>is marking of attendance based on this technology.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43400"/>
            <a:ext cx="6096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8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Features: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Real time face detection</a:t>
            </a:r>
          </a:p>
          <a:p>
            <a:r>
              <a:rPr lang="en-US" sz="2800" dirty="0" smtClean="0"/>
              <a:t>Logging Security System (Username Password) </a:t>
            </a:r>
          </a:p>
          <a:p>
            <a:r>
              <a:rPr lang="en-US" sz="2800" dirty="0" smtClean="0"/>
              <a:t>Home Page </a:t>
            </a:r>
          </a:p>
          <a:p>
            <a:r>
              <a:rPr lang="en-US" sz="2800" dirty="0" smtClean="0"/>
              <a:t>Student management system (Save, Take Photo Samples, Update, Delete, Clear) </a:t>
            </a:r>
          </a:p>
          <a:p>
            <a:r>
              <a:rPr lang="en-US" sz="2800" dirty="0" smtClean="0"/>
              <a:t>Train Photo Samples </a:t>
            </a:r>
          </a:p>
          <a:p>
            <a:r>
              <a:rPr lang="en-US" sz="2800" dirty="0" smtClean="0"/>
              <a:t>Take Attendance with Face Detection</a:t>
            </a:r>
          </a:p>
          <a:p>
            <a:r>
              <a:rPr lang="en-US" sz="2800" dirty="0" smtClean="0"/>
              <a:t> Attendance Report (Excel file MySQL database)</a:t>
            </a:r>
          </a:p>
          <a:p>
            <a:r>
              <a:rPr lang="en-US" sz="2800" dirty="0" smtClean="0"/>
              <a:t> Help Desk(Chatbot) </a:t>
            </a:r>
          </a:p>
          <a:p>
            <a:r>
              <a:rPr lang="en-US" sz="2800" dirty="0" smtClean="0"/>
              <a:t>Exit System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Algorithm: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LBPH algorithm(</a:t>
            </a:r>
            <a:r>
              <a:rPr lang="en-US" sz="2800" dirty="0" smtClean="0"/>
              <a:t>Local Binary </a:t>
            </a:r>
            <a:r>
              <a:rPr lang="en-US" sz="2800" dirty="0"/>
              <a:t>P</a:t>
            </a:r>
            <a:r>
              <a:rPr lang="en-US" sz="2800" dirty="0" smtClean="0"/>
              <a:t>attern </a:t>
            </a:r>
            <a:r>
              <a:rPr lang="en-US" sz="2800" dirty="0"/>
              <a:t>H</a:t>
            </a:r>
            <a:r>
              <a:rPr lang="en-US" sz="2800" dirty="0" smtClean="0"/>
              <a:t>istogram</a:t>
            </a:r>
            <a:r>
              <a:rPr lang="en-US" sz="28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13987"/>
            <a:ext cx="3724731" cy="1396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13986"/>
            <a:ext cx="3905582" cy="1396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267200"/>
            <a:ext cx="55626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733862"/>
            <a:ext cx="238158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Tools: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VS code</a:t>
            </a:r>
          </a:p>
          <a:p>
            <a:r>
              <a:rPr lang="en-US" sz="2800" dirty="0" smtClean="0"/>
              <a:t>Sql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b="1" dirty="0" smtClean="0"/>
              <a:t>Techniques:</a:t>
            </a:r>
          </a:p>
          <a:p>
            <a:endParaRPr lang="en-US" sz="2800" dirty="0" smtClean="0"/>
          </a:p>
          <a:p>
            <a:r>
              <a:rPr lang="en-US" sz="2800" dirty="0" smtClean="0"/>
              <a:t>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Application and uses: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care</a:t>
            </a:r>
          </a:p>
          <a:p>
            <a:r>
              <a:rPr lang="en-US" dirty="0" smtClean="0"/>
              <a:t>Retail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Banking and finance</a:t>
            </a:r>
          </a:p>
          <a:p>
            <a:r>
              <a:rPr lang="en-US" dirty="0" smtClean="0"/>
              <a:t>Automobile security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/>
              <a:t>I</a:t>
            </a:r>
            <a:r>
              <a:rPr lang="en-US" dirty="0" smtClean="0"/>
              <a:t>mmigration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89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</TotalTime>
  <Words>156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Face recognition attendance system </vt:lpstr>
      <vt:lpstr>Introduction</vt:lpstr>
      <vt:lpstr>Features:</vt:lpstr>
      <vt:lpstr>Algorithm:</vt:lpstr>
      <vt:lpstr>Tools:</vt:lpstr>
      <vt:lpstr>Application and uses: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2022-12-18T12:12:15Z</dcterms:created>
  <dcterms:modified xsi:type="dcterms:W3CDTF">2022-12-18T13:14:53Z</dcterms:modified>
</cp:coreProperties>
</file>