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sldIdLst>
    <p:sldId id="291" r:id="rId5"/>
    <p:sldId id="292" r:id="rId6"/>
    <p:sldId id="293" r:id="rId7"/>
    <p:sldId id="294" r:id="rId8"/>
    <p:sldId id="295" r:id="rId9"/>
    <p:sldId id="296" r:id="rId10"/>
    <p:sldId id="297" r:id="rId11"/>
    <p:sldId id="298" r:id="rId12"/>
    <p:sldId id="299" r:id="rId13"/>
    <p:sldId id="300" r:id="rId14"/>
    <p:sldId id="301" r:id="rId15"/>
    <p:sldId id="302" r:id="rId16"/>
    <p:sldId id="306" r:id="rId17"/>
    <p:sldId id="303" r:id="rId18"/>
    <p:sldId id="30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3840" userDrawn="1">
          <p15:clr>
            <a:srgbClr val="A4A3A4"/>
          </p15:clr>
        </p15:guide>
        <p15:guide id="3" pos="360" userDrawn="1">
          <p15:clr>
            <a:srgbClr val="A4A3A4"/>
          </p15:clr>
        </p15:guide>
        <p15:guide id="4" pos="7320" userDrawn="1">
          <p15:clr>
            <a:srgbClr val="A4A3A4"/>
          </p15:clr>
        </p15:guide>
        <p15:guide id="5" orient="horz" pos="648" userDrawn="1">
          <p15:clr>
            <a:srgbClr val="A4A3A4"/>
          </p15:clr>
        </p15:guide>
        <p15:guide id="6" orient="horz" pos="1296" userDrawn="1">
          <p15:clr>
            <a:srgbClr val="A4A3A4"/>
          </p15:clr>
        </p15:guide>
        <p15:guide id="7" orient="horz" pos="3408" userDrawn="1">
          <p15:clr>
            <a:srgbClr val="A4A3A4"/>
          </p15:clr>
        </p15:guide>
        <p15:guide id="8" orient="horz" pos="3600" userDrawn="1">
          <p15:clr>
            <a:srgbClr val="A4A3A4"/>
          </p15:clr>
        </p15:guide>
        <p15:guide id="9" orient="horz" pos="2352" userDrawn="1">
          <p15:clr>
            <a:srgbClr val="A4A3A4"/>
          </p15:clr>
        </p15:guide>
        <p15:guide id="10" orient="horz" pos="3936" userDrawn="1">
          <p15:clr>
            <a:srgbClr val="A4A3A4"/>
          </p15:clr>
        </p15:guide>
        <p15:guide id="11" orient="horz" pos="4080" userDrawn="1">
          <p15:clr>
            <a:srgbClr val="A4A3A4"/>
          </p15:clr>
        </p15:guide>
        <p15:guide id="12" orient="horz" pos="112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2EB"/>
    <a:srgbClr val="F4F5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830"/>
  </p:normalViewPr>
  <p:slideViewPr>
    <p:cSldViewPr snapToGrid="0" showGuides="1">
      <p:cViewPr varScale="1">
        <p:scale>
          <a:sx n="74" d="100"/>
          <a:sy n="74" d="100"/>
        </p:scale>
        <p:origin x="576" y="66"/>
      </p:cViewPr>
      <p:guideLst>
        <p:guide orient="horz" pos="2208"/>
        <p:guide pos="3840"/>
        <p:guide pos="360"/>
        <p:guide pos="7320"/>
        <p:guide orient="horz" pos="648"/>
        <p:guide orient="horz" pos="1296"/>
        <p:guide orient="horz" pos="3408"/>
        <p:guide orient="horz" pos="3600"/>
        <p:guide orient="horz" pos="2352"/>
        <p:guide orient="horz" pos="3936"/>
        <p:guide orient="horz" pos="4080"/>
        <p:guide orient="horz" pos="1128"/>
      </p:guideLst>
    </p:cSldViewPr>
  </p:slideViewPr>
  <p:outlineViewPr>
    <p:cViewPr>
      <p:scale>
        <a:sx n="33" d="100"/>
        <a:sy n="33" d="100"/>
      </p:scale>
      <p:origin x="0" y="0"/>
    </p:cViewPr>
  </p:outlineViewPr>
  <p:notesTextViewPr>
    <p:cViewPr>
      <p:scale>
        <a:sx n="55" d="100"/>
        <a:sy n="55"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E87914-B979-D441-9584-07C203378D42}" type="datetimeFigureOut">
              <a:rPr lang="en-US" smtClean="0"/>
              <a:t>2/12/2023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38216B-BE00-0B44-858C-A4D22CFBA301}" type="slidenum">
              <a:rPr lang="en-US" smtClean="0"/>
              <a:t>‹#›</a:t>
            </a:fld>
            <a:endParaRPr lang="en-US" dirty="0"/>
          </a:p>
        </p:txBody>
      </p:sp>
    </p:spTree>
    <p:extLst>
      <p:ext uri="{BB962C8B-B14F-4D97-AF65-F5344CB8AC3E}">
        <p14:creationId xmlns:p14="http://schemas.microsoft.com/office/powerpoint/2010/main" val="3795552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1" name="Rounded Rectangle 8">
            <a:extLst>
              <a:ext uri="{FF2B5EF4-FFF2-40B4-BE49-F238E27FC236}">
                <a16:creationId xmlns:a16="http://schemas.microsoft.com/office/drawing/2014/main" id="{DCE22C9A-30B6-12EB-423C-34454BE2D734}"/>
              </a:ext>
            </a:extLst>
          </p:cNvPr>
          <p:cNvSpPr/>
          <p:nvPr userDrawn="1"/>
        </p:nvSpPr>
        <p:spPr>
          <a:xfrm rot="16200000">
            <a:off x="3838487" y="-1434547"/>
            <a:ext cx="4515026" cy="9727095"/>
          </a:xfrm>
          <a:prstGeom prst="roundRect">
            <a:avLst>
              <a:gd name="adj" fmla="val 50000"/>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Picture Placeholder 9">
            <a:extLst>
              <a:ext uri="{FF2B5EF4-FFF2-40B4-BE49-F238E27FC236}">
                <a16:creationId xmlns:a16="http://schemas.microsoft.com/office/drawing/2014/main" id="{E99FF514-642F-4BAD-3895-ABFCE02A75A1}"/>
              </a:ext>
            </a:extLst>
          </p:cNvPr>
          <p:cNvSpPr>
            <a:spLocks noGrp="1"/>
          </p:cNvSpPr>
          <p:nvPr>
            <p:ph type="pic" sz="quarter" idx="10"/>
          </p:nvPr>
        </p:nvSpPr>
        <p:spPr>
          <a:xfrm>
            <a:off x="0" y="0"/>
            <a:ext cx="12191999" cy="6857999"/>
          </a:xfrm>
          <a:custGeom>
            <a:avLst/>
            <a:gdLst>
              <a:gd name="connsiteX0" fmla="*/ 3489966 w 12191999"/>
              <a:gd name="connsiteY0" fmla="*/ 1171488 h 6857999"/>
              <a:gd name="connsiteX1" fmla="*/ 1232453 w 12191999"/>
              <a:gd name="connsiteY1" fmla="*/ 3429001 h 6857999"/>
              <a:gd name="connsiteX2" fmla="*/ 3489966 w 12191999"/>
              <a:gd name="connsiteY2" fmla="*/ 5686514 h 6857999"/>
              <a:gd name="connsiteX3" fmla="*/ 8702034 w 12191999"/>
              <a:gd name="connsiteY3" fmla="*/ 5686514 h 6857999"/>
              <a:gd name="connsiteX4" fmla="*/ 10959548 w 12191999"/>
              <a:gd name="connsiteY4" fmla="*/ 3429001 h 6857999"/>
              <a:gd name="connsiteX5" fmla="*/ 8702034 w 12191999"/>
              <a:gd name="connsiteY5" fmla="*/ 1171488 h 6857999"/>
              <a:gd name="connsiteX6" fmla="*/ 0 w 12191999"/>
              <a:gd name="connsiteY6" fmla="*/ 0 h 6857999"/>
              <a:gd name="connsiteX7" fmla="*/ 12191999 w 12191999"/>
              <a:gd name="connsiteY7" fmla="*/ 0 h 6857999"/>
              <a:gd name="connsiteX8" fmla="*/ 12191999 w 12191999"/>
              <a:gd name="connsiteY8" fmla="*/ 6857999 h 6857999"/>
              <a:gd name="connsiteX9" fmla="*/ 0 w 12191999"/>
              <a:gd name="connsiteY9"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1999" h="6857999">
                <a:moveTo>
                  <a:pt x="3489966" y="1171488"/>
                </a:moveTo>
                <a:cubicBezTo>
                  <a:pt x="2243176" y="1171488"/>
                  <a:pt x="1232453" y="2182211"/>
                  <a:pt x="1232453" y="3429001"/>
                </a:cubicBezTo>
                <a:cubicBezTo>
                  <a:pt x="1232453" y="4675791"/>
                  <a:pt x="2243176" y="5686514"/>
                  <a:pt x="3489966" y="5686514"/>
                </a:cubicBezTo>
                <a:lnTo>
                  <a:pt x="8702034" y="5686514"/>
                </a:lnTo>
                <a:cubicBezTo>
                  <a:pt x="9948824" y="5686514"/>
                  <a:pt x="10959548" y="4675791"/>
                  <a:pt x="10959548" y="3429001"/>
                </a:cubicBezTo>
                <a:cubicBezTo>
                  <a:pt x="10959548" y="2182211"/>
                  <a:pt x="9948824" y="1171488"/>
                  <a:pt x="8702034" y="1171488"/>
                </a:cubicBezTo>
                <a:close/>
                <a:moveTo>
                  <a:pt x="0" y="0"/>
                </a:moveTo>
                <a:lnTo>
                  <a:pt x="12191999" y="0"/>
                </a:lnTo>
                <a:lnTo>
                  <a:pt x="12191999" y="6857999"/>
                </a:lnTo>
                <a:lnTo>
                  <a:pt x="0" y="6857999"/>
                </a:lnTo>
                <a:close/>
              </a:path>
            </a:pathLst>
          </a:custGeom>
        </p:spPr>
        <p:txBody>
          <a:bodyPr wrap="square">
            <a:no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98D42636-F625-5B2A-E7CC-9D70418A2BFC}"/>
              </a:ext>
            </a:extLst>
          </p:cNvPr>
          <p:cNvSpPr>
            <a:spLocks noGrp="1"/>
          </p:cNvSpPr>
          <p:nvPr>
            <p:ph type="ctrTitle"/>
          </p:nvPr>
        </p:nvSpPr>
        <p:spPr>
          <a:xfrm>
            <a:off x="2075688" y="2724912"/>
            <a:ext cx="8037576" cy="932688"/>
          </a:xfrm>
        </p:spPr>
        <p:txBody>
          <a:bodyPr anchor="b">
            <a:noAutofit/>
          </a:bodyPr>
          <a:lstStyle>
            <a:lvl1pPr algn="ctr">
              <a:defRPr sz="5400"/>
            </a:lvl1pPr>
          </a:lstStyle>
          <a:p>
            <a:r>
              <a:rPr lang="en-US"/>
              <a:t>Click to edit Master title style</a:t>
            </a:r>
            <a:endParaRPr lang="en-US" dirty="0"/>
          </a:p>
        </p:txBody>
      </p:sp>
      <p:sp>
        <p:nvSpPr>
          <p:cNvPr id="6" name="Rounded Rectangle 10">
            <a:extLst>
              <a:ext uri="{FF2B5EF4-FFF2-40B4-BE49-F238E27FC236}">
                <a16:creationId xmlns:a16="http://schemas.microsoft.com/office/drawing/2014/main" id="{C8CEB3A4-8583-3114-2BDD-D7AE1CABCD1D}"/>
              </a:ext>
            </a:extLst>
          </p:cNvPr>
          <p:cNvSpPr/>
          <p:nvPr userDrawn="1"/>
        </p:nvSpPr>
        <p:spPr>
          <a:xfrm rot="16200000">
            <a:off x="4177443" y="-1088756"/>
            <a:ext cx="3837115" cy="9035512"/>
          </a:xfrm>
          <a:prstGeom prst="roundRect">
            <a:avLst>
              <a:gd name="adj" fmla="val 50000"/>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7" name="Straight Connector 6">
            <a:extLst>
              <a:ext uri="{FF2B5EF4-FFF2-40B4-BE49-F238E27FC236}">
                <a16:creationId xmlns:a16="http://schemas.microsoft.com/office/drawing/2014/main" id="{40379338-7AB7-4007-F741-779D078C8084}"/>
              </a:ext>
            </a:extLst>
          </p:cNvPr>
          <p:cNvCxnSpPr>
            <a:cxnSpLocks/>
          </p:cNvCxnSpPr>
          <p:nvPr userDrawn="1"/>
        </p:nvCxnSpPr>
        <p:spPr>
          <a:xfrm>
            <a:off x="2607501" y="4008970"/>
            <a:ext cx="697699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7F2BA890-FB69-E772-1383-035C2A82316A}"/>
              </a:ext>
            </a:extLst>
          </p:cNvPr>
          <p:cNvSpPr>
            <a:spLocks noGrp="1"/>
          </p:cNvSpPr>
          <p:nvPr>
            <p:ph type="subTitle" idx="1"/>
          </p:nvPr>
        </p:nvSpPr>
        <p:spPr>
          <a:xfrm>
            <a:off x="4453128" y="3831336"/>
            <a:ext cx="3291840" cy="521208"/>
          </a:xfrm>
          <a:solidFill>
            <a:schemeClr val="accent4"/>
          </a:solidFill>
        </p:spPr>
        <p:txBody>
          <a:bodyPr>
            <a:no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415080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BBE271D-58B4-99E6-362C-DD1C21F4B814}"/>
              </a:ext>
            </a:extLst>
          </p:cNvPr>
          <p:cNvSpPr>
            <a:spLocks noGrp="1"/>
          </p:cNvSpPr>
          <p:nvPr>
            <p:ph type="body" idx="1"/>
          </p:nvPr>
        </p:nvSpPr>
        <p:spPr>
          <a:xfrm>
            <a:off x="768096" y="1673352"/>
            <a:ext cx="5157216" cy="338328"/>
          </a:xfrm>
        </p:spPr>
        <p:txBody>
          <a:bodyPr anchor="t"/>
          <a:lstStyle>
            <a:lvl1pPr marL="0" indent="0">
              <a:buNone/>
              <a:defRPr sz="1800" b="1"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46393B-EA4C-7241-94FA-169F6C1D5B40}"/>
              </a:ext>
            </a:extLst>
          </p:cNvPr>
          <p:cNvSpPr>
            <a:spLocks noGrp="1"/>
          </p:cNvSpPr>
          <p:nvPr>
            <p:ph sz="half" idx="2"/>
          </p:nvPr>
        </p:nvSpPr>
        <p:spPr>
          <a:xfrm>
            <a:off x="530352" y="2176272"/>
            <a:ext cx="4443984" cy="1563624"/>
          </a:xfrm>
        </p:spPr>
        <p:txBody>
          <a:bodyPr/>
          <a:lstStyle>
            <a:lvl1pPr marL="228600" indent="-228600">
              <a:lnSpc>
                <a:spcPct val="100000"/>
              </a:lnSpc>
              <a:buFont typeface="Courier New" panose="02070309020205020404" pitchFamily="49" charset="0"/>
              <a:buChar char="o"/>
              <a:defRPr sz="1400"/>
            </a:lvl1pPr>
            <a:lvl2pPr marL="685800" indent="-228600">
              <a:lnSpc>
                <a:spcPct val="100000"/>
              </a:lnSpc>
              <a:buFont typeface="Courier New" panose="02070309020205020404" pitchFamily="49" charset="0"/>
              <a:buChar char="o"/>
              <a:defRPr sz="1400"/>
            </a:lvl2pPr>
            <a:lvl3pPr marL="1143000" indent="-228600">
              <a:lnSpc>
                <a:spcPct val="100000"/>
              </a:lnSpc>
              <a:buFont typeface="Courier New" panose="02070309020205020404" pitchFamily="49" charset="0"/>
              <a:buChar char="o"/>
              <a:defRPr sz="1400"/>
            </a:lvl3pPr>
            <a:lvl4pPr marL="1600200" indent="-228600">
              <a:lnSpc>
                <a:spcPct val="100000"/>
              </a:lnSpc>
              <a:buFont typeface="Courier New" panose="02070309020205020404" pitchFamily="49" charset="0"/>
              <a:buChar char="o"/>
              <a:defRPr sz="1400"/>
            </a:lvl4pPr>
            <a:lvl5pPr marL="2114550" indent="-228600">
              <a:lnSpc>
                <a:spcPct val="100000"/>
              </a:lnSpc>
              <a:buFont typeface="Courier New" panose="02070309020205020404" pitchFamily="49" charset="0"/>
              <a:buChar char="o"/>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FFA20A9-6C2F-89E2-1241-5281CF14E878}"/>
              </a:ext>
            </a:extLst>
          </p:cNvPr>
          <p:cNvSpPr>
            <a:spLocks noGrp="1"/>
          </p:cNvSpPr>
          <p:nvPr>
            <p:ph type="body" sz="quarter" idx="3"/>
          </p:nvPr>
        </p:nvSpPr>
        <p:spPr>
          <a:xfrm>
            <a:off x="768096" y="4114800"/>
            <a:ext cx="5157216" cy="338328"/>
          </a:xfrm>
        </p:spPr>
        <p:txBody>
          <a:bodyPr anchor="t"/>
          <a:lstStyle>
            <a:lvl1pPr marL="0" indent="0">
              <a:buNone/>
              <a:defRPr sz="1800" b="1"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4BBA64-3944-C0BE-4D5F-2745DA48BF33}"/>
              </a:ext>
            </a:extLst>
          </p:cNvPr>
          <p:cNvSpPr>
            <a:spLocks noGrp="1"/>
          </p:cNvSpPr>
          <p:nvPr>
            <p:ph sz="quarter" idx="4"/>
          </p:nvPr>
        </p:nvSpPr>
        <p:spPr>
          <a:xfrm>
            <a:off x="530352" y="4617720"/>
            <a:ext cx="4443984" cy="1563624"/>
          </a:xfrm>
        </p:spPr>
        <p:txBody>
          <a:bodyPr/>
          <a:lstStyle>
            <a:lvl1pPr marL="228600" indent="-228600">
              <a:lnSpc>
                <a:spcPct val="100000"/>
              </a:lnSpc>
              <a:buFont typeface="Courier New" panose="02070309020205020404" pitchFamily="49" charset="0"/>
              <a:buChar char="o"/>
              <a:defRPr sz="1400"/>
            </a:lvl1pPr>
            <a:lvl2pPr marL="685800" indent="-228600">
              <a:lnSpc>
                <a:spcPct val="100000"/>
              </a:lnSpc>
              <a:buFont typeface="Courier New" panose="02070309020205020404" pitchFamily="49" charset="0"/>
              <a:buChar char="o"/>
              <a:defRPr sz="1400"/>
            </a:lvl2pPr>
            <a:lvl3pPr marL="1143000" indent="-228600">
              <a:lnSpc>
                <a:spcPct val="100000"/>
              </a:lnSpc>
              <a:buFont typeface="Courier New" panose="02070309020205020404" pitchFamily="49" charset="0"/>
              <a:buChar char="o"/>
              <a:defRPr sz="1400"/>
            </a:lvl3pPr>
            <a:lvl4pPr marL="1600200" indent="-228600">
              <a:lnSpc>
                <a:spcPct val="100000"/>
              </a:lnSpc>
              <a:buFont typeface="Courier New" panose="02070309020205020404" pitchFamily="49" charset="0"/>
              <a:buChar char="o"/>
              <a:defRPr sz="1400"/>
            </a:lvl4pPr>
            <a:lvl5pPr marL="2114550" indent="-228600">
              <a:lnSpc>
                <a:spcPct val="100000"/>
              </a:lnSpc>
              <a:buFont typeface="Courier New" panose="02070309020205020404" pitchFamily="49" charset="0"/>
              <a:buChar char="o"/>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3DB55E-AAE4-9CE0-F3F5-42FC0405B9C3}"/>
              </a:ext>
            </a:extLst>
          </p:cNvPr>
          <p:cNvSpPr>
            <a:spLocks noGrp="1"/>
          </p:cNvSpPr>
          <p:nvPr>
            <p:ph type="dt" sz="half" idx="10"/>
          </p:nvPr>
        </p:nvSpPr>
        <p:spPr/>
        <p:txBody>
          <a:bodyPr/>
          <a:lstStyle/>
          <a:p>
            <a:r>
              <a:rPr lang="en-US" dirty="0"/>
              <a:t>20XX</a:t>
            </a:r>
          </a:p>
        </p:txBody>
      </p:sp>
      <p:sp>
        <p:nvSpPr>
          <p:cNvPr id="8" name="Footer Placeholder 7">
            <a:extLst>
              <a:ext uri="{FF2B5EF4-FFF2-40B4-BE49-F238E27FC236}">
                <a16:creationId xmlns:a16="http://schemas.microsoft.com/office/drawing/2014/main" id="{82F402FF-5F4B-360D-40AE-AAD766288A56}"/>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5CA09ACC-3E58-495F-2609-AA1164DD08AD}"/>
              </a:ext>
            </a:extLst>
          </p:cNvPr>
          <p:cNvSpPr>
            <a:spLocks noGrp="1"/>
          </p:cNvSpPr>
          <p:nvPr>
            <p:ph type="sldNum" sz="quarter" idx="12"/>
          </p:nvPr>
        </p:nvSpPr>
        <p:spPr/>
        <p:txBody>
          <a:bodyPr/>
          <a:lstStyle/>
          <a:p>
            <a:fld id="{B776CE9F-4BD8-A748-847B-B97BB3C5BACA}" type="slidenum">
              <a:rPr lang="en-US" smtClean="0"/>
              <a:t>‹#›</a:t>
            </a:fld>
            <a:endParaRPr lang="en-US" dirty="0"/>
          </a:p>
        </p:txBody>
      </p:sp>
      <p:sp>
        <p:nvSpPr>
          <p:cNvPr id="10" name="Title 9">
            <a:extLst>
              <a:ext uri="{FF2B5EF4-FFF2-40B4-BE49-F238E27FC236}">
                <a16:creationId xmlns:a16="http://schemas.microsoft.com/office/drawing/2014/main" id="{50F7DD41-68BA-5ED4-4C63-7E8F329A5506}"/>
              </a:ext>
            </a:extLst>
          </p:cNvPr>
          <p:cNvSpPr>
            <a:spLocks noGrp="1"/>
          </p:cNvSpPr>
          <p:nvPr>
            <p:ph type="title"/>
          </p:nvPr>
        </p:nvSpPr>
        <p:spPr>
          <a:xfrm>
            <a:off x="448056" y="539496"/>
            <a:ext cx="6480264" cy="713232"/>
          </a:xfrm>
        </p:spPr>
        <p:txBody>
          <a:bodyPr/>
          <a:lstStyle>
            <a:lvl1pPr algn="l">
              <a:defRPr/>
            </a:lvl1pPr>
          </a:lstStyle>
          <a:p>
            <a:r>
              <a:rPr lang="en-US"/>
              <a:t>Click to edit Master title style</a:t>
            </a:r>
            <a:endParaRPr lang="en-US" dirty="0"/>
          </a:p>
        </p:txBody>
      </p:sp>
      <p:sp>
        <p:nvSpPr>
          <p:cNvPr id="11" name="Rounded Rectangle 29">
            <a:extLst>
              <a:ext uri="{FF2B5EF4-FFF2-40B4-BE49-F238E27FC236}">
                <a16:creationId xmlns:a16="http://schemas.microsoft.com/office/drawing/2014/main" id="{1440363F-8B44-DEEA-CA7B-6EC275DE9BB0}"/>
              </a:ext>
            </a:extLst>
          </p:cNvPr>
          <p:cNvSpPr/>
          <p:nvPr userDrawn="1"/>
        </p:nvSpPr>
        <p:spPr>
          <a:xfrm>
            <a:off x="6928320" y="692650"/>
            <a:ext cx="3474720" cy="5394960"/>
          </a:xfrm>
          <a:prstGeom prst="roundRect">
            <a:avLst>
              <a:gd name="adj" fmla="val 50000"/>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Picture Placeholder 14">
            <a:extLst>
              <a:ext uri="{FF2B5EF4-FFF2-40B4-BE49-F238E27FC236}">
                <a16:creationId xmlns:a16="http://schemas.microsoft.com/office/drawing/2014/main" id="{F90DE099-D4CE-AF4C-15A9-B5ED3DCFBD79}"/>
              </a:ext>
            </a:extLst>
          </p:cNvPr>
          <p:cNvSpPr>
            <a:spLocks noGrp="1"/>
          </p:cNvSpPr>
          <p:nvPr>
            <p:ph type="pic" sz="quarter" idx="15"/>
          </p:nvPr>
        </p:nvSpPr>
        <p:spPr>
          <a:xfrm>
            <a:off x="7065480" y="834382"/>
            <a:ext cx="3200400" cy="5111496"/>
          </a:xfrm>
          <a:custGeom>
            <a:avLst/>
            <a:gdLst>
              <a:gd name="connsiteX0" fmla="*/ 1600200 w 3200400"/>
              <a:gd name="connsiteY0" fmla="*/ 0 h 5111496"/>
              <a:gd name="connsiteX1" fmla="*/ 3200400 w 3200400"/>
              <a:gd name="connsiteY1" fmla="*/ 1600200 h 5111496"/>
              <a:gd name="connsiteX2" fmla="*/ 3200400 w 3200400"/>
              <a:gd name="connsiteY2" fmla="*/ 3511296 h 5111496"/>
              <a:gd name="connsiteX3" fmla="*/ 1600200 w 3200400"/>
              <a:gd name="connsiteY3" fmla="*/ 5111496 h 5111496"/>
              <a:gd name="connsiteX4" fmla="*/ 0 w 3200400"/>
              <a:gd name="connsiteY4" fmla="*/ 3511296 h 5111496"/>
              <a:gd name="connsiteX5" fmla="*/ 0 w 3200400"/>
              <a:gd name="connsiteY5" fmla="*/ 1600200 h 5111496"/>
              <a:gd name="connsiteX6" fmla="*/ 1600200 w 3200400"/>
              <a:gd name="connsiteY6" fmla="*/ 0 h 5111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00400" h="5111496">
                <a:moveTo>
                  <a:pt x="1600200" y="0"/>
                </a:moveTo>
                <a:cubicBezTo>
                  <a:pt x="2483966" y="0"/>
                  <a:pt x="3200400" y="716434"/>
                  <a:pt x="3200400" y="1600200"/>
                </a:cubicBezTo>
                <a:lnTo>
                  <a:pt x="3200400" y="3511296"/>
                </a:lnTo>
                <a:cubicBezTo>
                  <a:pt x="3200400" y="4395062"/>
                  <a:pt x="2483966" y="5111496"/>
                  <a:pt x="1600200" y="5111496"/>
                </a:cubicBezTo>
                <a:cubicBezTo>
                  <a:pt x="716434" y="5111496"/>
                  <a:pt x="0" y="4395062"/>
                  <a:pt x="0" y="3511296"/>
                </a:cubicBezTo>
                <a:lnTo>
                  <a:pt x="0" y="1600200"/>
                </a:lnTo>
                <a:cubicBezTo>
                  <a:pt x="0" y="716434"/>
                  <a:pt x="716434" y="0"/>
                  <a:pt x="1600200" y="0"/>
                </a:cubicBezTo>
                <a:close/>
              </a:path>
            </a:pathLst>
          </a:custGeom>
          <a:ln w="12700">
            <a:solidFill>
              <a:schemeClr val="tx1"/>
            </a:solidFill>
          </a:ln>
        </p:spPr>
        <p:txBody>
          <a:bodyPr vert="horz" wrap="square" lIns="91440" tIns="45720" rIns="91440" bIns="45720" rtlCol="0" anchor="ctr">
            <a:noAutofit/>
          </a:bodyPr>
          <a:lstStyle>
            <a:lvl1pPr marL="0" indent="0" algn="ctr">
              <a:buNone/>
              <a:defRPr lang="en-US" sz="1400"/>
            </a:lvl1pPr>
          </a:lstStyle>
          <a:p>
            <a:pPr marL="228600" lvl="0" indent="-228600" algn="ctr"/>
            <a:r>
              <a:rPr lang="en-US"/>
              <a:t>Click icon to add picture</a:t>
            </a:r>
            <a:endParaRPr lang="en-US" dirty="0"/>
          </a:p>
        </p:txBody>
      </p:sp>
    </p:spTree>
    <p:extLst>
      <p:ext uri="{BB962C8B-B14F-4D97-AF65-F5344CB8AC3E}">
        <p14:creationId xmlns:p14="http://schemas.microsoft.com/office/powerpoint/2010/main" val="2140656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3A8960C-A12E-D82A-6B11-91A17BB3872E}"/>
              </a:ext>
            </a:extLst>
          </p:cNvPr>
          <p:cNvSpPr>
            <a:spLocks noGrp="1"/>
          </p:cNvSpPr>
          <p:nvPr>
            <p:ph type="pic" sz="quarter" idx="16"/>
          </p:nvPr>
        </p:nvSpPr>
        <p:spPr>
          <a:xfrm>
            <a:off x="0" y="1659514"/>
            <a:ext cx="12188952" cy="713232"/>
          </a:xfrm>
        </p:spPr>
        <p:txBody>
          <a:bodyPr anchor="ctr"/>
          <a:lstStyle>
            <a:lvl1pPr marL="0" indent="0" algn="ctr">
              <a:buNone/>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8BBE271D-58B4-99E6-362C-DD1C21F4B814}"/>
              </a:ext>
            </a:extLst>
          </p:cNvPr>
          <p:cNvSpPr>
            <a:spLocks noGrp="1"/>
          </p:cNvSpPr>
          <p:nvPr>
            <p:ph type="body" idx="1"/>
          </p:nvPr>
        </p:nvSpPr>
        <p:spPr>
          <a:xfrm>
            <a:off x="749808" y="2788920"/>
            <a:ext cx="2926080" cy="502920"/>
          </a:xfrm>
        </p:spPr>
        <p:txBody>
          <a:bodyPr anchor="ctr"/>
          <a:lstStyle>
            <a:lvl1pPr marL="0" indent="0">
              <a:buNone/>
              <a:defRPr sz="1800" b="1"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46393B-EA4C-7241-94FA-169F6C1D5B40}"/>
              </a:ext>
            </a:extLst>
          </p:cNvPr>
          <p:cNvSpPr>
            <a:spLocks noGrp="1"/>
          </p:cNvSpPr>
          <p:nvPr>
            <p:ph sz="half" idx="2"/>
          </p:nvPr>
        </p:nvSpPr>
        <p:spPr>
          <a:xfrm>
            <a:off x="484632" y="3383280"/>
            <a:ext cx="3310128" cy="2578608"/>
          </a:xfrm>
        </p:spPr>
        <p:txBody>
          <a:bodyPr/>
          <a:lstStyle>
            <a:lvl1pPr marL="228600" indent="-228600">
              <a:lnSpc>
                <a:spcPct val="100000"/>
              </a:lnSpc>
              <a:buFont typeface="Courier New" panose="02070309020205020404" pitchFamily="49" charset="0"/>
              <a:buChar char="o"/>
              <a:defRPr sz="1400"/>
            </a:lvl1pPr>
            <a:lvl2pPr marL="685800" indent="-228600">
              <a:lnSpc>
                <a:spcPct val="100000"/>
              </a:lnSpc>
              <a:buFont typeface="Courier New" panose="02070309020205020404" pitchFamily="49" charset="0"/>
              <a:buChar char="o"/>
              <a:defRPr sz="1400"/>
            </a:lvl2pPr>
            <a:lvl3pPr marL="1143000" indent="-228600">
              <a:lnSpc>
                <a:spcPct val="100000"/>
              </a:lnSpc>
              <a:buFont typeface="Courier New" panose="02070309020205020404" pitchFamily="49" charset="0"/>
              <a:buChar char="o"/>
              <a:defRPr sz="1400"/>
            </a:lvl3pPr>
            <a:lvl4pPr marL="1600200" indent="-228600">
              <a:lnSpc>
                <a:spcPct val="100000"/>
              </a:lnSpc>
              <a:buFont typeface="Courier New" panose="02070309020205020404" pitchFamily="49" charset="0"/>
              <a:buChar char="o"/>
              <a:defRPr sz="1400"/>
            </a:lvl4pPr>
            <a:lvl5pPr marL="2114550" indent="-228600">
              <a:lnSpc>
                <a:spcPct val="100000"/>
              </a:lnSpc>
              <a:buFont typeface="Courier New" panose="02070309020205020404" pitchFamily="49" charset="0"/>
              <a:buChar char="o"/>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FFA20A9-6C2F-89E2-1241-5281CF14E878}"/>
              </a:ext>
            </a:extLst>
          </p:cNvPr>
          <p:cNvSpPr>
            <a:spLocks noGrp="1"/>
          </p:cNvSpPr>
          <p:nvPr>
            <p:ph type="body" sz="quarter" idx="3"/>
          </p:nvPr>
        </p:nvSpPr>
        <p:spPr>
          <a:xfrm>
            <a:off x="4599432" y="2788920"/>
            <a:ext cx="2926080" cy="502920"/>
          </a:xfrm>
        </p:spPr>
        <p:txBody>
          <a:bodyPr anchor="ctr"/>
          <a:lstStyle>
            <a:lvl1pPr marL="0" indent="0">
              <a:buNone/>
              <a:defRPr sz="1800" b="1"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4BBA64-3944-C0BE-4D5F-2745DA48BF33}"/>
              </a:ext>
            </a:extLst>
          </p:cNvPr>
          <p:cNvSpPr>
            <a:spLocks noGrp="1"/>
          </p:cNvSpPr>
          <p:nvPr>
            <p:ph sz="quarter" idx="4"/>
          </p:nvPr>
        </p:nvSpPr>
        <p:spPr>
          <a:xfrm>
            <a:off x="4379976" y="3383280"/>
            <a:ext cx="3310128" cy="2578608"/>
          </a:xfrm>
        </p:spPr>
        <p:txBody>
          <a:bodyPr/>
          <a:lstStyle>
            <a:lvl1pPr marL="228600" indent="-228600">
              <a:lnSpc>
                <a:spcPct val="100000"/>
              </a:lnSpc>
              <a:buFont typeface="Courier New" panose="02070309020205020404" pitchFamily="49" charset="0"/>
              <a:buChar char="o"/>
              <a:defRPr sz="1400"/>
            </a:lvl1pPr>
            <a:lvl2pPr marL="685800" indent="-228600">
              <a:lnSpc>
                <a:spcPct val="100000"/>
              </a:lnSpc>
              <a:buFont typeface="Courier New" panose="02070309020205020404" pitchFamily="49" charset="0"/>
              <a:buChar char="o"/>
              <a:defRPr sz="1400"/>
            </a:lvl2pPr>
            <a:lvl3pPr marL="1143000" indent="-228600">
              <a:lnSpc>
                <a:spcPct val="100000"/>
              </a:lnSpc>
              <a:buFont typeface="Courier New" panose="02070309020205020404" pitchFamily="49" charset="0"/>
              <a:buChar char="o"/>
              <a:defRPr sz="1400"/>
            </a:lvl3pPr>
            <a:lvl4pPr marL="1600200" indent="-228600">
              <a:lnSpc>
                <a:spcPct val="100000"/>
              </a:lnSpc>
              <a:buFont typeface="Courier New" panose="02070309020205020404" pitchFamily="49" charset="0"/>
              <a:buChar char="o"/>
              <a:defRPr sz="1400"/>
            </a:lvl4pPr>
            <a:lvl5pPr marL="2114550" indent="-228600">
              <a:lnSpc>
                <a:spcPct val="100000"/>
              </a:lnSpc>
              <a:buFont typeface="Courier New" panose="02070309020205020404" pitchFamily="49" charset="0"/>
              <a:buChar char="o"/>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73DB55E-AAE4-9CE0-F3F5-42FC0405B9C3}"/>
              </a:ext>
            </a:extLst>
          </p:cNvPr>
          <p:cNvSpPr>
            <a:spLocks noGrp="1"/>
          </p:cNvSpPr>
          <p:nvPr>
            <p:ph type="dt" sz="half" idx="10"/>
          </p:nvPr>
        </p:nvSpPr>
        <p:spPr/>
        <p:txBody>
          <a:bodyPr/>
          <a:lstStyle/>
          <a:p>
            <a:r>
              <a:rPr lang="en-US" dirty="0"/>
              <a:t>20XX</a:t>
            </a:r>
          </a:p>
        </p:txBody>
      </p:sp>
      <p:sp>
        <p:nvSpPr>
          <p:cNvPr id="8" name="Footer Placeholder 7">
            <a:extLst>
              <a:ext uri="{FF2B5EF4-FFF2-40B4-BE49-F238E27FC236}">
                <a16:creationId xmlns:a16="http://schemas.microsoft.com/office/drawing/2014/main" id="{82F402FF-5F4B-360D-40AE-AAD766288A56}"/>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5CA09ACC-3E58-495F-2609-AA1164DD08AD}"/>
              </a:ext>
            </a:extLst>
          </p:cNvPr>
          <p:cNvSpPr>
            <a:spLocks noGrp="1"/>
          </p:cNvSpPr>
          <p:nvPr>
            <p:ph type="sldNum" sz="quarter" idx="12"/>
          </p:nvPr>
        </p:nvSpPr>
        <p:spPr/>
        <p:txBody>
          <a:bodyPr/>
          <a:lstStyle/>
          <a:p>
            <a:fld id="{B776CE9F-4BD8-A748-847B-B97BB3C5BACA}" type="slidenum">
              <a:rPr lang="en-US" smtClean="0"/>
              <a:t>‹#›</a:t>
            </a:fld>
            <a:endParaRPr lang="en-US" dirty="0"/>
          </a:p>
        </p:txBody>
      </p:sp>
      <p:sp>
        <p:nvSpPr>
          <p:cNvPr id="10" name="Title 9">
            <a:extLst>
              <a:ext uri="{FF2B5EF4-FFF2-40B4-BE49-F238E27FC236}">
                <a16:creationId xmlns:a16="http://schemas.microsoft.com/office/drawing/2014/main" id="{50F7DD41-68BA-5ED4-4C63-7E8F329A5506}"/>
              </a:ext>
            </a:extLst>
          </p:cNvPr>
          <p:cNvSpPr>
            <a:spLocks noGrp="1"/>
          </p:cNvSpPr>
          <p:nvPr>
            <p:ph type="title"/>
          </p:nvPr>
        </p:nvSpPr>
        <p:spPr>
          <a:xfrm>
            <a:off x="448056" y="539496"/>
            <a:ext cx="11137392" cy="713232"/>
          </a:xfrm>
        </p:spPr>
        <p:txBody>
          <a:bodyPr/>
          <a:lstStyle>
            <a:lvl1pPr algn="l">
              <a:defRPr/>
            </a:lvl1pPr>
          </a:lstStyle>
          <a:p>
            <a:r>
              <a:rPr lang="en-US"/>
              <a:t>Click to edit Master title style</a:t>
            </a:r>
            <a:endParaRPr lang="en-US" dirty="0"/>
          </a:p>
        </p:txBody>
      </p:sp>
      <p:sp>
        <p:nvSpPr>
          <p:cNvPr id="16" name="Text Placeholder 4">
            <a:extLst>
              <a:ext uri="{FF2B5EF4-FFF2-40B4-BE49-F238E27FC236}">
                <a16:creationId xmlns:a16="http://schemas.microsoft.com/office/drawing/2014/main" id="{3FC5E0B4-4989-E17B-6DAA-16B8AFB102CD}"/>
              </a:ext>
            </a:extLst>
          </p:cNvPr>
          <p:cNvSpPr>
            <a:spLocks noGrp="1"/>
          </p:cNvSpPr>
          <p:nvPr>
            <p:ph type="body" sz="quarter" idx="17"/>
          </p:nvPr>
        </p:nvSpPr>
        <p:spPr>
          <a:xfrm>
            <a:off x="8522208" y="2788920"/>
            <a:ext cx="2926080" cy="502920"/>
          </a:xfrm>
        </p:spPr>
        <p:txBody>
          <a:bodyPr anchor="ctr"/>
          <a:lstStyle>
            <a:lvl1pPr marL="0" indent="0">
              <a:buNone/>
              <a:defRPr sz="1800" b="1"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D6DEF40E-B278-4F59-AAF8-8468E2B08F3E}"/>
              </a:ext>
            </a:extLst>
          </p:cNvPr>
          <p:cNvSpPr>
            <a:spLocks noGrp="1"/>
          </p:cNvSpPr>
          <p:nvPr>
            <p:ph sz="quarter" idx="18"/>
          </p:nvPr>
        </p:nvSpPr>
        <p:spPr>
          <a:xfrm>
            <a:off x="8275320" y="3383280"/>
            <a:ext cx="3310128" cy="2578608"/>
          </a:xfrm>
        </p:spPr>
        <p:txBody>
          <a:bodyPr/>
          <a:lstStyle>
            <a:lvl1pPr marL="228600" indent="-228600">
              <a:lnSpc>
                <a:spcPct val="100000"/>
              </a:lnSpc>
              <a:buFont typeface="Courier New" panose="02070309020205020404" pitchFamily="49" charset="0"/>
              <a:buChar char="o"/>
              <a:defRPr sz="1400"/>
            </a:lvl1pPr>
            <a:lvl2pPr marL="685800" indent="-228600">
              <a:lnSpc>
                <a:spcPct val="100000"/>
              </a:lnSpc>
              <a:buFont typeface="Courier New" panose="02070309020205020404" pitchFamily="49" charset="0"/>
              <a:buChar char="o"/>
              <a:defRPr sz="1400"/>
            </a:lvl2pPr>
            <a:lvl3pPr marL="1143000" indent="-228600">
              <a:lnSpc>
                <a:spcPct val="100000"/>
              </a:lnSpc>
              <a:buFont typeface="Courier New" panose="02070309020205020404" pitchFamily="49" charset="0"/>
              <a:buChar char="o"/>
              <a:defRPr sz="1400"/>
            </a:lvl3pPr>
            <a:lvl4pPr marL="1600200" indent="-228600">
              <a:lnSpc>
                <a:spcPct val="100000"/>
              </a:lnSpc>
              <a:buFont typeface="Courier New" panose="02070309020205020404" pitchFamily="49" charset="0"/>
              <a:buChar char="o"/>
              <a:defRPr sz="1400"/>
            </a:lvl4pPr>
            <a:lvl5pPr marL="2114550" indent="-228600">
              <a:lnSpc>
                <a:spcPct val="100000"/>
              </a:lnSpc>
              <a:buFont typeface="Courier New" panose="02070309020205020404" pitchFamily="49" charset="0"/>
              <a:buChar char="o"/>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483807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903890E5-21F7-5145-68D0-81916C073BFE}"/>
              </a:ext>
            </a:extLst>
          </p:cNvPr>
          <p:cNvSpPr/>
          <p:nvPr userDrawn="1"/>
        </p:nvSpPr>
        <p:spPr>
          <a:xfrm>
            <a:off x="7607808" y="2505456"/>
            <a:ext cx="3494544" cy="3494544"/>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a:extLst>
              <a:ext uri="{FF2B5EF4-FFF2-40B4-BE49-F238E27FC236}">
                <a16:creationId xmlns:a16="http://schemas.microsoft.com/office/drawing/2014/main" id="{F806338A-E3B7-F581-6979-B6DB684C8164}"/>
              </a:ext>
            </a:extLst>
          </p:cNvPr>
          <p:cNvSpPr>
            <a:spLocks noGrp="1"/>
          </p:cNvSpPr>
          <p:nvPr>
            <p:ph type="pic" sz="quarter" idx="11"/>
          </p:nvPr>
        </p:nvSpPr>
        <p:spPr>
          <a:xfrm>
            <a:off x="8247888" y="0"/>
            <a:ext cx="2203704" cy="6464808"/>
          </a:xfrm>
          <a:custGeom>
            <a:avLst/>
            <a:gdLst>
              <a:gd name="connsiteX0" fmla="*/ 0 w 2203704"/>
              <a:gd name="connsiteY0" fmla="*/ 5604176 h 6464808"/>
              <a:gd name="connsiteX1" fmla="*/ 130276 w 2203704"/>
              <a:gd name="connsiteY1" fmla="*/ 5701594 h 6464808"/>
              <a:gd name="connsiteX2" fmla="*/ 1107192 w 2203704"/>
              <a:gd name="connsiteY2" fmla="*/ 6000000 h 6464808"/>
              <a:gd name="connsiteX3" fmla="*/ 2084109 w 2203704"/>
              <a:gd name="connsiteY3" fmla="*/ 5701594 h 6464808"/>
              <a:gd name="connsiteX4" fmla="*/ 2203704 w 2203704"/>
              <a:gd name="connsiteY4" fmla="*/ 5612162 h 6464808"/>
              <a:gd name="connsiteX5" fmla="*/ 2203704 w 2203704"/>
              <a:gd name="connsiteY5" fmla="*/ 6464808 h 6464808"/>
              <a:gd name="connsiteX6" fmla="*/ 0 w 2203704"/>
              <a:gd name="connsiteY6" fmla="*/ 6464808 h 6464808"/>
              <a:gd name="connsiteX7" fmla="*/ 0 w 2203704"/>
              <a:gd name="connsiteY7" fmla="*/ 0 h 6464808"/>
              <a:gd name="connsiteX8" fmla="*/ 2203704 w 2203704"/>
              <a:gd name="connsiteY8" fmla="*/ 0 h 6464808"/>
              <a:gd name="connsiteX9" fmla="*/ 2203704 w 2203704"/>
              <a:gd name="connsiteY9" fmla="*/ 2893295 h 6464808"/>
              <a:gd name="connsiteX10" fmla="*/ 2084109 w 2203704"/>
              <a:gd name="connsiteY10" fmla="*/ 2803863 h 6464808"/>
              <a:gd name="connsiteX11" fmla="*/ 1107192 w 2203704"/>
              <a:gd name="connsiteY11" fmla="*/ 2505456 h 6464808"/>
              <a:gd name="connsiteX12" fmla="*/ 130276 w 2203704"/>
              <a:gd name="connsiteY12" fmla="*/ 2803863 h 6464808"/>
              <a:gd name="connsiteX13" fmla="*/ 0 w 2203704"/>
              <a:gd name="connsiteY13" fmla="*/ 2901281 h 6464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3704" h="6464808">
                <a:moveTo>
                  <a:pt x="0" y="5604176"/>
                </a:moveTo>
                <a:lnTo>
                  <a:pt x="130276" y="5701594"/>
                </a:lnTo>
                <a:cubicBezTo>
                  <a:pt x="409142" y="5889992"/>
                  <a:pt x="745320" y="6000000"/>
                  <a:pt x="1107192" y="6000000"/>
                </a:cubicBezTo>
                <a:cubicBezTo>
                  <a:pt x="1469064" y="6000000"/>
                  <a:pt x="1805242" y="5889992"/>
                  <a:pt x="2084109" y="5701594"/>
                </a:cubicBezTo>
                <a:lnTo>
                  <a:pt x="2203704" y="5612162"/>
                </a:lnTo>
                <a:lnTo>
                  <a:pt x="2203704" y="6464808"/>
                </a:lnTo>
                <a:lnTo>
                  <a:pt x="0" y="6464808"/>
                </a:lnTo>
                <a:close/>
                <a:moveTo>
                  <a:pt x="0" y="0"/>
                </a:moveTo>
                <a:lnTo>
                  <a:pt x="2203704" y="0"/>
                </a:lnTo>
                <a:lnTo>
                  <a:pt x="2203704" y="2893295"/>
                </a:lnTo>
                <a:lnTo>
                  <a:pt x="2084109" y="2803863"/>
                </a:lnTo>
                <a:cubicBezTo>
                  <a:pt x="1805242" y="2615464"/>
                  <a:pt x="1469064" y="2505456"/>
                  <a:pt x="1107192" y="2505456"/>
                </a:cubicBezTo>
                <a:cubicBezTo>
                  <a:pt x="745320" y="2505456"/>
                  <a:pt x="409142" y="2615464"/>
                  <a:pt x="130276" y="2803863"/>
                </a:cubicBezTo>
                <a:lnTo>
                  <a:pt x="0" y="2901281"/>
                </a:lnTo>
                <a:close/>
              </a:path>
            </a:pathLst>
          </a:custGeom>
        </p:spPr>
        <p:txBody>
          <a:bodyPr wrap="square" anchor="t">
            <a:noAutofit/>
          </a:bodyPr>
          <a:lstStyle>
            <a:lvl1pPr marL="0" indent="0" algn="ctr">
              <a:buNone/>
              <a:defRPr sz="1600"/>
            </a:lvl1pPr>
          </a:lstStyle>
          <a:p>
            <a:r>
              <a:rPr lang="en-US"/>
              <a:t>Click icon to add picture</a:t>
            </a:r>
            <a:endParaRPr lang="en-US" dirty="0"/>
          </a:p>
        </p:txBody>
      </p:sp>
      <p:sp>
        <p:nvSpPr>
          <p:cNvPr id="2" name="Title 1">
            <a:extLst>
              <a:ext uri="{FF2B5EF4-FFF2-40B4-BE49-F238E27FC236}">
                <a16:creationId xmlns:a16="http://schemas.microsoft.com/office/drawing/2014/main" id="{131D4E4F-FFC8-081B-876A-5F0DB01B24C7}"/>
              </a:ext>
            </a:extLst>
          </p:cNvPr>
          <p:cNvSpPr>
            <a:spLocks noGrp="1"/>
          </p:cNvSpPr>
          <p:nvPr>
            <p:ph type="title"/>
          </p:nvPr>
        </p:nvSpPr>
        <p:spPr>
          <a:xfrm>
            <a:off x="448056" y="438912"/>
            <a:ext cx="6208776" cy="932688"/>
          </a:xfrm>
        </p:spPr>
        <p:txBody>
          <a:bodyPr/>
          <a:lstStyle>
            <a:lvl1pPr algn="l">
              <a:defRPr/>
            </a:lvl1pPr>
          </a:lstStyle>
          <a:p>
            <a:r>
              <a:rPr lang="en-US"/>
              <a:t>Click to edit Master title style</a:t>
            </a:r>
            <a:endParaRPr lang="en-US" dirty="0"/>
          </a:p>
        </p:txBody>
      </p:sp>
      <p:sp>
        <p:nvSpPr>
          <p:cNvPr id="13" name="Content Placeholder 12">
            <a:extLst>
              <a:ext uri="{FF2B5EF4-FFF2-40B4-BE49-F238E27FC236}">
                <a16:creationId xmlns:a16="http://schemas.microsoft.com/office/drawing/2014/main" id="{FF746E9F-2474-0415-BFE5-17B651EBFFA4}"/>
              </a:ext>
            </a:extLst>
          </p:cNvPr>
          <p:cNvSpPr>
            <a:spLocks noGrp="1"/>
          </p:cNvSpPr>
          <p:nvPr>
            <p:ph sz="quarter" idx="10"/>
          </p:nvPr>
        </p:nvSpPr>
        <p:spPr>
          <a:xfrm>
            <a:off x="448056" y="1709928"/>
            <a:ext cx="4709160" cy="3008376"/>
          </a:xfrm>
        </p:spPr>
        <p:txBody>
          <a:bodyPr/>
          <a:lstStyle>
            <a:lvl1pPr marL="0" indent="0">
              <a:lnSpc>
                <a:spcPct val="150000"/>
              </a:lnSpc>
              <a:spcBef>
                <a:spcPts val="0"/>
              </a:spcBef>
              <a:buFont typeface="Courier New" panose="02070309020205020404" pitchFamily="49" charset="0"/>
              <a:buNone/>
              <a:defRPr sz="1600">
                <a:latin typeface="Georgia Pro" panose="02040502050405020303" pitchFamily="18" charset="0"/>
              </a:defRPr>
            </a:lvl1pPr>
            <a:lvl2pPr marL="685800" indent="-228600">
              <a:buFont typeface="Courier New" panose="02070309020205020404" pitchFamily="49" charset="0"/>
              <a:buChar char="o"/>
              <a:defRPr sz="1400"/>
            </a:lvl2pPr>
            <a:lvl3pPr marL="1143000" indent="-228600">
              <a:buFont typeface="Courier New" panose="02070309020205020404" pitchFamily="49" charset="0"/>
              <a:buChar char="o"/>
              <a:defRPr sz="1400"/>
            </a:lvl3pPr>
            <a:lvl4pPr marL="1600200" indent="-228600">
              <a:buFont typeface="Courier New" panose="02070309020205020404" pitchFamily="49" charset="0"/>
              <a:buChar char="o"/>
              <a:defRPr sz="1400"/>
            </a:lvl4pPr>
            <a:lvl5pPr marL="1885950" indent="-285750">
              <a:buFont typeface="Courier New" panose="02070309020205020404" pitchFamily="49" charset="0"/>
              <a:buChar char="o"/>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Picture Placeholder 19">
            <a:extLst>
              <a:ext uri="{FF2B5EF4-FFF2-40B4-BE49-F238E27FC236}">
                <a16:creationId xmlns:a16="http://schemas.microsoft.com/office/drawing/2014/main" id="{1B5DE1F7-9A8F-6381-6E57-67C4979D2978}"/>
              </a:ext>
            </a:extLst>
          </p:cNvPr>
          <p:cNvSpPr>
            <a:spLocks noGrp="1"/>
          </p:cNvSpPr>
          <p:nvPr>
            <p:ph type="pic" sz="quarter" idx="12"/>
          </p:nvPr>
        </p:nvSpPr>
        <p:spPr>
          <a:xfrm>
            <a:off x="7809744" y="2707392"/>
            <a:ext cx="3090672" cy="3090672"/>
          </a:xfrm>
          <a:custGeom>
            <a:avLst/>
            <a:gdLst>
              <a:gd name="connsiteX0" fmla="*/ 1545336 w 3090672"/>
              <a:gd name="connsiteY0" fmla="*/ 0 h 3090672"/>
              <a:gd name="connsiteX1" fmla="*/ 3090672 w 3090672"/>
              <a:gd name="connsiteY1" fmla="*/ 1545336 h 3090672"/>
              <a:gd name="connsiteX2" fmla="*/ 1545336 w 3090672"/>
              <a:gd name="connsiteY2" fmla="*/ 3090672 h 3090672"/>
              <a:gd name="connsiteX3" fmla="*/ 0 w 3090672"/>
              <a:gd name="connsiteY3" fmla="*/ 1545336 h 3090672"/>
              <a:gd name="connsiteX4" fmla="*/ 1545336 w 3090672"/>
              <a:gd name="connsiteY4" fmla="*/ 0 h 3090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0672" h="3090672">
                <a:moveTo>
                  <a:pt x="1545336" y="0"/>
                </a:moveTo>
                <a:cubicBezTo>
                  <a:pt x="2398802" y="0"/>
                  <a:pt x="3090672" y="691870"/>
                  <a:pt x="3090672" y="1545336"/>
                </a:cubicBezTo>
                <a:cubicBezTo>
                  <a:pt x="3090672" y="2398802"/>
                  <a:pt x="2398802" y="3090672"/>
                  <a:pt x="1545336" y="3090672"/>
                </a:cubicBezTo>
                <a:cubicBezTo>
                  <a:pt x="691870" y="3090672"/>
                  <a:pt x="0" y="2398802"/>
                  <a:pt x="0" y="1545336"/>
                </a:cubicBezTo>
                <a:cubicBezTo>
                  <a:pt x="0" y="691870"/>
                  <a:pt x="691870" y="0"/>
                  <a:pt x="1545336" y="0"/>
                </a:cubicBezTo>
                <a:close/>
              </a:path>
            </a:pathLst>
          </a:custGeom>
          <a:ln>
            <a:solidFill>
              <a:schemeClr val="tx1"/>
            </a:solidFill>
          </a:ln>
        </p:spPr>
        <p:txBody>
          <a:bodyPr wrap="square" anchor="ctr">
            <a:noAutofit/>
          </a:bodyPr>
          <a:lstStyle>
            <a:lvl1pPr marL="0" indent="0" algn="ctr">
              <a:buNone/>
              <a:defRPr sz="1600"/>
            </a:lvl1pPr>
          </a:lstStyle>
          <a:p>
            <a:r>
              <a:rPr lang="en-US"/>
              <a:t>Click icon to add picture</a:t>
            </a:r>
            <a:endParaRPr lang="en-US" dirty="0"/>
          </a:p>
        </p:txBody>
      </p:sp>
      <p:sp>
        <p:nvSpPr>
          <p:cNvPr id="5" name="Date Placeholder 4">
            <a:extLst>
              <a:ext uri="{FF2B5EF4-FFF2-40B4-BE49-F238E27FC236}">
                <a16:creationId xmlns:a16="http://schemas.microsoft.com/office/drawing/2014/main" id="{2552F918-8726-F0C7-3DD5-8FC63F1C2A8F}"/>
              </a:ext>
            </a:extLst>
          </p:cNvPr>
          <p:cNvSpPr>
            <a:spLocks noGrp="1"/>
          </p:cNvSpPr>
          <p:nvPr>
            <p:ph type="dt" sz="half" idx="13"/>
          </p:nvPr>
        </p:nvSpPr>
        <p:spPr/>
        <p:txBody>
          <a:bodyPr/>
          <a:lstStyle/>
          <a:p>
            <a:r>
              <a:rPr lang="en-US" dirty="0"/>
              <a:t>20XX</a:t>
            </a:r>
          </a:p>
        </p:txBody>
      </p:sp>
      <p:sp>
        <p:nvSpPr>
          <p:cNvPr id="6" name="Footer Placeholder 5">
            <a:extLst>
              <a:ext uri="{FF2B5EF4-FFF2-40B4-BE49-F238E27FC236}">
                <a16:creationId xmlns:a16="http://schemas.microsoft.com/office/drawing/2014/main" id="{EC8E2775-2A6A-4308-A03B-DE565C253C33}"/>
              </a:ext>
            </a:extLst>
          </p:cNvPr>
          <p:cNvSpPr>
            <a:spLocks noGrp="1"/>
          </p:cNvSpPr>
          <p:nvPr>
            <p:ph type="ftr" sz="quarter" idx="14"/>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70CDCBE-5B6E-9248-8031-5FEF6459FE2D}"/>
              </a:ext>
            </a:extLst>
          </p:cNvPr>
          <p:cNvSpPr>
            <a:spLocks noGrp="1"/>
          </p:cNvSpPr>
          <p:nvPr>
            <p:ph type="sldNum" sz="quarter" idx="15"/>
          </p:nvPr>
        </p:nvSpPr>
        <p:spPr/>
        <p:txBody>
          <a:bodyPr/>
          <a:lstStyle/>
          <a:p>
            <a:fld id="{B776CE9F-4BD8-A748-847B-B97BB3C5BACA}" type="slidenum">
              <a:rPr lang="en-US" smtClean="0"/>
              <a:pPr/>
              <a:t>‹#›</a:t>
            </a:fld>
            <a:endParaRPr lang="en-US" dirty="0"/>
          </a:p>
        </p:txBody>
      </p:sp>
    </p:spTree>
    <p:extLst>
      <p:ext uri="{BB962C8B-B14F-4D97-AF65-F5344CB8AC3E}">
        <p14:creationId xmlns:p14="http://schemas.microsoft.com/office/powerpoint/2010/main" val="29906812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4FE8F1C-630A-10D8-9945-20F2BFD69584}"/>
              </a:ext>
            </a:extLst>
          </p:cNvPr>
          <p:cNvSpPr/>
          <p:nvPr userDrawn="1"/>
        </p:nvSpPr>
        <p:spPr>
          <a:xfrm>
            <a:off x="571500" y="4789316"/>
            <a:ext cx="11048999" cy="934828"/>
          </a:xfrm>
          <a:prstGeom prst="rect">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9B2B26C0-A3BE-7202-44B2-9E5D9C9000BF}"/>
              </a:ext>
            </a:extLst>
          </p:cNvPr>
          <p:cNvSpPr/>
          <p:nvPr userDrawn="1"/>
        </p:nvSpPr>
        <p:spPr>
          <a:xfrm>
            <a:off x="3843315" y="1856545"/>
            <a:ext cx="4467272" cy="4467272"/>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7252A8E6-299E-7E66-3182-88FB338786A4}"/>
              </a:ext>
            </a:extLst>
          </p:cNvPr>
          <p:cNvSpPr>
            <a:spLocks noGrp="1"/>
          </p:cNvSpPr>
          <p:nvPr>
            <p:ph type="pic" sz="quarter" idx="10"/>
          </p:nvPr>
        </p:nvSpPr>
        <p:spPr>
          <a:xfrm>
            <a:off x="0" y="0"/>
            <a:ext cx="12191999" cy="6857999"/>
          </a:xfrm>
          <a:custGeom>
            <a:avLst/>
            <a:gdLst>
              <a:gd name="connsiteX0" fmla="*/ 6076951 w 12191999"/>
              <a:gd name="connsiteY0" fmla="*/ 1856545 h 6857999"/>
              <a:gd name="connsiteX1" fmla="*/ 3843315 w 12191999"/>
              <a:gd name="connsiteY1" fmla="*/ 4090181 h 6857999"/>
              <a:gd name="connsiteX2" fmla="*/ 3943735 w 12191999"/>
              <a:gd name="connsiteY2" fmla="*/ 4754396 h 6857999"/>
              <a:gd name="connsiteX3" fmla="*/ 3956516 w 12191999"/>
              <a:gd name="connsiteY3" fmla="*/ 4789316 h 6857999"/>
              <a:gd name="connsiteX4" fmla="*/ 571500 w 12191999"/>
              <a:gd name="connsiteY4" fmla="*/ 4789316 h 6857999"/>
              <a:gd name="connsiteX5" fmla="*/ 571500 w 12191999"/>
              <a:gd name="connsiteY5" fmla="*/ 5724144 h 6857999"/>
              <a:gd name="connsiteX6" fmla="*/ 4557546 w 12191999"/>
              <a:gd name="connsiteY6" fmla="*/ 5724144 h 6857999"/>
              <a:gd name="connsiteX7" fmla="*/ 4656152 w 12191999"/>
              <a:gd name="connsiteY7" fmla="*/ 5813763 h 6857999"/>
              <a:gd name="connsiteX8" fmla="*/ 6076951 w 12191999"/>
              <a:gd name="connsiteY8" fmla="*/ 6323817 h 6857999"/>
              <a:gd name="connsiteX9" fmla="*/ 7497751 w 12191999"/>
              <a:gd name="connsiteY9" fmla="*/ 5813763 h 6857999"/>
              <a:gd name="connsiteX10" fmla="*/ 7596357 w 12191999"/>
              <a:gd name="connsiteY10" fmla="*/ 5724144 h 6857999"/>
              <a:gd name="connsiteX11" fmla="*/ 11620499 w 12191999"/>
              <a:gd name="connsiteY11" fmla="*/ 5724144 h 6857999"/>
              <a:gd name="connsiteX12" fmla="*/ 11620499 w 12191999"/>
              <a:gd name="connsiteY12" fmla="*/ 4789316 h 6857999"/>
              <a:gd name="connsiteX13" fmla="*/ 8197387 w 12191999"/>
              <a:gd name="connsiteY13" fmla="*/ 4789316 h 6857999"/>
              <a:gd name="connsiteX14" fmla="*/ 8210167 w 12191999"/>
              <a:gd name="connsiteY14" fmla="*/ 4754396 h 6857999"/>
              <a:gd name="connsiteX15" fmla="*/ 8310587 w 12191999"/>
              <a:gd name="connsiteY15" fmla="*/ 4090181 h 6857999"/>
              <a:gd name="connsiteX16" fmla="*/ 6076951 w 12191999"/>
              <a:gd name="connsiteY16" fmla="*/ 1856545 h 6857999"/>
              <a:gd name="connsiteX17" fmla="*/ 0 w 12191999"/>
              <a:gd name="connsiteY17" fmla="*/ 0 h 6857999"/>
              <a:gd name="connsiteX18" fmla="*/ 12191999 w 12191999"/>
              <a:gd name="connsiteY18" fmla="*/ 0 h 6857999"/>
              <a:gd name="connsiteX19" fmla="*/ 12191999 w 12191999"/>
              <a:gd name="connsiteY19" fmla="*/ 6857999 h 6857999"/>
              <a:gd name="connsiteX20" fmla="*/ 0 w 12191999"/>
              <a:gd name="connsiteY20"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191999" h="6857999">
                <a:moveTo>
                  <a:pt x="6076951" y="1856545"/>
                </a:moveTo>
                <a:cubicBezTo>
                  <a:pt x="4843348" y="1856545"/>
                  <a:pt x="3843315" y="2856578"/>
                  <a:pt x="3843315" y="4090181"/>
                </a:cubicBezTo>
                <a:cubicBezTo>
                  <a:pt x="3843315" y="4321482"/>
                  <a:pt x="3878473" y="4544571"/>
                  <a:pt x="3943735" y="4754396"/>
                </a:cubicBezTo>
                <a:lnTo>
                  <a:pt x="3956516" y="4789316"/>
                </a:lnTo>
                <a:lnTo>
                  <a:pt x="571500" y="4789316"/>
                </a:lnTo>
                <a:lnTo>
                  <a:pt x="571500" y="5724144"/>
                </a:lnTo>
                <a:lnTo>
                  <a:pt x="4557546" y="5724144"/>
                </a:lnTo>
                <a:lnTo>
                  <a:pt x="4656152" y="5813763"/>
                </a:lnTo>
                <a:cubicBezTo>
                  <a:pt x="5042256" y="6132405"/>
                  <a:pt x="5537250" y="6323817"/>
                  <a:pt x="6076951" y="6323817"/>
                </a:cubicBezTo>
                <a:cubicBezTo>
                  <a:pt x="6616653" y="6323817"/>
                  <a:pt x="7111647" y="6132405"/>
                  <a:pt x="7497751" y="5813763"/>
                </a:cubicBezTo>
                <a:lnTo>
                  <a:pt x="7596357" y="5724144"/>
                </a:lnTo>
                <a:lnTo>
                  <a:pt x="11620499" y="5724144"/>
                </a:lnTo>
                <a:lnTo>
                  <a:pt x="11620499" y="4789316"/>
                </a:lnTo>
                <a:lnTo>
                  <a:pt x="8197387" y="4789316"/>
                </a:lnTo>
                <a:lnTo>
                  <a:pt x="8210167" y="4754396"/>
                </a:lnTo>
                <a:cubicBezTo>
                  <a:pt x="8275430" y="4544571"/>
                  <a:pt x="8310587" y="4321482"/>
                  <a:pt x="8310587" y="4090181"/>
                </a:cubicBezTo>
                <a:cubicBezTo>
                  <a:pt x="8310587" y="2856578"/>
                  <a:pt x="7310554" y="1856545"/>
                  <a:pt x="6076951" y="1856545"/>
                </a:cubicBezTo>
                <a:close/>
                <a:moveTo>
                  <a:pt x="0" y="0"/>
                </a:moveTo>
                <a:lnTo>
                  <a:pt x="12191999" y="0"/>
                </a:lnTo>
                <a:lnTo>
                  <a:pt x="12191999" y="6857999"/>
                </a:lnTo>
                <a:lnTo>
                  <a:pt x="0" y="6857999"/>
                </a:lnTo>
                <a:close/>
              </a:path>
            </a:pathLst>
          </a:custGeom>
        </p:spPr>
        <p:txBody>
          <a:bodyPr wrap="square">
            <a:no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98D42636-F625-5B2A-E7CC-9D70418A2BFC}"/>
              </a:ext>
            </a:extLst>
          </p:cNvPr>
          <p:cNvSpPr>
            <a:spLocks noGrp="1"/>
          </p:cNvSpPr>
          <p:nvPr>
            <p:ph type="ctrTitle"/>
          </p:nvPr>
        </p:nvSpPr>
        <p:spPr>
          <a:xfrm>
            <a:off x="651642" y="4858966"/>
            <a:ext cx="3133856" cy="795528"/>
          </a:xfrm>
        </p:spPr>
        <p:txBody>
          <a:bodyPr anchor="ctr">
            <a:noAutofit/>
          </a:bodyPr>
          <a:lstStyle>
            <a:lvl1pPr algn="ctr">
              <a:lnSpc>
                <a:spcPct val="100000"/>
              </a:lnSpc>
              <a:tabLst/>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F2BA890-FB69-E772-1383-035C2A82316A}"/>
              </a:ext>
            </a:extLst>
          </p:cNvPr>
          <p:cNvSpPr>
            <a:spLocks noGrp="1"/>
          </p:cNvSpPr>
          <p:nvPr>
            <p:ph type="subTitle" idx="1"/>
          </p:nvPr>
        </p:nvSpPr>
        <p:spPr>
          <a:xfrm>
            <a:off x="4187952" y="3136392"/>
            <a:ext cx="3822192" cy="1901952"/>
          </a:xfrm>
          <a:noFill/>
        </p:spPr>
        <p:txBody>
          <a:bodyPr anchor="ctr">
            <a:noAutofit/>
          </a:bodyPr>
          <a:lstStyle>
            <a:lvl1pPr marL="0" indent="0" algn="ctr">
              <a:lnSpc>
                <a:spcPct val="15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Oval 8">
            <a:extLst>
              <a:ext uri="{FF2B5EF4-FFF2-40B4-BE49-F238E27FC236}">
                <a16:creationId xmlns:a16="http://schemas.microsoft.com/office/drawing/2014/main" id="{8BE28B69-946C-B24F-CCEF-87E3AED87126}"/>
              </a:ext>
            </a:extLst>
          </p:cNvPr>
          <p:cNvSpPr/>
          <p:nvPr userDrawn="1"/>
        </p:nvSpPr>
        <p:spPr>
          <a:xfrm>
            <a:off x="4085940" y="2099170"/>
            <a:ext cx="3982022" cy="3982022"/>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 Placeholder 17">
            <a:extLst>
              <a:ext uri="{FF2B5EF4-FFF2-40B4-BE49-F238E27FC236}">
                <a16:creationId xmlns:a16="http://schemas.microsoft.com/office/drawing/2014/main" id="{5D7D49B4-7A74-A1C0-829E-B197F836F91B}"/>
              </a:ext>
            </a:extLst>
          </p:cNvPr>
          <p:cNvSpPr>
            <a:spLocks noGrp="1"/>
          </p:cNvSpPr>
          <p:nvPr>
            <p:ph type="body" sz="quarter" idx="11"/>
          </p:nvPr>
        </p:nvSpPr>
        <p:spPr>
          <a:xfrm>
            <a:off x="8310588" y="4858966"/>
            <a:ext cx="3230538" cy="795709"/>
          </a:xfrm>
        </p:spPr>
        <p:txBody>
          <a:bodyPr vert="horz" lIns="91440" tIns="45720" rIns="91440" bIns="45720" rtlCol="0" anchor="ctr">
            <a:noAutofit/>
          </a:bodyPr>
          <a:lstStyle>
            <a:lvl1pPr marL="0" indent="0" algn="ctr">
              <a:lnSpc>
                <a:spcPct val="100000"/>
              </a:lnSpc>
              <a:buNone/>
              <a:defRPr lang="en-US" sz="5400" cap="all" baseline="0" dirty="0">
                <a:latin typeface="+mj-lt"/>
                <a:ea typeface="+mj-ea"/>
                <a:cs typeface="Posterama" panose="020B0504020200020000" pitchFamily="34" charset="0"/>
              </a:defRPr>
            </a:lvl1pPr>
          </a:lstStyle>
          <a:p>
            <a:pPr marL="228600" lvl="0" indent="-228600" algn="ctr">
              <a:spcBef>
                <a:spcPct val="0"/>
              </a:spcBef>
              <a:tabLst/>
            </a:pPr>
            <a:r>
              <a:rPr lang="en-US"/>
              <a:t>Click to edit Master text styles</a:t>
            </a:r>
          </a:p>
        </p:txBody>
      </p:sp>
    </p:spTree>
    <p:extLst>
      <p:ext uri="{BB962C8B-B14F-4D97-AF65-F5344CB8AC3E}">
        <p14:creationId xmlns:p14="http://schemas.microsoft.com/office/powerpoint/2010/main" val="2538290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30666-AF8F-3711-6288-350B4ABBF2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0E1AAC-83D5-49DF-1D19-3AF780429F8D}"/>
              </a:ext>
            </a:extLst>
          </p:cNvPr>
          <p:cNvSpPr>
            <a:spLocks noGrp="1"/>
          </p:cNvSpPr>
          <p:nvPr>
            <p:ph sz="half" idx="1"/>
          </p:nvPr>
        </p:nvSpPr>
        <p:spPr>
          <a:xfrm>
            <a:off x="838200" y="1825625"/>
            <a:ext cx="5181600" cy="4351338"/>
          </a:xfrm>
        </p:spPr>
        <p:txBody>
          <a:bodyPr/>
          <a:lstStyle>
            <a:lvl1pPr marL="228600" indent="-228600">
              <a:lnSpc>
                <a:spcPct val="100000"/>
              </a:lnSpc>
              <a:buFont typeface="Courier New" panose="02070309020205020404" pitchFamily="49" charset="0"/>
              <a:buChar char="o"/>
              <a:defRPr sz="1400"/>
            </a:lvl1pPr>
            <a:lvl2pPr marL="685800" indent="-228600">
              <a:lnSpc>
                <a:spcPct val="100000"/>
              </a:lnSpc>
              <a:buFont typeface="Courier New" panose="02070309020205020404" pitchFamily="49" charset="0"/>
              <a:buChar char="o"/>
              <a:defRPr sz="1400"/>
            </a:lvl2pPr>
            <a:lvl3pPr marL="1143000" indent="-228600">
              <a:lnSpc>
                <a:spcPct val="100000"/>
              </a:lnSpc>
              <a:buFont typeface="Courier New" panose="02070309020205020404" pitchFamily="49" charset="0"/>
              <a:buChar char="o"/>
              <a:defRPr sz="1400"/>
            </a:lvl3pPr>
            <a:lvl4pPr marL="1600200" indent="-228600">
              <a:lnSpc>
                <a:spcPct val="100000"/>
              </a:lnSpc>
              <a:buFont typeface="Courier New" panose="02070309020205020404" pitchFamily="49" charset="0"/>
              <a:buChar char="o"/>
              <a:defRPr sz="1400"/>
            </a:lvl4pPr>
            <a:lvl5pPr marL="2114550" indent="-228600">
              <a:lnSpc>
                <a:spcPct val="100000"/>
              </a:lnSpc>
              <a:buFont typeface="Courier New" panose="02070309020205020404" pitchFamily="49" charset="0"/>
              <a:buChar char="o"/>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B5383E6-EAF2-263B-77AD-5CFFF848DA52}"/>
              </a:ext>
            </a:extLst>
          </p:cNvPr>
          <p:cNvSpPr>
            <a:spLocks noGrp="1"/>
          </p:cNvSpPr>
          <p:nvPr>
            <p:ph sz="half" idx="2"/>
          </p:nvPr>
        </p:nvSpPr>
        <p:spPr>
          <a:xfrm>
            <a:off x="6172200" y="1825625"/>
            <a:ext cx="5181600" cy="4351338"/>
          </a:xfrm>
        </p:spPr>
        <p:txBody>
          <a:bodyPr/>
          <a:lstStyle>
            <a:lvl1pPr marL="228600" indent="-228600">
              <a:lnSpc>
                <a:spcPct val="100000"/>
              </a:lnSpc>
              <a:buFont typeface="Courier New" panose="02070309020205020404" pitchFamily="49" charset="0"/>
              <a:buChar char="o"/>
              <a:defRPr sz="1400"/>
            </a:lvl1pPr>
            <a:lvl2pPr marL="685800" indent="-228600">
              <a:lnSpc>
                <a:spcPct val="100000"/>
              </a:lnSpc>
              <a:buFont typeface="Courier New" panose="02070309020205020404" pitchFamily="49" charset="0"/>
              <a:buChar char="o"/>
              <a:defRPr sz="1400"/>
            </a:lvl2pPr>
            <a:lvl3pPr marL="1143000" indent="-228600">
              <a:lnSpc>
                <a:spcPct val="100000"/>
              </a:lnSpc>
              <a:buFont typeface="Courier New" panose="02070309020205020404" pitchFamily="49" charset="0"/>
              <a:buChar char="o"/>
              <a:defRPr sz="1400"/>
            </a:lvl3pPr>
            <a:lvl4pPr marL="1600200" indent="-228600">
              <a:lnSpc>
                <a:spcPct val="100000"/>
              </a:lnSpc>
              <a:buFont typeface="Courier New" panose="02070309020205020404" pitchFamily="49" charset="0"/>
              <a:buChar char="o"/>
              <a:defRPr sz="1400"/>
            </a:lvl4pPr>
            <a:lvl5pPr marL="2114550" indent="-228600">
              <a:lnSpc>
                <a:spcPct val="100000"/>
              </a:lnSpc>
              <a:buFont typeface="Courier New" panose="02070309020205020404" pitchFamily="49" charset="0"/>
              <a:buChar char="o"/>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60127D-1BCE-E672-2788-317A5227D09A}"/>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EEE93065-CC1D-AA49-7BEE-BBE02A44BFA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08AEFD21-CC6E-2FB4-946F-5E8DE12CA6EE}"/>
              </a:ext>
            </a:extLst>
          </p:cNvPr>
          <p:cNvSpPr>
            <a:spLocks noGrp="1"/>
          </p:cNvSpPr>
          <p:nvPr>
            <p:ph type="sldNum" sz="quarter" idx="12"/>
          </p:nvPr>
        </p:nvSpPr>
        <p:spPr/>
        <p:txBody>
          <a:bodyPr/>
          <a:lstStyle/>
          <a:p>
            <a:fld id="{B776CE9F-4BD8-A748-847B-B97BB3C5BACA}" type="slidenum">
              <a:rPr lang="en-US" smtClean="0"/>
              <a:t>‹#›</a:t>
            </a:fld>
            <a:endParaRPr lang="en-US" dirty="0"/>
          </a:p>
        </p:txBody>
      </p:sp>
    </p:spTree>
    <p:extLst>
      <p:ext uri="{BB962C8B-B14F-4D97-AF65-F5344CB8AC3E}">
        <p14:creationId xmlns:p14="http://schemas.microsoft.com/office/powerpoint/2010/main" val="2168784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5ADAE-1838-B684-9D0D-5FEC76A54B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0C591B-95F0-423B-44C1-674C55EFE7E0}"/>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6118D088-2AD3-8F19-B70E-2305FE29778B}"/>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44042C15-0A2B-27B0-65D6-729E2E1646F6}"/>
              </a:ext>
            </a:extLst>
          </p:cNvPr>
          <p:cNvSpPr>
            <a:spLocks noGrp="1"/>
          </p:cNvSpPr>
          <p:nvPr>
            <p:ph type="sldNum" sz="quarter" idx="12"/>
          </p:nvPr>
        </p:nvSpPr>
        <p:spPr/>
        <p:txBody>
          <a:bodyPr/>
          <a:lstStyle/>
          <a:p>
            <a:fld id="{B776CE9F-4BD8-A748-847B-B97BB3C5BACA}" type="slidenum">
              <a:rPr lang="en-US" smtClean="0"/>
              <a:t>‹#›</a:t>
            </a:fld>
            <a:endParaRPr lang="en-US" dirty="0"/>
          </a:p>
        </p:txBody>
      </p:sp>
    </p:spTree>
    <p:extLst>
      <p:ext uri="{BB962C8B-B14F-4D97-AF65-F5344CB8AC3E}">
        <p14:creationId xmlns:p14="http://schemas.microsoft.com/office/powerpoint/2010/main" val="29642023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1A46EC-6858-3F2C-4D2E-8782477267A9}"/>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805D80F5-D887-2BE7-D117-62969D67A1E4}"/>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90A4DEF4-A3E8-469F-B338-DABC3FBBECA7}"/>
              </a:ext>
            </a:extLst>
          </p:cNvPr>
          <p:cNvSpPr>
            <a:spLocks noGrp="1"/>
          </p:cNvSpPr>
          <p:nvPr>
            <p:ph type="sldNum" sz="quarter" idx="12"/>
          </p:nvPr>
        </p:nvSpPr>
        <p:spPr/>
        <p:txBody>
          <a:bodyPr/>
          <a:lstStyle/>
          <a:p>
            <a:fld id="{B776CE9F-4BD8-A748-847B-B97BB3C5BACA}" type="slidenum">
              <a:rPr lang="en-US" smtClean="0"/>
              <a:t>‹#›</a:t>
            </a:fld>
            <a:endParaRPr lang="en-US" dirty="0"/>
          </a:p>
        </p:txBody>
      </p:sp>
    </p:spTree>
    <p:extLst>
      <p:ext uri="{BB962C8B-B14F-4D97-AF65-F5344CB8AC3E}">
        <p14:creationId xmlns:p14="http://schemas.microsoft.com/office/powerpoint/2010/main" val="27860840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D6F5C-E297-38FD-EDB1-78C14E935B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393700-F2E1-EF5E-86AF-EEBF08F2F9E7}"/>
              </a:ext>
            </a:extLst>
          </p:cNvPr>
          <p:cNvSpPr>
            <a:spLocks noGrp="1"/>
          </p:cNvSpPr>
          <p:nvPr>
            <p:ph idx="1"/>
          </p:nvPr>
        </p:nvSpPr>
        <p:spPr>
          <a:xfrm>
            <a:off x="5183188" y="987425"/>
            <a:ext cx="6172200" cy="4873625"/>
          </a:xfrm>
        </p:spPr>
        <p:txBody>
          <a:bodyPr/>
          <a:lstStyle>
            <a:lvl1pPr marL="228600" indent="-228600">
              <a:lnSpc>
                <a:spcPct val="100000"/>
              </a:lnSpc>
              <a:buFont typeface="Courier New" panose="02070309020205020404" pitchFamily="49" charset="0"/>
              <a:buChar char="o"/>
              <a:defRPr sz="1400"/>
            </a:lvl1pPr>
            <a:lvl2pPr marL="685800" indent="-228600">
              <a:lnSpc>
                <a:spcPct val="100000"/>
              </a:lnSpc>
              <a:buFont typeface="Courier New" panose="02070309020205020404" pitchFamily="49" charset="0"/>
              <a:buChar char="o"/>
              <a:defRPr sz="1400"/>
            </a:lvl2pPr>
            <a:lvl3pPr marL="1143000" indent="-228600">
              <a:lnSpc>
                <a:spcPct val="100000"/>
              </a:lnSpc>
              <a:buFont typeface="Courier New" panose="02070309020205020404" pitchFamily="49" charset="0"/>
              <a:buChar char="o"/>
              <a:defRPr sz="1400"/>
            </a:lvl3pPr>
            <a:lvl4pPr marL="1600200" indent="-228600">
              <a:lnSpc>
                <a:spcPct val="100000"/>
              </a:lnSpc>
              <a:buFont typeface="Courier New" panose="02070309020205020404" pitchFamily="49" charset="0"/>
              <a:buChar char="o"/>
              <a:defRPr sz="1400"/>
            </a:lvl4pPr>
            <a:lvl5pPr marL="2114550" indent="-228600">
              <a:lnSpc>
                <a:spcPct val="100000"/>
              </a:lnSpc>
              <a:buFont typeface="Courier New" panose="02070309020205020404" pitchFamily="49" charset="0"/>
              <a:buChar char="o"/>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0C051A-0AF0-386F-0C33-36164954D9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945A93-71B2-9D1A-39DF-0C35DC53BE99}"/>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DE9AB610-D69A-3634-14D9-AFCFB347D016}"/>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75A0C97-CF81-7BB7-1FCB-19B88DE3A647}"/>
              </a:ext>
            </a:extLst>
          </p:cNvPr>
          <p:cNvSpPr>
            <a:spLocks noGrp="1"/>
          </p:cNvSpPr>
          <p:nvPr>
            <p:ph type="sldNum" sz="quarter" idx="12"/>
          </p:nvPr>
        </p:nvSpPr>
        <p:spPr/>
        <p:txBody>
          <a:bodyPr/>
          <a:lstStyle/>
          <a:p>
            <a:fld id="{B776CE9F-4BD8-A748-847B-B97BB3C5BACA}" type="slidenum">
              <a:rPr lang="en-US" smtClean="0"/>
              <a:t>‹#›</a:t>
            </a:fld>
            <a:endParaRPr lang="en-US" dirty="0"/>
          </a:p>
        </p:txBody>
      </p:sp>
    </p:spTree>
    <p:extLst>
      <p:ext uri="{BB962C8B-B14F-4D97-AF65-F5344CB8AC3E}">
        <p14:creationId xmlns:p14="http://schemas.microsoft.com/office/powerpoint/2010/main" val="25376109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C73F9-9EC6-ECF6-A038-7714A08636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C0B94D-581C-2941-611D-66EC048FEF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1B49119-34F5-BF97-7C37-6484487DD8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51F218-F3E8-6A92-ECD4-8CD2852E6CD5}"/>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04403C20-A389-6DD6-B5A6-396D6A5CCA68}"/>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F04B49DE-2EEE-3929-842A-C5D12602A31E}"/>
              </a:ext>
            </a:extLst>
          </p:cNvPr>
          <p:cNvSpPr>
            <a:spLocks noGrp="1"/>
          </p:cNvSpPr>
          <p:nvPr>
            <p:ph type="sldNum" sz="quarter" idx="12"/>
          </p:nvPr>
        </p:nvSpPr>
        <p:spPr/>
        <p:txBody>
          <a:bodyPr/>
          <a:lstStyle/>
          <a:p>
            <a:fld id="{B776CE9F-4BD8-A748-847B-B97BB3C5BACA}" type="slidenum">
              <a:rPr lang="en-US" smtClean="0"/>
              <a:t>‹#›</a:t>
            </a:fld>
            <a:endParaRPr lang="en-US" dirty="0"/>
          </a:p>
        </p:txBody>
      </p:sp>
    </p:spTree>
    <p:extLst>
      <p:ext uri="{BB962C8B-B14F-4D97-AF65-F5344CB8AC3E}">
        <p14:creationId xmlns:p14="http://schemas.microsoft.com/office/powerpoint/2010/main" val="887975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4347D526-6C79-0B4E-D82A-9865604769EC}"/>
              </a:ext>
            </a:extLst>
          </p:cNvPr>
          <p:cNvCxnSpPr>
            <a:cxnSpLocks/>
          </p:cNvCxnSpPr>
          <p:nvPr userDrawn="1"/>
        </p:nvCxnSpPr>
        <p:spPr>
          <a:xfrm>
            <a:off x="1237131" y="6370228"/>
            <a:ext cx="714127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Picture Placeholder 15">
            <a:extLst>
              <a:ext uri="{FF2B5EF4-FFF2-40B4-BE49-F238E27FC236}">
                <a16:creationId xmlns:a16="http://schemas.microsoft.com/office/drawing/2014/main" id="{334498E8-D393-DD42-8C26-6F1324753EB7}"/>
              </a:ext>
            </a:extLst>
          </p:cNvPr>
          <p:cNvSpPr>
            <a:spLocks noGrp="1"/>
          </p:cNvSpPr>
          <p:nvPr>
            <p:ph type="pic" sz="quarter" idx="11"/>
          </p:nvPr>
        </p:nvSpPr>
        <p:spPr>
          <a:xfrm>
            <a:off x="8551212" y="0"/>
            <a:ext cx="3640787" cy="6857999"/>
          </a:xfrm>
          <a:custGeom>
            <a:avLst/>
            <a:gdLst>
              <a:gd name="connsiteX0" fmla="*/ 0 w 3640787"/>
              <a:gd name="connsiteY0" fmla="*/ 0 h 6857999"/>
              <a:gd name="connsiteX1" fmla="*/ 3640787 w 3640787"/>
              <a:gd name="connsiteY1" fmla="*/ 0 h 6857999"/>
              <a:gd name="connsiteX2" fmla="*/ 3640787 w 3640787"/>
              <a:gd name="connsiteY2" fmla="*/ 6857999 h 6857999"/>
              <a:gd name="connsiteX3" fmla="*/ 0 w 3640787"/>
              <a:gd name="connsiteY3" fmla="*/ 6857999 h 6857999"/>
              <a:gd name="connsiteX4" fmla="*/ 0 w 3640787"/>
              <a:gd name="connsiteY4" fmla="*/ 6593822 h 6857999"/>
              <a:gd name="connsiteX5" fmla="*/ 153762 w 3640787"/>
              <a:gd name="connsiteY5" fmla="*/ 6586057 h 6857999"/>
              <a:gd name="connsiteX6" fmla="*/ 1722385 w 3640787"/>
              <a:gd name="connsiteY6" fmla="*/ 4847806 h 6857999"/>
              <a:gd name="connsiteX7" fmla="*/ 153762 w 3640787"/>
              <a:gd name="connsiteY7" fmla="*/ 3109555 h 6857999"/>
              <a:gd name="connsiteX8" fmla="*/ 0 w 3640787"/>
              <a:gd name="connsiteY8" fmla="*/ 310179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40787" h="6857999">
                <a:moveTo>
                  <a:pt x="0" y="0"/>
                </a:moveTo>
                <a:lnTo>
                  <a:pt x="3640787" y="0"/>
                </a:lnTo>
                <a:lnTo>
                  <a:pt x="3640787" y="6857999"/>
                </a:lnTo>
                <a:lnTo>
                  <a:pt x="0" y="6857999"/>
                </a:lnTo>
                <a:lnTo>
                  <a:pt x="0" y="6593822"/>
                </a:lnTo>
                <a:lnTo>
                  <a:pt x="153762" y="6586057"/>
                </a:lnTo>
                <a:cubicBezTo>
                  <a:pt x="1034834" y="6496580"/>
                  <a:pt x="1722385" y="5752486"/>
                  <a:pt x="1722385" y="4847806"/>
                </a:cubicBezTo>
                <a:cubicBezTo>
                  <a:pt x="1722385" y="3943126"/>
                  <a:pt x="1034834" y="3199033"/>
                  <a:pt x="153762" y="3109555"/>
                </a:cubicBezTo>
                <a:lnTo>
                  <a:pt x="0" y="3101791"/>
                </a:lnTo>
                <a:close/>
              </a:path>
            </a:pathLst>
          </a:custGeom>
        </p:spPr>
        <p:txBody>
          <a:bodyPr wrap="square" anchor="ctr">
            <a:noAutofit/>
          </a:bodyPr>
          <a:lstStyle>
            <a:lvl1pPr marL="0" indent="0" algn="ctr">
              <a:buNone/>
              <a:defRPr sz="1600"/>
            </a:lvl1pPr>
          </a:lstStyle>
          <a:p>
            <a:r>
              <a:rPr lang="en-US"/>
              <a:t>Click icon to add picture</a:t>
            </a:r>
            <a:endParaRPr lang="en-US" dirty="0"/>
          </a:p>
        </p:txBody>
      </p:sp>
      <p:sp>
        <p:nvSpPr>
          <p:cNvPr id="17" name="Oval 16">
            <a:extLst>
              <a:ext uri="{FF2B5EF4-FFF2-40B4-BE49-F238E27FC236}">
                <a16:creationId xmlns:a16="http://schemas.microsoft.com/office/drawing/2014/main" id="{7786FFFE-5A89-4D14-F5F8-16FD636A0ECD}"/>
              </a:ext>
            </a:extLst>
          </p:cNvPr>
          <p:cNvSpPr/>
          <p:nvPr userDrawn="1"/>
        </p:nvSpPr>
        <p:spPr>
          <a:xfrm>
            <a:off x="6779053" y="3100534"/>
            <a:ext cx="3494544" cy="3494544"/>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31D4E4F-FFC8-081B-876A-5F0DB01B24C7}"/>
              </a:ext>
            </a:extLst>
          </p:cNvPr>
          <p:cNvSpPr>
            <a:spLocks noGrp="1"/>
          </p:cNvSpPr>
          <p:nvPr>
            <p:ph type="title"/>
          </p:nvPr>
        </p:nvSpPr>
        <p:spPr>
          <a:xfrm>
            <a:off x="1234440" y="438912"/>
            <a:ext cx="6208776" cy="932688"/>
          </a:xfrm>
        </p:spPr>
        <p:txBody>
          <a:bodyPr/>
          <a:lstStyle>
            <a:lvl1pPr algn="l">
              <a:defRPr/>
            </a:lvl1pPr>
          </a:lstStyle>
          <a:p>
            <a:r>
              <a:rPr lang="en-US"/>
              <a:t>Click to edit Master title style</a:t>
            </a:r>
            <a:endParaRPr lang="en-US" dirty="0"/>
          </a:p>
        </p:txBody>
      </p:sp>
      <p:sp>
        <p:nvSpPr>
          <p:cNvPr id="13" name="Content Placeholder 12">
            <a:extLst>
              <a:ext uri="{FF2B5EF4-FFF2-40B4-BE49-F238E27FC236}">
                <a16:creationId xmlns:a16="http://schemas.microsoft.com/office/drawing/2014/main" id="{FF746E9F-2474-0415-BFE5-17B651EBFFA4}"/>
              </a:ext>
            </a:extLst>
          </p:cNvPr>
          <p:cNvSpPr>
            <a:spLocks noGrp="1"/>
          </p:cNvSpPr>
          <p:nvPr>
            <p:ph sz="quarter" idx="10"/>
          </p:nvPr>
        </p:nvSpPr>
        <p:spPr>
          <a:xfrm>
            <a:off x="1234439" y="1849437"/>
            <a:ext cx="5544613" cy="4094159"/>
          </a:xfrm>
        </p:spPr>
        <p:txBody>
          <a:bodyPr/>
          <a:lstStyle>
            <a:lvl1pPr marL="228600" indent="-228600">
              <a:buFont typeface="Courier New" panose="02070309020205020404" pitchFamily="49" charset="0"/>
              <a:buChar char="o"/>
              <a:defRPr sz="1400"/>
            </a:lvl1pPr>
            <a:lvl2pPr marL="685800" indent="-228600">
              <a:buFont typeface="Courier New" panose="02070309020205020404" pitchFamily="49" charset="0"/>
              <a:buChar char="o"/>
              <a:defRPr sz="1400"/>
            </a:lvl2pPr>
            <a:lvl3pPr marL="1143000" indent="-228600">
              <a:buFont typeface="Courier New" panose="02070309020205020404" pitchFamily="49" charset="0"/>
              <a:buChar char="o"/>
              <a:defRPr sz="1400"/>
            </a:lvl3pPr>
            <a:lvl4pPr marL="1600200" indent="-228600">
              <a:buFont typeface="Courier New" panose="02070309020205020404" pitchFamily="49" charset="0"/>
              <a:buChar char="o"/>
              <a:defRPr sz="1400"/>
            </a:lvl4pPr>
            <a:lvl5pPr marL="2114550" indent="-228600">
              <a:buFont typeface="Courier New" panose="02070309020205020404" pitchFamily="49" charset="0"/>
              <a:buChar char="o"/>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Picture Placeholder 19">
            <a:extLst>
              <a:ext uri="{FF2B5EF4-FFF2-40B4-BE49-F238E27FC236}">
                <a16:creationId xmlns:a16="http://schemas.microsoft.com/office/drawing/2014/main" id="{1B5DE1F7-9A8F-6381-6E57-67C4979D2978}"/>
              </a:ext>
            </a:extLst>
          </p:cNvPr>
          <p:cNvSpPr>
            <a:spLocks noGrp="1"/>
          </p:cNvSpPr>
          <p:nvPr>
            <p:ph type="pic" sz="quarter" idx="12"/>
          </p:nvPr>
        </p:nvSpPr>
        <p:spPr>
          <a:xfrm>
            <a:off x="6980989" y="3302470"/>
            <a:ext cx="3090672" cy="3090672"/>
          </a:xfrm>
          <a:custGeom>
            <a:avLst/>
            <a:gdLst>
              <a:gd name="connsiteX0" fmla="*/ 1545336 w 3090672"/>
              <a:gd name="connsiteY0" fmla="*/ 0 h 3090672"/>
              <a:gd name="connsiteX1" fmla="*/ 3090672 w 3090672"/>
              <a:gd name="connsiteY1" fmla="*/ 1545336 h 3090672"/>
              <a:gd name="connsiteX2" fmla="*/ 1545336 w 3090672"/>
              <a:gd name="connsiteY2" fmla="*/ 3090672 h 3090672"/>
              <a:gd name="connsiteX3" fmla="*/ 0 w 3090672"/>
              <a:gd name="connsiteY3" fmla="*/ 1545336 h 3090672"/>
              <a:gd name="connsiteX4" fmla="*/ 1545336 w 3090672"/>
              <a:gd name="connsiteY4" fmla="*/ 0 h 3090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0672" h="3090672">
                <a:moveTo>
                  <a:pt x="1545336" y="0"/>
                </a:moveTo>
                <a:cubicBezTo>
                  <a:pt x="2398802" y="0"/>
                  <a:pt x="3090672" y="691870"/>
                  <a:pt x="3090672" y="1545336"/>
                </a:cubicBezTo>
                <a:cubicBezTo>
                  <a:pt x="3090672" y="2398802"/>
                  <a:pt x="2398802" y="3090672"/>
                  <a:pt x="1545336" y="3090672"/>
                </a:cubicBezTo>
                <a:cubicBezTo>
                  <a:pt x="691870" y="3090672"/>
                  <a:pt x="0" y="2398802"/>
                  <a:pt x="0" y="1545336"/>
                </a:cubicBezTo>
                <a:cubicBezTo>
                  <a:pt x="0" y="691870"/>
                  <a:pt x="691870" y="0"/>
                  <a:pt x="1545336" y="0"/>
                </a:cubicBezTo>
                <a:close/>
              </a:path>
            </a:pathLst>
          </a:custGeom>
          <a:ln>
            <a:solidFill>
              <a:schemeClr val="tx1"/>
            </a:solidFill>
          </a:ln>
        </p:spPr>
        <p:txBody>
          <a:bodyPr wrap="square" anchor="ctr">
            <a:noAutofit/>
          </a:bodyPr>
          <a:lstStyle>
            <a:lvl1pPr marL="0" indent="0" algn="ctr">
              <a:buNone/>
              <a:defRPr sz="1600"/>
            </a:lvl1pPr>
          </a:lstStyle>
          <a:p>
            <a:r>
              <a:rPr lang="en-US"/>
              <a:t>Click icon to add picture</a:t>
            </a:r>
            <a:endParaRPr lang="en-US" dirty="0"/>
          </a:p>
        </p:txBody>
      </p:sp>
    </p:spTree>
    <p:extLst>
      <p:ext uri="{BB962C8B-B14F-4D97-AF65-F5344CB8AC3E}">
        <p14:creationId xmlns:p14="http://schemas.microsoft.com/office/powerpoint/2010/main" val="2707434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D4E4F-FFC8-081B-876A-5F0DB01B24C7}"/>
              </a:ext>
            </a:extLst>
          </p:cNvPr>
          <p:cNvSpPr>
            <a:spLocks noGrp="1"/>
          </p:cNvSpPr>
          <p:nvPr>
            <p:ph type="title"/>
          </p:nvPr>
        </p:nvSpPr>
        <p:spPr>
          <a:xfrm>
            <a:off x="484631" y="539496"/>
            <a:ext cx="8330115" cy="713232"/>
          </a:xfrm>
        </p:spPr>
        <p:txBody>
          <a:bodyPr/>
          <a:lstStyle>
            <a:lvl1pPr algn="l">
              <a:defRPr/>
            </a:lvl1pPr>
          </a:lstStyle>
          <a:p>
            <a:r>
              <a:rPr lang="en-US"/>
              <a:t>Click to edit Master title style</a:t>
            </a:r>
            <a:endParaRPr lang="en-US" dirty="0"/>
          </a:p>
        </p:txBody>
      </p:sp>
      <p:sp>
        <p:nvSpPr>
          <p:cNvPr id="13" name="Content Placeholder 12">
            <a:extLst>
              <a:ext uri="{FF2B5EF4-FFF2-40B4-BE49-F238E27FC236}">
                <a16:creationId xmlns:a16="http://schemas.microsoft.com/office/drawing/2014/main" id="{FF746E9F-2474-0415-BFE5-17B651EBFFA4}"/>
              </a:ext>
            </a:extLst>
          </p:cNvPr>
          <p:cNvSpPr>
            <a:spLocks noGrp="1"/>
          </p:cNvSpPr>
          <p:nvPr>
            <p:ph sz="quarter" idx="10"/>
          </p:nvPr>
        </p:nvSpPr>
        <p:spPr>
          <a:xfrm>
            <a:off x="484632" y="1709928"/>
            <a:ext cx="4636008" cy="4094159"/>
          </a:xfrm>
        </p:spPr>
        <p:txBody>
          <a:bodyPr/>
          <a:lstStyle>
            <a:lvl1pPr marL="0" indent="0">
              <a:lnSpc>
                <a:spcPct val="150000"/>
              </a:lnSpc>
              <a:buNone/>
              <a:defRPr sz="1600"/>
            </a:lvl1pPr>
            <a:lvl2pPr marL="228600" indent="-228600">
              <a:buFont typeface="Courier New" panose="02070309020205020404" pitchFamily="49" charset="0"/>
              <a:buChar char="o"/>
              <a:defRPr sz="1600"/>
            </a:lvl2pPr>
            <a:lvl3pPr marL="457200" indent="-228600">
              <a:buFont typeface="Courier New" panose="02070309020205020404" pitchFamily="49" charset="0"/>
              <a:buChar char="o"/>
              <a:defRPr sz="1400"/>
            </a:lvl3pPr>
            <a:lvl4pPr marL="685800" indent="-228600">
              <a:buFont typeface="Courier New" panose="02070309020205020404" pitchFamily="49" charset="0"/>
              <a:buChar char="o"/>
              <a:defRPr sz="1200"/>
            </a:lvl4pPr>
            <a:lvl5pPr marL="914400" indent="-228600">
              <a:buFont typeface="Courier New" panose="02070309020205020404" pitchFamily="49" charset="0"/>
              <a:buChar char="o"/>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a:extLst>
              <a:ext uri="{FF2B5EF4-FFF2-40B4-BE49-F238E27FC236}">
                <a16:creationId xmlns:a16="http://schemas.microsoft.com/office/drawing/2014/main" id="{9795A142-1596-74CD-CE55-ED7D16557202}"/>
              </a:ext>
            </a:extLst>
          </p:cNvPr>
          <p:cNvSpPr>
            <a:spLocks noGrp="1"/>
          </p:cNvSpPr>
          <p:nvPr>
            <p:ph type="dt" sz="half" idx="11"/>
          </p:nvPr>
        </p:nvSpPr>
        <p:spPr/>
        <p:txBody>
          <a:bodyPr/>
          <a:lstStyle/>
          <a:p>
            <a:r>
              <a:rPr lang="en-US" dirty="0"/>
              <a:t>20XX</a:t>
            </a:r>
          </a:p>
        </p:txBody>
      </p:sp>
      <p:sp>
        <p:nvSpPr>
          <p:cNvPr id="4" name="Footer Placeholder 3">
            <a:extLst>
              <a:ext uri="{FF2B5EF4-FFF2-40B4-BE49-F238E27FC236}">
                <a16:creationId xmlns:a16="http://schemas.microsoft.com/office/drawing/2014/main" id="{D63486CB-7CEE-AEFE-BD1F-D5ECDF86AC71}"/>
              </a:ext>
            </a:extLst>
          </p:cNvPr>
          <p:cNvSpPr>
            <a:spLocks noGrp="1"/>
          </p:cNvSpPr>
          <p:nvPr>
            <p:ph type="ftr" sz="quarter" idx="12"/>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44B6C5B5-5FF6-BA69-B3EB-2D313DB34293}"/>
              </a:ext>
            </a:extLst>
          </p:cNvPr>
          <p:cNvSpPr>
            <a:spLocks noGrp="1"/>
          </p:cNvSpPr>
          <p:nvPr>
            <p:ph type="sldNum" sz="quarter" idx="13"/>
          </p:nvPr>
        </p:nvSpPr>
        <p:spPr/>
        <p:txBody>
          <a:bodyPr/>
          <a:lstStyle>
            <a:lvl1pPr>
              <a:defRPr>
                <a:solidFill>
                  <a:schemeClr val="tx1"/>
                </a:solidFill>
              </a:defRPr>
            </a:lvl1pPr>
          </a:lstStyle>
          <a:p>
            <a:fld id="{B776CE9F-4BD8-A748-847B-B97BB3C5BACA}" type="slidenum">
              <a:rPr lang="en-US" smtClean="0"/>
              <a:pPr/>
              <a:t>‹#›</a:t>
            </a:fld>
            <a:endParaRPr lang="en-US" dirty="0"/>
          </a:p>
        </p:txBody>
      </p:sp>
      <p:sp>
        <p:nvSpPr>
          <p:cNvPr id="10" name="Freeform 21">
            <a:extLst>
              <a:ext uri="{FF2B5EF4-FFF2-40B4-BE49-F238E27FC236}">
                <a16:creationId xmlns:a16="http://schemas.microsoft.com/office/drawing/2014/main" id="{AA11C240-F4B7-3E31-B8FE-45758ECEFADD}"/>
              </a:ext>
            </a:extLst>
          </p:cNvPr>
          <p:cNvSpPr/>
          <p:nvPr userDrawn="1"/>
        </p:nvSpPr>
        <p:spPr>
          <a:xfrm>
            <a:off x="6656897" y="2194243"/>
            <a:ext cx="2157850" cy="4279674"/>
          </a:xfrm>
          <a:custGeom>
            <a:avLst/>
            <a:gdLst>
              <a:gd name="connsiteX0" fmla="*/ 1078925 w 2157850"/>
              <a:gd name="connsiteY0" fmla="*/ 0 h 4262645"/>
              <a:gd name="connsiteX1" fmla="*/ 2157850 w 2157850"/>
              <a:gd name="connsiteY1" fmla="*/ 1078925 h 4262645"/>
              <a:gd name="connsiteX2" fmla="*/ 2157849 w 2157850"/>
              <a:gd name="connsiteY2" fmla="*/ 4262645 h 4262645"/>
              <a:gd name="connsiteX3" fmla="*/ 0 w 2157850"/>
              <a:gd name="connsiteY3" fmla="*/ 4262645 h 4262645"/>
              <a:gd name="connsiteX4" fmla="*/ 0 w 2157850"/>
              <a:gd name="connsiteY4" fmla="*/ 1078925 h 4262645"/>
              <a:gd name="connsiteX5" fmla="*/ 1078925 w 2157850"/>
              <a:gd name="connsiteY5" fmla="*/ 0 h 4262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7850" h="4262645">
                <a:moveTo>
                  <a:pt x="1078925" y="0"/>
                </a:moveTo>
                <a:cubicBezTo>
                  <a:pt x="1674799" y="0"/>
                  <a:pt x="2157850" y="483051"/>
                  <a:pt x="2157850" y="1078925"/>
                </a:cubicBezTo>
                <a:lnTo>
                  <a:pt x="2157849" y="4262645"/>
                </a:lnTo>
                <a:lnTo>
                  <a:pt x="0" y="4262645"/>
                </a:lnTo>
                <a:lnTo>
                  <a:pt x="0" y="1078925"/>
                </a:lnTo>
                <a:cubicBezTo>
                  <a:pt x="0" y="483051"/>
                  <a:pt x="483051" y="0"/>
                  <a:pt x="1078925" y="0"/>
                </a:cubicBezTo>
                <a:close/>
              </a:path>
            </a:pathLst>
          </a:cu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Rounded Rectangle 13">
            <a:extLst>
              <a:ext uri="{FF2B5EF4-FFF2-40B4-BE49-F238E27FC236}">
                <a16:creationId xmlns:a16="http://schemas.microsoft.com/office/drawing/2014/main" id="{6DEC92F6-5ECE-F44A-1D1F-927CF5EC7D9C}"/>
              </a:ext>
            </a:extLst>
          </p:cNvPr>
          <p:cNvSpPr/>
          <p:nvPr userDrawn="1"/>
        </p:nvSpPr>
        <p:spPr>
          <a:xfrm>
            <a:off x="9411334" y="648233"/>
            <a:ext cx="2157849" cy="5561533"/>
          </a:xfrm>
          <a:prstGeom prst="roundRect">
            <a:avLst>
              <a:gd name="adj" fmla="val 50000"/>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Picture Placeholder 16">
            <a:extLst>
              <a:ext uri="{FF2B5EF4-FFF2-40B4-BE49-F238E27FC236}">
                <a16:creationId xmlns:a16="http://schemas.microsoft.com/office/drawing/2014/main" id="{128966A6-EBB8-CA9B-6B39-A25293F2F141}"/>
              </a:ext>
            </a:extLst>
          </p:cNvPr>
          <p:cNvSpPr>
            <a:spLocks noGrp="1"/>
          </p:cNvSpPr>
          <p:nvPr>
            <p:ph type="pic" sz="quarter" idx="14"/>
          </p:nvPr>
        </p:nvSpPr>
        <p:spPr>
          <a:xfrm>
            <a:off x="6798562" y="2357689"/>
            <a:ext cx="1874520" cy="4119470"/>
          </a:xfrm>
          <a:custGeom>
            <a:avLst/>
            <a:gdLst>
              <a:gd name="connsiteX0" fmla="*/ 937260 w 1874520"/>
              <a:gd name="connsiteY0" fmla="*/ 0 h 4119470"/>
              <a:gd name="connsiteX1" fmla="*/ 1874520 w 1874520"/>
              <a:gd name="connsiteY1" fmla="*/ 937260 h 4119470"/>
              <a:gd name="connsiteX2" fmla="*/ 1874519 w 1874520"/>
              <a:gd name="connsiteY2" fmla="*/ 4119470 h 4119470"/>
              <a:gd name="connsiteX3" fmla="*/ 0 w 1874520"/>
              <a:gd name="connsiteY3" fmla="*/ 4119470 h 4119470"/>
              <a:gd name="connsiteX4" fmla="*/ 0 w 1874520"/>
              <a:gd name="connsiteY4" fmla="*/ 937260 h 4119470"/>
              <a:gd name="connsiteX5" fmla="*/ 937260 w 1874520"/>
              <a:gd name="connsiteY5" fmla="*/ 0 h 4119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74520" h="4119470">
                <a:moveTo>
                  <a:pt x="937260" y="0"/>
                </a:moveTo>
                <a:cubicBezTo>
                  <a:pt x="1454894" y="0"/>
                  <a:pt x="1874520" y="419626"/>
                  <a:pt x="1874520" y="937260"/>
                </a:cubicBezTo>
                <a:lnTo>
                  <a:pt x="1874519" y="4119470"/>
                </a:lnTo>
                <a:lnTo>
                  <a:pt x="0" y="4119470"/>
                </a:lnTo>
                <a:lnTo>
                  <a:pt x="0" y="937260"/>
                </a:lnTo>
                <a:cubicBezTo>
                  <a:pt x="0" y="419626"/>
                  <a:pt x="419626" y="0"/>
                  <a:pt x="937260" y="0"/>
                </a:cubicBezTo>
                <a:close/>
              </a:path>
            </a:pathLst>
          </a:custGeom>
          <a:ln w="12700">
            <a:solidFill>
              <a:schemeClr val="tx1"/>
            </a:solidFill>
          </a:ln>
        </p:spPr>
        <p:txBody>
          <a:bodyPr wrap="square" anchor="ctr">
            <a:noAutofit/>
          </a:bodyPr>
          <a:lstStyle>
            <a:lvl1pPr marL="0" indent="0" algn="ctr">
              <a:buNone/>
              <a:defRPr sz="1400"/>
            </a:lvl1pPr>
          </a:lstStyle>
          <a:p>
            <a:r>
              <a:rPr lang="en-US"/>
              <a:t>Click icon to add picture</a:t>
            </a:r>
            <a:endParaRPr lang="en-US" dirty="0"/>
          </a:p>
        </p:txBody>
      </p:sp>
      <p:sp>
        <p:nvSpPr>
          <p:cNvPr id="20" name="Picture Placeholder 19">
            <a:extLst>
              <a:ext uri="{FF2B5EF4-FFF2-40B4-BE49-F238E27FC236}">
                <a16:creationId xmlns:a16="http://schemas.microsoft.com/office/drawing/2014/main" id="{59BA7C64-D6D8-47D4-38A4-3247DC70F1FF}"/>
              </a:ext>
            </a:extLst>
          </p:cNvPr>
          <p:cNvSpPr>
            <a:spLocks noGrp="1"/>
          </p:cNvSpPr>
          <p:nvPr>
            <p:ph type="pic" sz="quarter" idx="15"/>
          </p:nvPr>
        </p:nvSpPr>
        <p:spPr>
          <a:xfrm>
            <a:off x="9552998" y="832103"/>
            <a:ext cx="1874520" cy="5193793"/>
          </a:xfrm>
          <a:custGeom>
            <a:avLst/>
            <a:gdLst>
              <a:gd name="connsiteX0" fmla="*/ 937260 w 1874520"/>
              <a:gd name="connsiteY0" fmla="*/ 0 h 5193793"/>
              <a:gd name="connsiteX1" fmla="*/ 1874520 w 1874520"/>
              <a:gd name="connsiteY1" fmla="*/ 937260 h 5193793"/>
              <a:gd name="connsiteX2" fmla="*/ 1874519 w 1874520"/>
              <a:gd name="connsiteY2" fmla="*/ 4256533 h 5193793"/>
              <a:gd name="connsiteX3" fmla="*/ 937259 w 1874520"/>
              <a:gd name="connsiteY3" fmla="*/ 5193793 h 5193793"/>
              <a:gd name="connsiteX4" fmla="*/ 937260 w 1874520"/>
              <a:gd name="connsiteY4" fmla="*/ 5193792 h 5193793"/>
              <a:gd name="connsiteX5" fmla="*/ 0 w 1874520"/>
              <a:gd name="connsiteY5" fmla="*/ 4256532 h 5193793"/>
              <a:gd name="connsiteX6" fmla="*/ 0 w 1874520"/>
              <a:gd name="connsiteY6" fmla="*/ 937260 h 5193793"/>
              <a:gd name="connsiteX7" fmla="*/ 937260 w 1874520"/>
              <a:gd name="connsiteY7" fmla="*/ 0 h 5193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74520" h="5193793">
                <a:moveTo>
                  <a:pt x="937260" y="0"/>
                </a:moveTo>
                <a:cubicBezTo>
                  <a:pt x="1454894" y="0"/>
                  <a:pt x="1874520" y="419626"/>
                  <a:pt x="1874520" y="937260"/>
                </a:cubicBezTo>
                <a:cubicBezTo>
                  <a:pt x="1874520" y="2043684"/>
                  <a:pt x="1874519" y="3150109"/>
                  <a:pt x="1874519" y="4256533"/>
                </a:cubicBezTo>
                <a:cubicBezTo>
                  <a:pt x="1874519" y="4774167"/>
                  <a:pt x="1454893" y="5193793"/>
                  <a:pt x="937259" y="5193793"/>
                </a:cubicBezTo>
                <a:lnTo>
                  <a:pt x="937260" y="5193792"/>
                </a:lnTo>
                <a:cubicBezTo>
                  <a:pt x="419626" y="5193792"/>
                  <a:pt x="0" y="4774166"/>
                  <a:pt x="0" y="4256532"/>
                </a:cubicBezTo>
                <a:lnTo>
                  <a:pt x="0" y="937260"/>
                </a:lnTo>
                <a:cubicBezTo>
                  <a:pt x="0" y="419626"/>
                  <a:pt x="419626" y="0"/>
                  <a:pt x="937260" y="0"/>
                </a:cubicBezTo>
                <a:close/>
              </a:path>
            </a:pathLst>
          </a:custGeom>
          <a:ln w="12700">
            <a:solidFill>
              <a:schemeClr val="tx1"/>
            </a:solidFill>
          </a:ln>
        </p:spPr>
        <p:txBody>
          <a:bodyPr vert="horz" wrap="square" lIns="91440" tIns="45720" rIns="91440" bIns="45720" rtlCol="0" anchor="ctr">
            <a:noAutofit/>
          </a:bodyPr>
          <a:lstStyle>
            <a:lvl1pPr>
              <a:defRPr lang="en-US" sz="14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887586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6D4A631-0C9D-1751-49E2-ED23EE2FD54C}"/>
              </a:ext>
            </a:extLst>
          </p:cNvPr>
          <p:cNvSpPr/>
          <p:nvPr userDrawn="1"/>
        </p:nvSpPr>
        <p:spPr>
          <a:xfrm>
            <a:off x="1434154" y="5224465"/>
            <a:ext cx="9323693" cy="648464"/>
          </a:xfrm>
          <a:prstGeom prst="rect">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7DAFD34-8B3E-5999-6911-7AF71ADD2545}"/>
              </a:ext>
            </a:extLst>
          </p:cNvPr>
          <p:cNvSpPr/>
          <p:nvPr userDrawn="1"/>
        </p:nvSpPr>
        <p:spPr>
          <a:xfrm>
            <a:off x="1434154" y="1889355"/>
            <a:ext cx="9323693" cy="2939463"/>
          </a:xfrm>
          <a:prstGeom prst="rect">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3">
            <a:extLst>
              <a:ext uri="{FF2B5EF4-FFF2-40B4-BE49-F238E27FC236}">
                <a16:creationId xmlns:a16="http://schemas.microsoft.com/office/drawing/2014/main" id="{A63CAF35-A996-EB2E-4006-C3C9CE8BFE1A}"/>
              </a:ext>
            </a:extLst>
          </p:cNvPr>
          <p:cNvSpPr>
            <a:spLocks noGrp="1"/>
          </p:cNvSpPr>
          <p:nvPr>
            <p:ph type="pic" sz="quarter" idx="13"/>
          </p:nvPr>
        </p:nvSpPr>
        <p:spPr>
          <a:xfrm>
            <a:off x="0" y="0"/>
            <a:ext cx="12192000" cy="6858000"/>
          </a:xfrm>
          <a:custGeom>
            <a:avLst/>
            <a:gdLst>
              <a:gd name="connsiteX0" fmla="*/ 1434154 w 12192000"/>
              <a:gd name="connsiteY0" fmla="*/ 5224465 h 6858000"/>
              <a:gd name="connsiteX1" fmla="*/ 1434154 w 12192000"/>
              <a:gd name="connsiteY1" fmla="*/ 5872929 h 6858000"/>
              <a:gd name="connsiteX2" fmla="*/ 10757847 w 12192000"/>
              <a:gd name="connsiteY2" fmla="*/ 5872929 h 6858000"/>
              <a:gd name="connsiteX3" fmla="*/ 10757847 w 12192000"/>
              <a:gd name="connsiteY3" fmla="*/ 5224465 h 6858000"/>
              <a:gd name="connsiteX4" fmla="*/ 1434154 w 12192000"/>
              <a:gd name="connsiteY4" fmla="*/ 1889355 h 6858000"/>
              <a:gd name="connsiteX5" fmla="*/ 1434154 w 12192000"/>
              <a:gd name="connsiteY5" fmla="*/ 4828818 h 6858000"/>
              <a:gd name="connsiteX6" fmla="*/ 10757847 w 12192000"/>
              <a:gd name="connsiteY6" fmla="*/ 4828818 h 6858000"/>
              <a:gd name="connsiteX7" fmla="*/ 10757847 w 12192000"/>
              <a:gd name="connsiteY7" fmla="*/ 1889355 h 6858000"/>
              <a:gd name="connsiteX8" fmla="*/ 0 w 12192000"/>
              <a:gd name="connsiteY8" fmla="*/ 0 h 6858000"/>
              <a:gd name="connsiteX9" fmla="*/ 12192000 w 12192000"/>
              <a:gd name="connsiteY9" fmla="*/ 0 h 6858000"/>
              <a:gd name="connsiteX10" fmla="*/ 12192000 w 12192000"/>
              <a:gd name="connsiteY10" fmla="*/ 6858000 h 6858000"/>
              <a:gd name="connsiteX11" fmla="*/ 0 w 1219200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0">
                <a:moveTo>
                  <a:pt x="1434154" y="5224465"/>
                </a:moveTo>
                <a:lnTo>
                  <a:pt x="1434154" y="5872929"/>
                </a:lnTo>
                <a:lnTo>
                  <a:pt x="10757847" y="5872929"/>
                </a:lnTo>
                <a:lnTo>
                  <a:pt x="10757847" y="5224465"/>
                </a:lnTo>
                <a:close/>
                <a:moveTo>
                  <a:pt x="1434154" y="1889355"/>
                </a:moveTo>
                <a:lnTo>
                  <a:pt x="1434154" y="4828818"/>
                </a:lnTo>
                <a:lnTo>
                  <a:pt x="10757847" y="4828818"/>
                </a:lnTo>
                <a:lnTo>
                  <a:pt x="10757847" y="1889355"/>
                </a:lnTo>
                <a:close/>
                <a:moveTo>
                  <a:pt x="0" y="0"/>
                </a:moveTo>
                <a:lnTo>
                  <a:pt x="12192000" y="0"/>
                </a:lnTo>
                <a:lnTo>
                  <a:pt x="12192000" y="6858000"/>
                </a:lnTo>
                <a:lnTo>
                  <a:pt x="0" y="6858000"/>
                </a:lnTo>
                <a:close/>
              </a:path>
            </a:pathLst>
          </a:custGeom>
        </p:spPr>
        <p:txBody>
          <a:bodyPr wrap="square">
            <a:noAutofit/>
          </a:bodyPr>
          <a:lstStyle>
            <a:lvl1pPr marL="0" indent="0" algn="ctr">
              <a:buNone/>
              <a:defRPr sz="16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F8390130-2A06-F9EE-2060-953B27394103}"/>
              </a:ext>
            </a:extLst>
          </p:cNvPr>
          <p:cNvCxnSpPr>
            <a:cxnSpLocks/>
          </p:cNvCxnSpPr>
          <p:nvPr userDrawn="1"/>
        </p:nvCxnSpPr>
        <p:spPr>
          <a:xfrm>
            <a:off x="1789176" y="5562197"/>
            <a:ext cx="86136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1EBAFF85-BA63-AEEF-8DF0-E072A51970BC}"/>
              </a:ext>
            </a:extLst>
          </p:cNvPr>
          <p:cNvSpPr>
            <a:spLocks noGrp="1"/>
          </p:cNvSpPr>
          <p:nvPr>
            <p:ph type="body" idx="1"/>
          </p:nvPr>
        </p:nvSpPr>
        <p:spPr>
          <a:xfrm>
            <a:off x="3960876" y="5294376"/>
            <a:ext cx="4270248" cy="521208"/>
          </a:xfrm>
          <a:solidFill>
            <a:schemeClr val="accent4"/>
          </a:solidFill>
        </p:spPr>
        <p:txBody>
          <a:bodyPr anchor="ctr"/>
          <a:lstStyle>
            <a:lvl1pPr marL="0" indent="0" algn="ctr">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7" name="Rectangle 16">
            <a:extLst>
              <a:ext uri="{FF2B5EF4-FFF2-40B4-BE49-F238E27FC236}">
                <a16:creationId xmlns:a16="http://schemas.microsoft.com/office/drawing/2014/main" id="{653C8BA8-2082-EEAD-7670-E3C6FB475885}"/>
              </a:ext>
            </a:extLst>
          </p:cNvPr>
          <p:cNvSpPr/>
          <p:nvPr userDrawn="1"/>
        </p:nvSpPr>
        <p:spPr>
          <a:xfrm>
            <a:off x="1789904" y="2246555"/>
            <a:ext cx="8612192" cy="22250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FD5EC2-0037-064B-0676-7354391A90B4}"/>
              </a:ext>
            </a:extLst>
          </p:cNvPr>
          <p:cNvSpPr>
            <a:spLocks noGrp="1"/>
          </p:cNvSpPr>
          <p:nvPr>
            <p:ph type="title"/>
          </p:nvPr>
        </p:nvSpPr>
        <p:spPr>
          <a:xfrm>
            <a:off x="2077212" y="2871216"/>
            <a:ext cx="8037576" cy="932688"/>
          </a:xfrm>
        </p:spPr>
        <p:txBody>
          <a:bodyPr anchor="b"/>
          <a:lstStyle>
            <a:lvl1pPr>
              <a:defRPr sz="5400"/>
            </a:lvl1pPr>
          </a:lstStyle>
          <a:p>
            <a:r>
              <a:rPr lang="en-US"/>
              <a:t>Click to edit Master title style</a:t>
            </a:r>
            <a:endParaRPr lang="en-US" dirty="0"/>
          </a:p>
        </p:txBody>
      </p:sp>
    </p:spTree>
    <p:extLst>
      <p:ext uri="{BB962C8B-B14F-4D97-AF65-F5344CB8AC3E}">
        <p14:creationId xmlns:p14="http://schemas.microsoft.com/office/powerpoint/2010/main" val="3186015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A28A3-0265-DBB1-7405-7BC7B8DB42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CE2CCA-57E1-3CD5-CB3A-4E88546B59FA}"/>
              </a:ext>
            </a:extLst>
          </p:cNvPr>
          <p:cNvSpPr>
            <a:spLocks noGrp="1"/>
          </p:cNvSpPr>
          <p:nvPr>
            <p:ph idx="1"/>
          </p:nvPr>
        </p:nvSpPr>
        <p:spPr>
          <a:xfrm>
            <a:off x="731520" y="1947672"/>
            <a:ext cx="10716768" cy="4096512"/>
          </a:xfrm>
        </p:spPr>
        <p:txBody>
          <a:bodyPr/>
          <a:lstStyle>
            <a:lvl1pPr marL="228600" indent="-228600">
              <a:buFont typeface="Courier New" panose="02070309020205020404" pitchFamily="49" charset="0"/>
              <a:buChar char="o"/>
              <a:defRPr sz="1400"/>
            </a:lvl1pPr>
            <a:lvl2pPr marL="685800" indent="-228600">
              <a:buFont typeface="Courier New" panose="02070309020205020404" pitchFamily="49" charset="0"/>
              <a:buChar char="o"/>
              <a:defRPr sz="1400"/>
            </a:lvl2pPr>
            <a:lvl3pPr marL="1143000" indent="-228600">
              <a:buFont typeface="Courier New" panose="02070309020205020404" pitchFamily="49" charset="0"/>
              <a:buChar char="o"/>
              <a:defRPr sz="1400"/>
            </a:lvl3pPr>
            <a:lvl4pPr marL="1600200" indent="-228600">
              <a:buFont typeface="Courier New" panose="02070309020205020404" pitchFamily="49" charset="0"/>
              <a:buChar char="o"/>
              <a:defRPr sz="1400"/>
            </a:lvl4pPr>
            <a:lvl5pPr marL="2114550" indent="-228600">
              <a:buFont typeface="Courier New" panose="02070309020205020404" pitchFamily="49" charset="0"/>
              <a:buChar char="o"/>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49FE8BE-7037-989B-BA01-91002FC5ECF9}"/>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BD780E78-63C6-D063-2A9D-4D3E8591DB30}"/>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5C2C2DEF-D85A-9741-CC7E-70E77DA6A0BE}"/>
              </a:ext>
            </a:extLst>
          </p:cNvPr>
          <p:cNvSpPr>
            <a:spLocks noGrp="1"/>
          </p:cNvSpPr>
          <p:nvPr>
            <p:ph type="sldNum" sz="quarter" idx="12"/>
          </p:nvPr>
        </p:nvSpPr>
        <p:spPr/>
        <p:txBody>
          <a:bodyPr/>
          <a:lstStyle/>
          <a:p>
            <a:fld id="{B776CE9F-4BD8-A748-847B-B97BB3C5BACA}" type="slidenum">
              <a:rPr lang="en-US" smtClean="0"/>
              <a:t>‹#›</a:t>
            </a:fld>
            <a:endParaRPr lang="en-US" dirty="0"/>
          </a:p>
        </p:txBody>
      </p:sp>
    </p:spTree>
    <p:extLst>
      <p:ext uri="{BB962C8B-B14F-4D97-AF65-F5344CB8AC3E}">
        <p14:creationId xmlns:p14="http://schemas.microsoft.com/office/powerpoint/2010/main" val="3375046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DD7715A-A9D6-1D99-DFAC-6777A5F9734C}"/>
              </a:ext>
            </a:extLst>
          </p:cNvPr>
          <p:cNvCxnSpPr>
            <a:cxnSpLocks/>
          </p:cNvCxnSpPr>
          <p:nvPr userDrawn="1"/>
        </p:nvCxnSpPr>
        <p:spPr>
          <a:xfrm>
            <a:off x="590550" y="5252949"/>
            <a:ext cx="11010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Picture Placeholder 3">
            <a:extLst>
              <a:ext uri="{FF2B5EF4-FFF2-40B4-BE49-F238E27FC236}">
                <a16:creationId xmlns:a16="http://schemas.microsoft.com/office/drawing/2014/main" id="{1CA92112-F2CD-2349-A469-434C3582A131}"/>
              </a:ext>
            </a:extLst>
          </p:cNvPr>
          <p:cNvSpPr>
            <a:spLocks noGrp="1"/>
          </p:cNvSpPr>
          <p:nvPr>
            <p:ph type="pic" sz="quarter" idx="11"/>
          </p:nvPr>
        </p:nvSpPr>
        <p:spPr>
          <a:xfrm>
            <a:off x="10902696" y="0"/>
            <a:ext cx="1289304" cy="6857999"/>
          </a:xfrm>
          <a:custGeom>
            <a:avLst/>
            <a:gdLst>
              <a:gd name="connsiteX0" fmla="*/ 0 w 1289304"/>
              <a:gd name="connsiteY0" fmla="*/ 0 h 6857999"/>
              <a:gd name="connsiteX1" fmla="*/ 1289304 w 1289304"/>
              <a:gd name="connsiteY1" fmla="*/ 0 h 6857999"/>
              <a:gd name="connsiteX2" fmla="*/ 1289304 w 1289304"/>
              <a:gd name="connsiteY2" fmla="*/ 6857999 h 6857999"/>
              <a:gd name="connsiteX3" fmla="*/ 0 w 1289304"/>
              <a:gd name="connsiteY3" fmla="*/ 6857999 h 6857999"/>
              <a:gd name="connsiteX4" fmla="*/ 0 w 1289304"/>
              <a:gd name="connsiteY4" fmla="*/ 6013338 h 6857999"/>
              <a:gd name="connsiteX5" fmla="*/ 49800 w 1289304"/>
              <a:gd name="connsiteY5" fmla="*/ 5989348 h 6857999"/>
              <a:gd name="connsiteX6" fmla="*/ 885349 w 1289304"/>
              <a:gd name="connsiteY6" fmla="*/ 4585477 h 6857999"/>
              <a:gd name="connsiteX7" fmla="*/ 49800 w 1289304"/>
              <a:gd name="connsiteY7" fmla="*/ 3181606 h 6857999"/>
              <a:gd name="connsiteX8" fmla="*/ 0 w 1289304"/>
              <a:gd name="connsiteY8" fmla="*/ 315761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9304" h="6857999">
                <a:moveTo>
                  <a:pt x="0" y="0"/>
                </a:moveTo>
                <a:lnTo>
                  <a:pt x="1289304" y="0"/>
                </a:lnTo>
                <a:lnTo>
                  <a:pt x="1289304" y="6857999"/>
                </a:lnTo>
                <a:lnTo>
                  <a:pt x="0" y="6857999"/>
                </a:lnTo>
                <a:lnTo>
                  <a:pt x="0" y="6013338"/>
                </a:lnTo>
                <a:lnTo>
                  <a:pt x="49800" y="5989348"/>
                </a:lnTo>
                <a:cubicBezTo>
                  <a:pt x="547491" y="5718986"/>
                  <a:pt x="885349" y="5191687"/>
                  <a:pt x="885349" y="4585477"/>
                </a:cubicBezTo>
                <a:cubicBezTo>
                  <a:pt x="885349" y="3979267"/>
                  <a:pt x="547491" y="3451968"/>
                  <a:pt x="49800" y="3181606"/>
                </a:cubicBezTo>
                <a:lnTo>
                  <a:pt x="0" y="3157616"/>
                </a:lnTo>
                <a:close/>
              </a:path>
            </a:pathLst>
          </a:custGeom>
        </p:spPr>
        <p:txBody>
          <a:bodyPr wrap="square" anchor="ctr">
            <a:noAutofit/>
          </a:bodyPr>
          <a:lstStyle>
            <a:lvl1pPr marL="0" indent="0" algn="ctr">
              <a:buNone/>
              <a:defRPr sz="1600"/>
            </a:lvl1pPr>
          </a:lstStyle>
          <a:p>
            <a:r>
              <a:rPr lang="en-US"/>
              <a:t>Click icon to add picture</a:t>
            </a:r>
            <a:endParaRPr lang="en-US" dirty="0"/>
          </a:p>
        </p:txBody>
      </p:sp>
      <p:sp>
        <p:nvSpPr>
          <p:cNvPr id="2" name="Title 1">
            <a:extLst>
              <a:ext uri="{FF2B5EF4-FFF2-40B4-BE49-F238E27FC236}">
                <a16:creationId xmlns:a16="http://schemas.microsoft.com/office/drawing/2014/main" id="{131D4E4F-FFC8-081B-876A-5F0DB01B24C7}"/>
              </a:ext>
            </a:extLst>
          </p:cNvPr>
          <p:cNvSpPr>
            <a:spLocks noGrp="1"/>
          </p:cNvSpPr>
          <p:nvPr>
            <p:ph type="title"/>
          </p:nvPr>
        </p:nvSpPr>
        <p:spPr>
          <a:xfrm>
            <a:off x="448056" y="877824"/>
            <a:ext cx="8046720" cy="3721608"/>
          </a:xfrm>
        </p:spPr>
        <p:txBody>
          <a:bodyPr/>
          <a:lstStyle>
            <a:lvl1pPr algn="l">
              <a:lnSpc>
                <a:spcPct val="100000"/>
              </a:lnSpc>
              <a:defRPr/>
            </a:lvl1pPr>
          </a:lstStyle>
          <a:p>
            <a:r>
              <a:rPr lang="en-US"/>
              <a:t>Click to edit Master title style</a:t>
            </a:r>
            <a:endParaRPr lang="en-US" dirty="0"/>
          </a:p>
        </p:txBody>
      </p:sp>
      <p:sp>
        <p:nvSpPr>
          <p:cNvPr id="5" name="Oval 4">
            <a:extLst>
              <a:ext uri="{FF2B5EF4-FFF2-40B4-BE49-F238E27FC236}">
                <a16:creationId xmlns:a16="http://schemas.microsoft.com/office/drawing/2014/main" id="{CB6213F1-CBAB-52BD-793A-9A2FD828EF80}"/>
              </a:ext>
            </a:extLst>
          </p:cNvPr>
          <p:cNvSpPr/>
          <p:nvPr userDrawn="1"/>
        </p:nvSpPr>
        <p:spPr>
          <a:xfrm>
            <a:off x="8594909" y="2988909"/>
            <a:ext cx="3193136" cy="3193136"/>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Picture Placeholder 19">
            <a:extLst>
              <a:ext uri="{FF2B5EF4-FFF2-40B4-BE49-F238E27FC236}">
                <a16:creationId xmlns:a16="http://schemas.microsoft.com/office/drawing/2014/main" id="{1B5DE1F7-9A8F-6381-6E57-67C4979D2978}"/>
              </a:ext>
            </a:extLst>
          </p:cNvPr>
          <p:cNvSpPr>
            <a:spLocks noGrp="1"/>
          </p:cNvSpPr>
          <p:nvPr>
            <p:ph type="pic" sz="quarter" idx="12"/>
          </p:nvPr>
        </p:nvSpPr>
        <p:spPr>
          <a:xfrm>
            <a:off x="8774157" y="3168157"/>
            <a:ext cx="2834640" cy="2834640"/>
          </a:xfrm>
          <a:custGeom>
            <a:avLst/>
            <a:gdLst>
              <a:gd name="connsiteX0" fmla="*/ 1545336 w 3090672"/>
              <a:gd name="connsiteY0" fmla="*/ 0 h 3090672"/>
              <a:gd name="connsiteX1" fmla="*/ 3090672 w 3090672"/>
              <a:gd name="connsiteY1" fmla="*/ 1545336 h 3090672"/>
              <a:gd name="connsiteX2" fmla="*/ 1545336 w 3090672"/>
              <a:gd name="connsiteY2" fmla="*/ 3090672 h 3090672"/>
              <a:gd name="connsiteX3" fmla="*/ 0 w 3090672"/>
              <a:gd name="connsiteY3" fmla="*/ 1545336 h 3090672"/>
              <a:gd name="connsiteX4" fmla="*/ 1545336 w 3090672"/>
              <a:gd name="connsiteY4" fmla="*/ 0 h 3090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0672" h="3090672">
                <a:moveTo>
                  <a:pt x="1545336" y="0"/>
                </a:moveTo>
                <a:cubicBezTo>
                  <a:pt x="2398802" y="0"/>
                  <a:pt x="3090672" y="691870"/>
                  <a:pt x="3090672" y="1545336"/>
                </a:cubicBezTo>
                <a:cubicBezTo>
                  <a:pt x="3090672" y="2398802"/>
                  <a:pt x="2398802" y="3090672"/>
                  <a:pt x="1545336" y="3090672"/>
                </a:cubicBezTo>
                <a:cubicBezTo>
                  <a:pt x="691870" y="3090672"/>
                  <a:pt x="0" y="2398802"/>
                  <a:pt x="0" y="1545336"/>
                </a:cubicBezTo>
                <a:cubicBezTo>
                  <a:pt x="0" y="691870"/>
                  <a:pt x="691870" y="0"/>
                  <a:pt x="1545336" y="0"/>
                </a:cubicBezTo>
                <a:close/>
              </a:path>
            </a:pathLst>
          </a:custGeom>
          <a:ln>
            <a:solidFill>
              <a:schemeClr val="tx1"/>
            </a:solidFill>
          </a:ln>
        </p:spPr>
        <p:txBody>
          <a:bodyPr wrap="square" anchor="ctr">
            <a:noAutofit/>
          </a:bodyPr>
          <a:lstStyle>
            <a:lvl1pPr marL="0" indent="0" algn="ctr">
              <a:buNone/>
              <a:defRPr sz="1600"/>
            </a:lvl1pPr>
          </a:lstStyle>
          <a:p>
            <a:r>
              <a:rPr lang="en-US"/>
              <a:t>Click icon to add picture</a:t>
            </a:r>
            <a:endParaRPr lang="en-US" dirty="0"/>
          </a:p>
        </p:txBody>
      </p:sp>
      <p:sp>
        <p:nvSpPr>
          <p:cNvPr id="7" name="Subtitle 2">
            <a:extLst>
              <a:ext uri="{FF2B5EF4-FFF2-40B4-BE49-F238E27FC236}">
                <a16:creationId xmlns:a16="http://schemas.microsoft.com/office/drawing/2014/main" id="{7739B4AC-0C9E-671F-73C8-DA165ED67022}"/>
              </a:ext>
            </a:extLst>
          </p:cNvPr>
          <p:cNvSpPr>
            <a:spLocks noGrp="1"/>
          </p:cNvSpPr>
          <p:nvPr>
            <p:ph type="subTitle" idx="1"/>
          </p:nvPr>
        </p:nvSpPr>
        <p:spPr>
          <a:xfrm>
            <a:off x="484632" y="4645152"/>
            <a:ext cx="2944368" cy="402336"/>
          </a:xfrm>
          <a:solidFill>
            <a:schemeClr val="accent4"/>
          </a:solidFill>
        </p:spPr>
        <p:txBody>
          <a:bodyPr>
            <a:noAutofit/>
          </a:bodyPr>
          <a:lstStyle>
            <a:lvl1pPr marL="0" indent="0" algn="l">
              <a:lnSpc>
                <a:spcPct val="10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164493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78801671-5354-25B9-AE33-6658E5653412}"/>
              </a:ext>
            </a:extLst>
          </p:cNvPr>
          <p:cNvSpPr>
            <a:spLocks noGrp="1"/>
          </p:cNvSpPr>
          <p:nvPr>
            <p:ph type="pic" sz="quarter" idx="13"/>
          </p:nvPr>
        </p:nvSpPr>
        <p:spPr>
          <a:xfrm>
            <a:off x="-19050" y="2078597"/>
            <a:ext cx="12188952" cy="2130552"/>
          </a:xfrm>
          <a:custGeom>
            <a:avLst/>
            <a:gdLst>
              <a:gd name="connsiteX0" fmla="*/ 0 w 12188952"/>
              <a:gd name="connsiteY0" fmla="*/ 0 h 2130552"/>
              <a:gd name="connsiteX1" fmla="*/ 12188952 w 12188952"/>
              <a:gd name="connsiteY1" fmla="*/ 0 h 2130552"/>
              <a:gd name="connsiteX2" fmla="*/ 12188952 w 12188952"/>
              <a:gd name="connsiteY2" fmla="*/ 2130552 h 2130552"/>
              <a:gd name="connsiteX3" fmla="*/ 11609690 w 12188952"/>
              <a:gd name="connsiteY3" fmla="*/ 2130552 h 2130552"/>
              <a:gd name="connsiteX4" fmla="*/ 11609690 w 12188952"/>
              <a:gd name="connsiteY4" fmla="*/ 303706 h 2130552"/>
              <a:gd name="connsiteX5" fmla="*/ 9232250 w 12188952"/>
              <a:gd name="connsiteY5" fmla="*/ 303706 h 2130552"/>
              <a:gd name="connsiteX6" fmla="*/ 9232250 w 12188952"/>
              <a:gd name="connsiteY6" fmla="*/ 2130552 h 2130552"/>
              <a:gd name="connsiteX7" fmla="*/ 8737338 w 12188952"/>
              <a:gd name="connsiteY7" fmla="*/ 2130552 h 2130552"/>
              <a:gd name="connsiteX8" fmla="*/ 8737338 w 12188952"/>
              <a:gd name="connsiteY8" fmla="*/ 319204 h 2130552"/>
              <a:gd name="connsiteX9" fmla="*/ 8737338 w 12188952"/>
              <a:gd name="connsiteY9" fmla="*/ 303706 h 2130552"/>
              <a:gd name="connsiteX10" fmla="*/ 6359898 w 12188952"/>
              <a:gd name="connsiteY10" fmla="*/ 303706 h 2130552"/>
              <a:gd name="connsiteX11" fmla="*/ 6359898 w 12188952"/>
              <a:gd name="connsiteY11" fmla="*/ 319204 h 2130552"/>
              <a:gd name="connsiteX12" fmla="*/ 6359898 w 12188952"/>
              <a:gd name="connsiteY12" fmla="*/ 2130552 h 2130552"/>
              <a:gd name="connsiteX13" fmla="*/ 5864985 w 12188952"/>
              <a:gd name="connsiteY13" fmla="*/ 2130552 h 2130552"/>
              <a:gd name="connsiteX14" fmla="*/ 5864985 w 12188952"/>
              <a:gd name="connsiteY14" fmla="*/ 314038 h 2130552"/>
              <a:gd name="connsiteX15" fmla="*/ 5864985 w 12188952"/>
              <a:gd name="connsiteY15" fmla="*/ 303706 h 2130552"/>
              <a:gd name="connsiteX16" fmla="*/ 3487545 w 12188952"/>
              <a:gd name="connsiteY16" fmla="*/ 303706 h 2130552"/>
              <a:gd name="connsiteX17" fmla="*/ 3487545 w 12188952"/>
              <a:gd name="connsiteY17" fmla="*/ 314038 h 2130552"/>
              <a:gd name="connsiteX18" fmla="*/ 3487545 w 12188952"/>
              <a:gd name="connsiteY18" fmla="*/ 2130552 h 2130552"/>
              <a:gd name="connsiteX19" fmla="*/ 2992632 w 12188952"/>
              <a:gd name="connsiteY19" fmla="*/ 2130552 h 2130552"/>
              <a:gd name="connsiteX20" fmla="*/ 2992632 w 12188952"/>
              <a:gd name="connsiteY20" fmla="*/ 308872 h 2130552"/>
              <a:gd name="connsiteX21" fmla="*/ 615192 w 12188952"/>
              <a:gd name="connsiteY21" fmla="*/ 308872 h 2130552"/>
              <a:gd name="connsiteX22" fmla="*/ 615192 w 12188952"/>
              <a:gd name="connsiteY22" fmla="*/ 2130552 h 2130552"/>
              <a:gd name="connsiteX23" fmla="*/ 0 w 12188952"/>
              <a:gd name="connsiteY23" fmla="*/ 2130552 h 2130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88952" h="2130552">
                <a:moveTo>
                  <a:pt x="0" y="0"/>
                </a:moveTo>
                <a:lnTo>
                  <a:pt x="12188952" y="0"/>
                </a:lnTo>
                <a:lnTo>
                  <a:pt x="12188952" y="2130552"/>
                </a:lnTo>
                <a:lnTo>
                  <a:pt x="11609690" y="2130552"/>
                </a:lnTo>
                <a:lnTo>
                  <a:pt x="11609690" y="303706"/>
                </a:lnTo>
                <a:lnTo>
                  <a:pt x="9232250" y="303706"/>
                </a:lnTo>
                <a:lnTo>
                  <a:pt x="9232250" y="2130552"/>
                </a:lnTo>
                <a:lnTo>
                  <a:pt x="8737338" y="2130552"/>
                </a:lnTo>
                <a:lnTo>
                  <a:pt x="8737338" y="319204"/>
                </a:lnTo>
                <a:lnTo>
                  <a:pt x="8737338" y="303706"/>
                </a:lnTo>
                <a:lnTo>
                  <a:pt x="6359898" y="303706"/>
                </a:lnTo>
                <a:lnTo>
                  <a:pt x="6359898" y="319204"/>
                </a:lnTo>
                <a:lnTo>
                  <a:pt x="6359898" y="2130552"/>
                </a:lnTo>
                <a:lnTo>
                  <a:pt x="5864985" y="2130552"/>
                </a:lnTo>
                <a:lnTo>
                  <a:pt x="5864985" y="314038"/>
                </a:lnTo>
                <a:lnTo>
                  <a:pt x="5864985" y="303706"/>
                </a:lnTo>
                <a:lnTo>
                  <a:pt x="3487545" y="303706"/>
                </a:lnTo>
                <a:lnTo>
                  <a:pt x="3487545" y="314038"/>
                </a:lnTo>
                <a:lnTo>
                  <a:pt x="3487545" y="2130552"/>
                </a:lnTo>
                <a:lnTo>
                  <a:pt x="2992632" y="2130552"/>
                </a:lnTo>
                <a:lnTo>
                  <a:pt x="2992632" y="308872"/>
                </a:lnTo>
                <a:lnTo>
                  <a:pt x="615192" y="308872"/>
                </a:lnTo>
                <a:lnTo>
                  <a:pt x="615192" y="2130552"/>
                </a:lnTo>
                <a:lnTo>
                  <a:pt x="0" y="2130552"/>
                </a:lnTo>
                <a:close/>
              </a:path>
            </a:pathLst>
          </a:custGeom>
        </p:spPr>
        <p:txBody>
          <a:bodyPr wrap="square">
            <a:no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24171600-BED0-74AC-E859-D58783F02246}"/>
              </a:ext>
            </a:extLst>
          </p:cNvPr>
          <p:cNvSpPr>
            <a:spLocks noGrp="1"/>
          </p:cNvSpPr>
          <p:nvPr>
            <p:ph type="title"/>
          </p:nvPr>
        </p:nvSpPr>
        <p:spPr>
          <a:xfrm>
            <a:off x="585216" y="548640"/>
            <a:ext cx="11000232" cy="713232"/>
          </a:xfrm>
        </p:spPr>
        <p:txBody>
          <a:bodyPr lIns="91440" tIns="45720" rIns="91440" bIns="45720"/>
          <a:lstStyle/>
          <a:p>
            <a:r>
              <a:rPr lang="en-US"/>
              <a:t>Click to edit Master title style</a:t>
            </a:r>
          </a:p>
        </p:txBody>
      </p:sp>
      <p:sp>
        <p:nvSpPr>
          <p:cNvPr id="3" name="Date Placeholder 2">
            <a:extLst>
              <a:ext uri="{FF2B5EF4-FFF2-40B4-BE49-F238E27FC236}">
                <a16:creationId xmlns:a16="http://schemas.microsoft.com/office/drawing/2014/main" id="{F8A0642D-F9B7-ABDD-56F1-C71B524A7900}"/>
              </a:ext>
            </a:extLst>
          </p:cNvPr>
          <p:cNvSpPr>
            <a:spLocks noGrp="1"/>
          </p:cNvSpPr>
          <p:nvPr>
            <p:ph type="dt" sz="half" idx="10"/>
          </p:nvPr>
        </p:nvSpPr>
        <p:spPr/>
        <p:txBody>
          <a:bodyPr/>
          <a:lstStyle/>
          <a:p>
            <a:r>
              <a:rPr lang="en-US" dirty="0"/>
              <a:t>20XX</a:t>
            </a:r>
          </a:p>
        </p:txBody>
      </p:sp>
      <p:sp>
        <p:nvSpPr>
          <p:cNvPr id="4" name="Slide Number Placeholder 3">
            <a:extLst>
              <a:ext uri="{FF2B5EF4-FFF2-40B4-BE49-F238E27FC236}">
                <a16:creationId xmlns:a16="http://schemas.microsoft.com/office/drawing/2014/main" id="{2CF20FC0-560E-9B91-B06D-87FEC1642A37}"/>
              </a:ext>
            </a:extLst>
          </p:cNvPr>
          <p:cNvSpPr>
            <a:spLocks noGrp="1"/>
          </p:cNvSpPr>
          <p:nvPr>
            <p:ph type="sldNum" sz="quarter" idx="11"/>
          </p:nvPr>
        </p:nvSpPr>
        <p:spPr/>
        <p:txBody>
          <a:bodyPr/>
          <a:lstStyle/>
          <a:p>
            <a:fld id="{B776CE9F-4BD8-A748-847B-B97BB3C5BACA}" type="slidenum">
              <a:rPr lang="en-US" smtClean="0"/>
              <a:pPr/>
              <a:t>‹#›</a:t>
            </a:fld>
            <a:endParaRPr lang="en-US" dirty="0"/>
          </a:p>
        </p:txBody>
      </p:sp>
      <p:sp>
        <p:nvSpPr>
          <p:cNvPr id="5" name="Footer Placeholder 4">
            <a:extLst>
              <a:ext uri="{FF2B5EF4-FFF2-40B4-BE49-F238E27FC236}">
                <a16:creationId xmlns:a16="http://schemas.microsoft.com/office/drawing/2014/main" id="{2AD479E1-9472-4ACD-160F-8E0AF3DC343D}"/>
              </a:ext>
            </a:extLst>
          </p:cNvPr>
          <p:cNvSpPr>
            <a:spLocks noGrp="1"/>
          </p:cNvSpPr>
          <p:nvPr>
            <p:ph type="ftr" sz="quarter" idx="12"/>
          </p:nvPr>
        </p:nvSpPr>
        <p:spPr/>
        <p:txBody>
          <a:bodyPr/>
          <a:lstStyle/>
          <a:p>
            <a:r>
              <a:rPr lang="en-US" dirty="0"/>
              <a:t>Presentation title</a:t>
            </a:r>
          </a:p>
        </p:txBody>
      </p:sp>
      <p:sp>
        <p:nvSpPr>
          <p:cNvPr id="14" name="Rectangle 13">
            <a:extLst>
              <a:ext uri="{FF2B5EF4-FFF2-40B4-BE49-F238E27FC236}">
                <a16:creationId xmlns:a16="http://schemas.microsoft.com/office/drawing/2014/main" id="{37CF5505-6B6A-48E5-4975-2D3C5B735E22}"/>
              </a:ext>
            </a:extLst>
          </p:cNvPr>
          <p:cNvSpPr/>
          <p:nvPr userDrawn="1"/>
        </p:nvSpPr>
        <p:spPr>
          <a:xfrm>
            <a:off x="596142" y="2382303"/>
            <a:ext cx="2377440" cy="2377440"/>
          </a:xfrm>
          <a:prstGeom prst="rect">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B205CAC1-7E1B-02CD-1894-8E1B2435F15E}"/>
              </a:ext>
            </a:extLst>
          </p:cNvPr>
          <p:cNvSpPr/>
          <p:nvPr userDrawn="1"/>
        </p:nvSpPr>
        <p:spPr>
          <a:xfrm>
            <a:off x="9213200" y="2382303"/>
            <a:ext cx="2377440" cy="2377440"/>
          </a:xfrm>
          <a:prstGeom prst="rect">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3AC60B15-4ACB-C28D-352E-000AEA2C5356}"/>
              </a:ext>
            </a:extLst>
          </p:cNvPr>
          <p:cNvSpPr/>
          <p:nvPr userDrawn="1"/>
        </p:nvSpPr>
        <p:spPr>
          <a:xfrm>
            <a:off x="6340848" y="2382303"/>
            <a:ext cx="2377440" cy="2377440"/>
          </a:xfrm>
          <a:prstGeom prst="rect">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49FEE9F7-D771-4EFD-C9C4-3E9D3A7F5EDC}"/>
              </a:ext>
            </a:extLst>
          </p:cNvPr>
          <p:cNvSpPr/>
          <p:nvPr userDrawn="1"/>
        </p:nvSpPr>
        <p:spPr>
          <a:xfrm>
            <a:off x="3468495" y="2382303"/>
            <a:ext cx="2377440" cy="2377440"/>
          </a:xfrm>
          <a:prstGeom prst="rect">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Picture Placeholder 25">
            <a:extLst>
              <a:ext uri="{FF2B5EF4-FFF2-40B4-BE49-F238E27FC236}">
                <a16:creationId xmlns:a16="http://schemas.microsoft.com/office/drawing/2014/main" id="{5D79FB56-06D0-0403-1382-8CC187396650}"/>
              </a:ext>
            </a:extLst>
          </p:cNvPr>
          <p:cNvSpPr>
            <a:spLocks noGrp="1"/>
          </p:cNvSpPr>
          <p:nvPr>
            <p:ph type="pic" sz="quarter" idx="14"/>
          </p:nvPr>
        </p:nvSpPr>
        <p:spPr>
          <a:xfrm>
            <a:off x="838458" y="2624619"/>
            <a:ext cx="1892808" cy="1892808"/>
          </a:xfrm>
          <a:ln w="12700">
            <a:solidFill>
              <a:schemeClr val="tx1"/>
            </a:solidFill>
          </a:ln>
        </p:spPr>
        <p:txBody>
          <a:bodyPr anchor="ctr"/>
          <a:lstStyle>
            <a:lvl1pPr marL="0" indent="0" algn="ctr">
              <a:buNone/>
              <a:defRPr sz="1200"/>
            </a:lvl1pPr>
          </a:lstStyle>
          <a:p>
            <a:r>
              <a:rPr lang="en-US"/>
              <a:t>Click icon to add picture</a:t>
            </a:r>
            <a:endParaRPr lang="en-US" dirty="0"/>
          </a:p>
        </p:txBody>
      </p:sp>
      <p:sp>
        <p:nvSpPr>
          <p:cNvPr id="27" name="Picture Placeholder 25">
            <a:extLst>
              <a:ext uri="{FF2B5EF4-FFF2-40B4-BE49-F238E27FC236}">
                <a16:creationId xmlns:a16="http://schemas.microsoft.com/office/drawing/2014/main" id="{761AD9FA-7307-5761-D0BA-429414231D6E}"/>
              </a:ext>
            </a:extLst>
          </p:cNvPr>
          <p:cNvSpPr>
            <a:spLocks noGrp="1"/>
          </p:cNvSpPr>
          <p:nvPr>
            <p:ph type="pic" sz="quarter" idx="15"/>
          </p:nvPr>
        </p:nvSpPr>
        <p:spPr>
          <a:xfrm>
            <a:off x="3710811" y="2624619"/>
            <a:ext cx="1892808" cy="1892808"/>
          </a:xfrm>
          <a:ln w="12700">
            <a:solidFill>
              <a:schemeClr val="tx1"/>
            </a:solidFill>
          </a:ln>
        </p:spPr>
        <p:txBody>
          <a:bodyPr anchor="ctr"/>
          <a:lstStyle>
            <a:lvl1pPr marL="0" indent="0" algn="ctr">
              <a:buNone/>
              <a:defRPr sz="1200"/>
            </a:lvl1pPr>
          </a:lstStyle>
          <a:p>
            <a:r>
              <a:rPr lang="en-US"/>
              <a:t>Click icon to add picture</a:t>
            </a:r>
            <a:endParaRPr lang="en-US" dirty="0"/>
          </a:p>
        </p:txBody>
      </p:sp>
      <p:sp>
        <p:nvSpPr>
          <p:cNvPr id="28" name="Picture Placeholder 25">
            <a:extLst>
              <a:ext uri="{FF2B5EF4-FFF2-40B4-BE49-F238E27FC236}">
                <a16:creationId xmlns:a16="http://schemas.microsoft.com/office/drawing/2014/main" id="{E90A1BAD-3EF2-3649-1433-36CC16B0077A}"/>
              </a:ext>
            </a:extLst>
          </p:cNvPr>
          <p:cNvSpPr>
            <a:spLocks noGrp="1"/>
          </p:cNvSpPr>
          <p:nvPr>
            <p:ph type="pic" sz="quarter" idx="16"/>
          </p:nvPr>
        </p:nvSpPr>
        <p:spPr>
          <a:xfrm>
            <a:off x="6583164" y="2624619"/>
            <a:ext cx="1892808" cy="1892808"/>
          </a:xfrm>
          <a:ln w="12700">
            <a:solidFill>
              <a:schemeClr val="tx1"/>
            </a:solidFill>
          </a:ln>
        </p:spPr>
        <p:txBody>
          <a:bodyPr anchor="ctr"/>
          <a:lstStyle>
            <a:lvl1pPr marL="0" indent="0" algn="ctr">
              <a:buNone/>
              <a:defRPr sz="1200"/>
            </a:lvl1pPr>
          </a:lstStyle>
          <a:p>
            <a:r>
              <a:rPr lang="en-US"/>
              <a:t>Click icon to add picture</a:t>
            </a:r>
            <a:endParaRPr lang="en-US" dirty="0"/>
          </a:p>
        </p:txBody>
      </p:sp>
      <p:sp>
        <p:nvSpPr>
          <p:cNvPr id="29" name="Picture Placeholder 25">
            <a:extLst>
              <a:ext uri="{FF2B5EF4-FFF2-40B4-BE49-F238E27FC236}">
                <a16:creationId xmlns:a16="http://schemas.microsoft.com/office/drawing/2014/main" id="{29620C04-A949-59BD-DB48-2D9657D56D93}"/>
              </a:ext>
            </a:extLst>
          </p:cNvPr>
          <p:cNvSpPr>
            <a:spLocks noGrp="1"/>
          </p:cNvSpPr>
          <p:nvPr>
            <p:ph type="pic" sz="quarter" idx="17"/>
          </p:nvPr>
        </p:nvSpPr>
        <p:spPr>
          <a:xfrm>
            <a:off x="9455516" y="2624619"/>
            <a:ext cx="1892808" cy="1892808"/>
          </a:xfrm>
          <a:ln w="12700">
            <a:solidFill>
              <a:schemeClr val="tx1"/>
            </a:solidFill>
          </a:ln>
        </p:spPr>
        <p:txBody>
          <a:bodyPr anchor="ctr"/>
          <a:lstStyle>
            <a:lvl1pPr marL="0" indent="0" algn="ctr">
              <a:buNone/>
              <a:defRPr sz="1200"/>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3F66E54D-8BCB-94BE-96AC-1DF03BC8E380}"/>
              </a:ext>
            </a:extLst>
          </p:cNvPr>
          <p:cNvSpPr>
            <a:spLocks noGrp="1"/>
          </p:cNvSpPr>
          <p:nvPr>
            <p:ph type="body" sz="quarter" idx="18"/>
          </p:nvPr>
        </p:nvSpPr>
        <p:spPr>
          <a:xfrm>
            <a:off x="877696" y="5001768"/>
            <a:ext cx="1883664" cy="365760"/>
          </a:xfrm>
        </p:spPr>
        <p:txBody>
          <a:bodyPr anchor="ctr"/>
          <a:lstStyle>
            <a:lvl1pPr marL="0" indent="0" algn="ctr">
              <a:lnSpc>
                <a:spcPct val="100000"/>
              </a:lnSpc>
              <a:spcBef>
                <a:spcPts val="0"/>
              </a:spcBef>
              <a:buNone/>
              <a:defRPr sz="1800" b="1" cap="all" spc="0" baseline="0">
                <a:latin typeface="+mj-lt"/>
              </a:defRPr>
            </a:lvl1pPr>
          </a:lstStyle>
          <a:p>
            <a:pPr lvl="0"/>
            <a:r>
              <a:rPr lang="en-US"/>
              <a:t>Click to edit Master text styles</a:t>
            </a:r>
          </a:p>
        </p:txBody>
      </p:sp>
      <p:sp>
        <p:nvSpPr>
          <p:cNvPr id="8" name="Text Placeholder 6">
            <a:extLst>
              <a:ext uri="{FF2B5EF4-FFF2-40B4-BE49-F238E27FC236}">
                <a16:creationId xmlns:a16="http://schemas.microsoft.com/office/drawing/2014/main" id="{565E13D5-A494-5C7B-7D8B-ACC5A9CC2B38}"/>
              </a:ext>
            </a:extLst>
          </p:cNvPr>
          <p:cNvSpPr>
            <a:spLocks noGrp="1"/>
          </p:cNvSpPr>
          <p:nvPr>
            <p:ph type="body" sz="quarter" idx="19"/>
          </p:nvPr>
        </p:nvSpPr>
        <p:spPr>
          <a:xfrm>
            <a:off x="3715383" y="5001768"/>
            <a:ext cx="1883664" cy="365760"/>
          </a:xfrm>
        </p:spPr>
        <p:txBody>
          <a:bodyPr anchor="ctr"/>
          <a:lstStyle>
            <a:lvl1pPr marL="0" indent="0" algn="ctr">
              <a:lnSpc>
                <a:spcPct val="100000"/>
              </a:lnSpc>
              <a:spcBef>
                <a:spcPts val="0"/>
              </a:spcBef>
              <a:buNone/>
              <a:defRPr sz="1800" b="1" cap="all" spc="0" baseline="0">
                <a:latin typeface="+mj-lt"/>
              </a:defRPr>
            </a:lvl1pPr>
          </a:lstStyle>
          <a:p>
            <a:pPr lvl="0"/>
            <a:r>
              <a:rPr lang="en-US"/>
              <a:t>Click to edit Master text styles</a:t>
            </a:r>
          </a:p>
        </p:txBody>
      </p:sp>
      <p:sp>
        <p:nvSpPr>
          <p:cNvPr id="9" name="Text Placeholder 6">
            <a:extLst>
              <a:ext uri="{FF2B5EF4-FFF2-40B4-BE49-F238E27FC236}">
                <a16:creationId xmlns:a16="http://schemas.microsoft.com/office/drawing/2014/main" id="{A5E9E9DB-B904-0E52-F36E-875DEF5561C6}"/>
              </a:ext>
            </a:extLst>
          </p:cNvPr>
          <p:cNvSpPr>
            <a:spLocks noGrp="1"/>
          </p:cNvSpPr>
          <p:nvPr>
            <p:ph type="body" sz="quarter" idx="20"/>
          </p:nvPr>
        </p:nvSpPr>
        <p:spPr>
          <a:xfrm>
            <a:off x="6587736" y="5001768"/>
            <a:ext cx="1883664" cy="365760"/>
          </a:xfrm>
        </p:spPr>
        <p:txBody>
          <a:bodyPr anchor="ctr"/>
          <a:lstStyle>
            <a:lvl1pPr marL="0" indent="0" algn="ctr">
              <a:lnSpc>
                <a:spcPct val="100000"/>
              </a:lnSpc>
              <a:spcBef>
                <a:spcPts val="0"/>
              </a:spcBef>
              <a:buNone/>
              <a:defRPr sz="1800" b="1" cap="all" spc="0" baseline="0">
                <a:latin typeface="+mj-lt"/>
              </a:defRPr>
            </a:lvl1pPr>
          </a:lstStyle>
          <a:p>
            <a:pPr lvl="0"/>
            <a:r>
              <a:rPr lang="en-US"/>
              <a:t>Click to edit Master text styles</a:t>
            </a:r>
          </a:p>
        </p:txBody>
      </p:sp>
      <p:sp>
        <p:nvSpPr>
          <p:cNvPr id="10" name="Text Placeholder 6">
            <a:extLst>
              <a:ext uri="{FF2B5EF4-FFF2-40B4-BE49-F238E27FC236}">
                <a16:creationId xmlns:a16="http://schemas.microsoft.com/office/drawing/2014/main" id="{0AFAB388-1703-05B3-FF78-8BD61D0DBF60}"/>
              </a:ext>
            </a:extLst>
          </p:cNvPr>
          <p:cNvSpPr>
            <a:spLocks noGrp="1"/>
          </p:cNvSpPr>
          <p:nvPr>
            <p:ph type="body" sz="quarter" idx="21"/>
          </p:nvPr>
        </p:nvSpPr>
        <p:spPr>
          <a:xfrm>
            <a:off x="9456420" y="4995055"/>
            <a:ext cx="1883664" cy="365760"/>
          </a:xfrm>
        </p:spPr>
        <p:txBody>
          <a:bodyPr anchor="ctr"/>
          <a:lstStyle>
            <a:lvl1pPr marL="0" indent="0" algn="ctr">
              <a:lnSpc>
                <a:spcPct val="100000"/>
              </a:lnSpc>
              <a:spcBef>
                <a:spcPts val="0"/>
              </a:spcBef>
              <a:buNone/>
              <a:defRPr sz="1800" b="1" cap="all" spc="0" baseline="0">
                <a:latin typeface="+mj-lt"/>
              </a:defRPr>
            </a:lvl1pPr>
          </a:lstStyle>
          <a:p>
            <a:pPr lvl="0"/>
            <a:r>
              <a:rPr lang="en-US"/>
              <a:t>Click to edit Master text styles</a:t>
            </a:r>
          </a:p>
        </p:txBody>
      </p:sp>
      <p:sp>
        <p:nvSpPr>
          <p:cNvPr id="11" name="Text Placeholder 6">
            <a:extLst>
              <a:ext uri="{FF2B5EF4-FFF2-40B4-BE49-F238E27FC236}">
                <a16:creationId xmlns:a16="http://schemas.microsoft.com/office/drawing/2014/main" id="{BC0F7A7B-C617-73EF-C258-1DE68E292A55}"/>
              </a:ext>
            </a:extLst>
          </p:cNvPr>
          <p:cNvSpPr>
            <a:spLocks noGrp="1"/>
          </p:cNvSpPr>
          <p:nvPr>
            <p:ph type="body" sz="quarter" idx="22"/>
          </p:nvPr>
        </p:nvSpPr>
        <p:spPr>
          <a:xfrm>
            <a:off x="877696" y="5477256"/>
            <a:ext cx="1883664" cy="365760"/>
          </a:xfrm>
        </p:spPr>
        <p:txBody>
          <a:bodyPr anchor="t"/>
          <a:lstStyle>
            <a:lvl1pPr marL="0" indent="0" algn="ctr">
              <a:lnSpc>
                <a:spcPct val="100000"/>
              </a:lnSpc>
              <a:spcBef>
                <a:spcPts val="0"/>
              </a:spcBef>
              <a:buNone/>
              <a:defRPr sz="1400" b="0" cap="none" spc="0" baseline="0">
                <a:latin typeface="+mn-lt"/>
              </a:defRPr>
            </a:lvl1pPr>
          </a:lstStyle>
          <a:p>
            <a:pPr lvl="0"/>
            <a:r>
              <a:rPr lang="en-US"/>
              <a:t>Click to edit Master text styles</a:t>
            </a:r>
          </a:p>
        </p:txBody>
      </p:sp>
      <p:sp>
        <p:nvSpPr>
          <p:cNvPr id="12" name="Text Placeholder 6">
            <a:extLst>
              <a:ext uri="{FF2B5EF4-FFF2-40B4-BE49-F238E27FC236}">
                <a16:creationId xmlns:a16="http://schemas.microsoft.com/office/drawing/2014/main" id="{8505B010-0DE0-160A-8F55-99CBBD0B51C0}"/>
              </a:ext>
            </a:extLst>
          </p:cNvPr>
          <p:cNvSpPr>
            <a:spLocks noGrp="1"/>
          </p:cNvSpPr>
          <p:nvPr>
            <p:ph type="body" sz="quarter" idx="23"/>
          </p:nvPr>
        </p:nvSpPr>
        <p:spPr>
          <a:xfrm>
            <a:off x="3715383" y="5477256"/>
            <a:ext cx="1883664" cy="365760"/>
          </a:xfrm>
        </p:spPr>
        <p:txBody>
          <a:bodyPr anchor="t"/>
          <a:lstStyle>
            <a:lvl1pPr marL="0" indent="0" algn="ctr">
              <a:lnSpc>
                <a:spcPct val="100000"/>
              </a:lnSpc>
              <a:spcBef>
                <a:spcPts val="0"/>
              </a:spcBef>
              <a:buNone/>
              <a:defRPr sz="1400" b="0" cap="none" spc="0" baseline="0">
                <a:latin typeface="+mn-lt"/>
              </a:defRPr>
            </a:lvl1pPr>
          </a:lstStyle>
          <a:p>
            <a:pPr lvl="0"/>
            <a:r>
              <a:rPr lang="en-US"/>
              <a:t>Click to edit Master text styles</a:t>
            </a:r>
          </a:p>
        </p:txBody>
      </p:sp>
      <p:sp>
        <p:nvSpPr>
          <p:cNvPr id="13" name="Text Placeholder 6">
            <a:extLst>
              <a:ext uri="{FF2B5EF4-FFF2-40B4-BE49-F238E27FC236}">
                <a16:creationId xmlns:a16="http://schemas.microsoft.com/office/drawing/2014/main" id="{B587A03F-BE4E-C7A4-28CD-3B4C581E5537}"/>
              </a:ext>
            </a:extLst>
          </p:cNvPr>
          <p:cNvSpPr>
            <a:spLocks noGrp="1"/>
          </p:cNvSpPr>
          <p:nvPr>
            <p:ph type="body" sz="quarter" idx="24"/>
          </p:nvPr>
        </p:nvSpPr>
        <p:spPr>
          <a:xfrm>
            <a:off x="6587736" y="5477256"/>
            <a:ext cx="1883664" cy="365760"/>
          </a:xfrm>
        </p:spPr>
        <p:txBody>
          <a:bodyPr anchor="t"/>
          <a:lstStyle>
            <a:lvl1pPr marL="0" indent="0" algn="ctr">
              <a:lnSpc>
                <a:spcPct val="100000"/>
              </a:lnSpc>
              <a:spcBef>
                <a:spcPts val="0"/>
              </a:spcBef>
              <a:buNone/>
              <a:defRPr sz="1400" b="0" cap="none" spc="0" baseline="0">
                <a:latin typeface="+mn-lt"/>
              </a:defRPr>
            </a:lvl1pPr>
          </a:lstStyle>
          <a:p>
            <a:pPr lvl="0"/>
            <a:r>
              <a:rPr lang="en-US"/>
              <a:t>Click to edit Master text styles</a:t>
            </a:r>
          </a:p>
        </p:txBody>
      </p:sp>
      <p:sp>
        <p:nvSpPr>
          <p:cNvPr id="15" name="Text Placeholder 6">
            <a:extLst>
              <a:ext uri="{FF2B5EF4-FFF2-40B4-BE49-F238E27FC236}">
                <a16:creationId xmlns:a16="http://schemas.microsoft.com/office/drawing/2014/main" id="{AAE93713-B7D7-8AA5-A8BF-59C7A0F464F2}"/>
              </a:ext>
            </a:extLst>
          </p:cNvPr>
          <p:cNvSpPr>
            <a:spLocks noGrp="1"/>
          </p:cNvSpPr>
          <p:nvPr>
            <p:ph type="body" sz="quarter" idx="25"/>
          </p:nvPr>
        </p:nvSpPr>
        <p:spPr>
          <a:xfrm>
            <a:off x="9456420" y="5477256"/>
            <a:ext cx="1883664" cy="365760"/>
          </a:xfrm>
        </p:spPr>
        <p:txBody>
          <a:bodyPr anchor="t"/>
          <a:lstStyle>
            <a:lvl1pPr marL="0" indent="0" algn="ctr">
              <a:lnSpc>
                <a:spcPct val="100000"/>
              </a:lnSpc>
              <a:spcBef>
                <a:spcPts val="0"/>
              </a:spcBef>
              <a:buNone/>
              <a:defRPr sz="1400" b="0" cap="none" spc="0" baseline="0">
                <a:latin typeface="+mn-lt"/>
              </a:defRPr>
            </a:lvl1pPr>
          </a:lstStyle>
          <a:p>
            <a:pPr lvl="0"/>
            <a:r>
              <a:rPr lang="en-US"/>
              <a:t>Click to edit Master text styles</a:t>
            </a:r>
          </a:p>
        </p:txBody>
      </p:sp>
    </p:spTree>
    <p:extLst>
      <p:ext uri="{BB962C8B-B14F-4D97-AF65-F5344CB8AC3E}">
        <p14:creationId xmlns:p14="http://schemas.microsoft.com/office/powerpoint/2010/main" val="2193134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71600-BED0-74AC-E859-D58783F02246}"/>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37CF5505-6B6A-48E5-4975-2D3C5B735E22}"/>
              </a:ext>
            </a:extLst>
          </p:cNvPr>
          <p:cNvSpPr/>
          <p:nvPr userDrawn="1"/>
        </p:nvSpPr>
        <p:spPr>
          <a:xfrm>
            <a:off x="859536" y="1316736"/>
            <a:ext cx="1920240" cy="1920240"/>
          </a:xfrm>
          <a:prstGeom prst="rect">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B205CAC1-7E1B-02CD-1894-8E1B2435F15E}"/>
              </a:ext>
            </a:extLst>
          </p:cNvPr>
          <p:cNvSpPr/>
          <p:nvPr userDrawn="1"/>
        </p:nvSpPr>
        <p:spPr>
          <a:xfrm>
            <a:off x="9473184" y="1316736"/>
            <a:ext cx="1920240" cy="1920240"/>
          </a:xfrm>
          <a:prstGeom prst="rect">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3AC60B15-4ACB-C28D-352E-000AEA2C5356}"/>
              </a:ext>
            </a:extLst>
          </p:cNvPr>
          <p:cNvSpPr/>
          <p:nvPr userDrawn="1"/>
        </p:nvSpPr>
        <p:spPr>
          <a:xfrm>
            <a:off x="6601968" y="1316736"/>
            <a:ext cx="1920240" cy="1920240"/>
          </a:xfrm>
          <a:prstGeom prst="rect">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49FEE9F7-D771-4EFD-C9C4-3E9D3A7F5EDC}"/>
              </a:ext>
            </a:extLst>
          </p:cNvPr>
          <p:cNvSpPr/>
          <p:nvPr userDrawn="1"/>
        </p:nvSpPr>
        <p:spPr>
          <a:xfrm>
            <a:off x="3730752" y="1316736"/>
            <a:ext cx="1920240" cy="1920240"/>
          </a:xfrm>
          <a:prstGeom prst="rect">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Picture Placeholder 25">
            <a:extLst>
              <a:ext uri="{FF2B5EF4-FFF2-40B4-BE49-F238E27FC236}">
                <a16:creationId xmlns:a16="http://schemas.microsoft.com/office/drawing/2014/main" id="{5D79FB56-06D0-0403-1382-8CC187396650}"/>
              </a:ext>
            </a:extLst>
          </p:cNvPr>
          <p:cNvSpPr>
            <a:spLocks noGrp="1"/>
          </p:cNvSpPr>
          <p:nvPr>
            <p:ph type="pic" sz="quarter" idx="14"/>
          </p:nvPr>
        </p:nvSpPr>
        <p:spPr>
          <a:xfrm>
            <a:off x="1005840" y="1463040"/>
            <a:ext cx="1627632" cy="1627632"/>
          </a:xfrm>
          <a:ln w="12700">
            <a:solidFill>
              <a:schemeClr val="tx1"/>
            </a:solidFill>
          </a:ln>
        </p:spPr>
        <p:txBody>
          <a:bodyPr anchor="ctr"/>
          <a:lstStyle>
            <a:lvl1pPr marL="0" indent="0" algn="ctr">
              <a:buNone/>
              <a:defRPr sz="1200"/>
            </a:lvl1pPr>
          </a:lstStyle>
          <a:p>
            <a:r>
              <a:rPr lang="en-US"/>
              <a:t>Click icon to add picture</a:t>
            </a:r>
            <a:endParaRPr lang="en-US" dirty="0"/>
          </a:p>
        </p:txBody>
      </p:sp>
      <p:sp>
        <p:nvSpPr>
          <p:cNvPr id="27" name="Picture Placeholder 25">
            <a:extLst>
              <a:ext uri="{FF2B5EF4-FFF2-40B4-BE49-F238E27FC236}">
                <a16:creationId xmlns:a16="http://schemas.microsoft.com/office/drawing/2014/main" id="{761AD9FA-7307-5761-D0BA-429414231D6E}"/>
              </a:ext>
            </a:extLst>
          </p:cNvPr>
          <p:cNvSpPr>
            <a:spLocks noGrp="1"/>
          </p:cNvSpPr>
          <p:nvPr>
            <p:ph type="pic" sz="quarter" idx="15"/>
          </p:nvPr>
        </p:nvSpPr>
        <p:spPr>
          <a:xfrm>
            <a:off x="3877056" y="1463040"/>
            <a:ext cx="1627632" cy="1627632"/>
          </a:xfrm>
          <a:ln w="12700">
            <a:solidFill>
              <a:schemeClr val="tx1"/>
            </a:solidFill>
          </a:ln>
        </p:spPr>
        <p:txBody>
          <a:bodyPr anchor="ctr"/>
          <a:lstStyle>
            <a:lvl1pPr marL="0" indent="0" algn="ctr">
              <a:buNone/>
              <a:defRPr sz="1200"/>
            </a:lvl1pPr>
          </a:lstStyle>
          <a:p>
            <a:r>
              <a:rPr lang="en-US"/>
              <a:t>Click icon to add picture</a:t>
            </a:r>
            <a:endParaRPr lang="en-US" dirty="0"/>
          </a:p>
        </p:txBody>
      </p:sp>
      <p:sp>
        <p:nvSpPr>
          <p:cNvPr id="28" name="Picture Placeholder 25">
            <a:extLst>
              <a:ext uri="{FF2B5EF4-FFF2-40B4-BE49-F238E27FC236}">
                <a16:creationId xmlns:a16="http://schemas.microsoft.com/office/drawing/2014/main" id="{E90A1BAD-3EF2-3649-1433-36CC16B0077A}"/>
              </a:ext>
            </a:extLst>
          </p:cNvPr>
          <p:cNvSpPr>
            <a:spLocks noGrp="1"/>
          </p:cNvSpPr>
          <p:nvPr>
            <p:ph type="pic" sz="quarter" idx="16"/>
          </p:nvPr>
        </p:nvSpPr>
        <p:spPr>
          <a:xfrm>
            <a:off x="6748272" y="1463040"/>
            <a:ext cx="1627632" cy="1627632"/>
          </a:xfrm>
          <a:ln w="12700">
            <a:solidFill>
              <a:schemeClr val="tx1"/>
            </a:solidFill>
          </a:ln>
        </p:spPr>
        <p:txBody>
          <a:bodyPr anchor="ctr"/>
          <a:lstStyle>
            <a:lvl1pPr marL="0" indent="0" algn="ctr">
              <a:buNone/>
              <a:defRPr sz="1200"/>
            </a:lvl1pPr>
          </a:lstStyle>
          <a:p>
            <a:r>
              <a:rPr lang="en-US"/>
              <a:t>Click icon to add picture</a:t>
            </a:r>
            <a:endParaRPr lang="en-US" dirty="0"/>
          </a:p>
        </p:txBody>
      </p:sp>
      <p:sp>
        <p:nvSpPr>
          <p:cNvPr id="29" name="Picture Placeholder 25">
            <a:extLst>
              <a:ext uri="{FF2B5EF4-FFF2-40B4-BE49-F238E27FC236}">
                <a16:creationId xmlns:a16="http://schemas.microsoft.com/office/drawing/2014/main" id="{29620C04-A949-59BD-DB48-2D9657D56D93}"/>
              </a:ext>
            </a:extLst>
          </p:cNvPr>
          <p:cNvSpPr>
            <a:spLocks noGrp="1"/>
          </p:cNvSpPr>
          <p:nvPr>
            <p:ph type="pic" sz="quarter" idx="17"/>
          </p:nvPr>
        </p:nvSpPr>
        <p:spPr>
          <a:xfrm>
            <a:off x="9619488" y="1463040"/>
            <a:ext cx="1627632" cy="1627632"/>
          </a:xfrm>
          <a:ln w="12700">
            <a:solidFill>
              <a:schemeClr val="tx1"/>
            </a:solidFill>
          </a:ln>
        </p:spPr>
        <p:txBody>
          <a:bodyPr anchor="ctr"/>
          <a:lstStyle>
            <a:lvl1pPr marL="0" indent="0" algn="ctr">
              <a:buNone/>
              <a:defRPr sz="1200"/>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3F66E54D-8BCB-94BE-96AC-1DF03BC8E380}"/>
              </a:ext>
            </a:extLst>
          </p:cNvPr>
          <p:cNvSpPr>
            <a:spLocks noGrp="1"/>
          </p:cNvSpPr>
          <p:nvPr>
            <p:ph type="body" sz="quarter" idx="18"/>
          </p:nvPr>
        </p:nvSpPr>
        <p:spPr>
          <a:xfrm>
            <a:off x="551871" y="3310128"/>
            <a:ext cx="2542032" cy="265176"/>
          </a:xfrm>
        </p:spPr>
        <p:txBody>
          <a:bodyPr anchor="ctr"/>
          <a:lstStyle>
            <a:lvl1pPr marL="0" indent="0" algn="ctr">
              <a:lnSpc>
                <a:spcPct val="100000"/>
              </a:lnSpc>
              <a:spcBef>
                <a:spcPts val="0"/>
              </a:spcBef>
              <a:buNone/>
              <a:defRPr sz="1600" b="1" cap="all" spc="20" baseline="0">
                <a:latin typeface="+mj-lt"/>
              </a:defRPr>
            </a:lvl1pPr>
          </a:lstStyle>
          <a:p>
            <a:pPr lvl="0"/>
            <a:r>
              <a:rPr lang="en-US"/>
              <a:t>Click to edit Master text styles</a:t>
            </a:r>
          </a:p>
        </p:txBody>
      </p:sp>
      <p:sp>
        <p:nvSpPr>
          <p:cNvPr id="8" name="Text Placeholder 6">
            <a:extLst>
              <a:ext uri="{FF2B5EF4-FFF2-40B4-BE49-F238E27FC236}">
                <a16:creationId xmlns:a16="http://schemas.microsoft.com/office/drawing/2014/main" id="{565E13D5-A494-5C7B-7D8B-ACC5A9CC2B38}"/>
              </a:ext>
            </a:extLst>
          </p:cNvPr>
          <p:cNvSpPr>
            <a:spLocks noGrp="1"/>
          </p:cNvSpPr>
          <p:nvPr>
            <p:ph type="body" sz="quarter" idx="19"/>
          </p:nvPr>
        </p:nvSpPr>
        <p:spPr>
          <a:xfrm>
            <a:off x="3425459" y="3310128"/>
            <a:ext cx="2542032" cy="265176"/>
          </a:xfrm>
        </p:spPr>
        <p:txBody>
          <a:bodyPr anchor="ctr"/>
          <a:lstStyle>
            <a:lvl1pPr marL="0" indent="0" algn="ctr">
              <a:lnSpc>
                <a:spcPct val="100000"/>
              </a:lnSpc>
              <a:spcBef>
                <a:spcPts val="0"/>
              </a:spcBef>
              <a:buNone/>
              <a:defRPr sz="1600" b="1" cap="all" spc="20" baseline="0">
                <a:latin typeface="+mj-lt"/>
              </a:defRPr>
            </a:lvl1pPr>
          </a:lstStyle>
          <a:p>
            <a:pPr lvl="0"/>
            <a:r>
              <a:rPr lang="en-US"/>
              <a:t>Click to edit Master text styles</a:t>
            </a:r>
          </a:p>
        </p:txBody>
      </p:sp>
      <p:sp>
        <p:nvSpPr>
          <p:cNvPr id="9" name="Text Placeholder 6">
            <a:extLst>
              <a:ext uri="{FF2B5EF4-FFF2-40B4-BE49-F238E27FC236}">
                <a16:creationId xmlns:a16="http://schemas.microsoft.com/office/drawing/2014/main" id="{A5E9E9DB-B904-0E52-F36E-875DEF5561C6}"/>
              </a:ext>
            </a:extLst>
          </p:cNvPr>
          <p:cNvSpPr>
            <a:spLocks noGrp="1"/>
          </p:cNvSpPr>
          <p:nvPr>
            <p:ph type="body" sz="quarter" idx="20"/>
          </p:nvPr>
        </p:nvSpPr>
        <p:spPr>
          <a:xfrm>
            <a:off x="6299047" y="3310128"/>
            <a:ext cx="2542032" cy="265176"/>
          </a:xfrm>
        </p:spPr>
        <p:txBody>
          <a:bodyPr anchor="ctr"/>
          <a:lstStyle>
            <a:lvl1pPr marL="0" indent="0" algn="ctr">
              <a:lnSpc>
                <a:spcPct val="100000"/>
              </a:lnSpc>
              <a:spcBef>
                <a:spcPts val="0"/>
              </a:spcBef>
              <a:buNone/>
              <a:defRPr sz="1600" b="1" cap="all" spc="20" baseline="0">
                <a:latin typeface="+mj-lt"/>
              </a:defRPr>
            </a:lvl1pPr>
          </a:lstStyle>
          <a:p>
            <a:pPr lvl="0"/>
            <a:r>
              <a:rPr lang="en-US"/>
              <a:t>Click to edit Master text styles</a:t>
            </a:r>
          </a:p>
        </p:txBody>
      </p:sp>
      <p:sp>
        <p:nvSpPr>
          <p:cNvPr id="10" name="Text Placeholder 6">
            <a:extLst>
              <a:ext uri="{FF2B5EF4-FFF2-40B4-BE49-F238E27FC236}">
                <a16:creationId xmlns:a16="http://schemas.microsoft.com/office/drawing/2014/main" id="{0AFAB388-1703-05B3-FF78-8BD61D0DBF60}"/>
              </a:ext>
            </a:extLst>
          </p:cNvPr>
          <p:cNvSpPr>
            <a:spLocks noGrp="1"/>
          </p:cNvSpPr>
          <p:nvPr>
            <p:ph type="body" sz="quarter" idx="21"/>
          </p:nvPr>
        </p:nvSpPr>
        <p:spPr>
          <a:xfrm>
            <a:off x="9172635" y="3310128"/>
            <a:ext cx="2542032" cy="265176"/>
          </a:xfrm>
        </p:spPr>
        <p:txBody>
          <a:bodyPr anchor="ctr"/>
          <a:lstStyle>
            <a:lvl1pPr marL="0" indent="0" algn="ctr">
              <a:lnSpc>
                <a:spcPct val="100000"/>
              </a:lnSpc>
              <a:spcBef>
                <a:spcPts val="0"/>
              </a:spcBef>
              <a:buNone/>
              <a:defRPr sz="1600" b="1" cap="all" spc="20" baseline="0">
                <a:latin typeface="+mj-lt"/>
              </a:defRPr>
            </a:lvl1pPr>
          </a:lstStyle>
          <a:p>
            <a:pPr lvl="0"/>
            <a:r>
              <a:rPr lang="en-US"/>
              <a:t>Click to edit Master text styles</a:t>
            </a:r>
          </a:p>
        </p:txBody>
      </p:sp>
      <p:sp>
        <p:nvSpPr>
          <p:cNvPr id="11" name="Text Placeholder 6">
            <a:extLst>
              <a:ext uri="{FF2B5EF4-FFF2-40B4-BE49-F238E27FC236}">
                <a16:creationId xmlns:a16="http://schemas.microsoft.com/office/drawing/2014/main" id="{BC0F7A7B-C617-73EF-C258-1DE68E292A55}"/>
              </a:ext>
            </a:extLst>
          </p:cNvPr>
          <p:cNvSpPr>
            <a:spLocks noGrp="1"/>
          </p:cNvSpPr>
          <p:nvPr>
            <p:ph type="body" sz="quarter" idx="22"/>
          </p:nvPr>
        </p:nvSpPr>
        <p:spPr>
          <a:xfrm>
            <a:off x="620451" y="3547872"/>
            <a:ext cx="2404872" cy="265176"/>
          </a:xfrm>
        </p:spPr>
        <p:txBody>
          <a:bodyPr anchor="ctr"/>
          <a:lstStyle>
            <a:lvl1pPr marL="0" indent="0" algn="ctr">
              <a:lnSpc>
                <a:spcPct val="100000"/>
              </a:lnSpc>
              <a:spcBef>
                <a:spcPts val="0"/>
              </a:spcBef>
              <a:buNone/>
              <a:defRPr sz="1400" b="0" cap="none" spc="20" baseline="0">
                <a:latin typeface="+mn-lt"/>
              </a:defRPr>
            </a:lvl1pPr>
          </a:lstStyle>
          <a:p>
            <a:pPr lvl="0"/>
            <a:r>
              <a:rPr lang="en-US"/>
              <a:t>Click to edit Master text styles</a:t>
            </a:r>
          </a:p>
        </p:txBody>
      </p:sp>
      <p:sp>
        <p:nvSpPr>
          <p:cNvPr id="12" name="Text Placeholder 6">
            <a:extLst>
              <a:ext uri="{FF2B5EF4-FFF2-40B4-BE49-F238E27FC236}">
                <a16:creationId xmlns:a16="http://schemas.microsoft.com/office/drawing/2014/main" id="{8505B010-0DE0-160A-8F55-99CBBD0B51C0}"/>
              </a:ext>
            </a:extLst>
          </p:cNvPr>
          <p:cNvSpPr>
            <a:spLocks noGrp="1"/>
          </p:cNvSpPr>
          <p:nvPr>
            <p:ph type="body" sz="quarter" idx="23"/>
          </p:nvPr>
        </p:nvSpPr>
        <p:spPr>
          <a:xfrm>
            <a:off x="3494039" y="3547872"/>
            <a:ext cx="2404872" cy="265176"/>
          </a:xfrm>
        </p:spPr>
        <p:txBody>
          <a:bodyPr anchor="ctr"/>
          <a:lstStyle>
            <a:lvl1pPr marL="0" indent="0" algn="ctr">
              <a:lnSpc>
                <a:spcPct val="100000"/>
              </a:lnSpc>
              <a:spcBef>
                <a:spcPts val="0"/>
              </a:spcBef>
              <a:buNone/>
              <a:defRPr sz="1400" b="0" cap="none" spc="20" baseline="0">
                <a:latin typeface="+mn-lt"/>
              </a:defRPr>
            </a:lvl1pPr>
          </a:lstStyle>
          <a:p>
            <a:pPr lvl="0"/>
            <a:r>
              <a:rPr lang="en-US"/>
              <a:t>Click to edit Master text styles</a:t>
            </a:r>
          </a:p>
        </p:txBody>
      </p:sp>
      <p:sp>
        <p:nvSpPr>
          <p:cNvPr id="13" name="Text Placeholder 6">
            <a:extLst>
              <a:ext uri="{FF2B5EF4-FFF2-40B4-BE49-F238E27FC236}">
                <a16:creationId xmlns:a16="http://schemas.microsoft.com/office/drawing/2014/main" id="{B587A03F-BE4E-C7A4-28CD-3B4C581E5537}"/>
              </a:ext>
            </a:extLst>
          </p:cNvPr>
          <p:cNvSpPr>
            <a:spLocks noGrp="1"/>
          </p:cNvSpPr>
          <p:nvPr>
            <p:ph type="body" sz="quarter" idx="24"/>
          </p:nvPr>
        </p:nvSpPr>
        <p:spPr>
          <a:xfrm>
            <a:off x="6367627" y="3547872"/>
            <a:ext cx="2404872" cy="265176"/>
          </a:xfrm>
        </p:spPr>
        <p:txBody>
          <a:bodyPr anchor="ctr"/>
          <a:lstStyle>
            <a:lvl1pPr marL="0" indent="0" algn="ctr">
              <a:lnSpc>
                <a:spcPct val="100000"/>
              </a:lnSpc>
              <a:spcBef>
                <a:spcPts val="0"/>
              </a:spcBef>
              <a:buNone/>
              <a:defRPr sz="1400" b="0" cap="none" spc="20" baseline="0">
                <a:latin typeface="+mn-lt"/>
              </a:defRPr>
            </a:lvl1pPr>
          </a:lstStyle>
          <a:p>
            <a:pPr lvl="0"/>
            <a:r>
              <a:rPr lang="en-US"/>
              <a:t>Click to edit Master text styles</a:t>
            </a:r>
          </a:p>
        </p:txBody>
      </p:sp>
      <p:sp>
        <p:nvSpPr>
          <p:cNvPr id="15" name="Text Placeholder 6">
            <a:extLst>
              <a:ext uri="{FF2B5EF4-FFF2-40B4-BE49-F238E27FC236}">
                <a16:creationId xmlns:a16="http://schemas.microsoft.com/office/drawing/2014/main" id="{AAE93713-B7D7-8AA5-A8BF-59C7A0F464F2}"/>
              </a:ext>
            </a:extLst>
          </p:cNvPr>
          <p:cNvSpPr>
            <a:spLocks noGrp="1"/>
          </p:cNvSpPr>
          <p:nvPr>
            <p:ph type="body" sz="quarter" idx="25"/>
          </p:nvPr>
        </p:nvSpPr>
        <p:spPr>
          <a:xfrm>
            <a:off x="9241215" y="3547872"/>
            <a:ext cx="2404872" cy="265176"/>
          </a:xfrm>
        </p:spPr>
        <p:txBody>
          <a:bodyPr anchor="ctr"/>
          <a:lstStyle>
            <a:lvl1pPr marL="0" indent="0" algn="ctr">
              <a:lnSpc>
                <a:spcPct val="100000"/>
              </a:lnSpc>
              <a:spcBef>
                <a:spcPts val="0"/>
              </a:spcBef>
              <a:buNone/>
              <a:defRPr sz="1400" b="0" cap="none" spc="20" baseline="0">
                <a:latin typeface="+mn-lt"/>
              </a:defRPr>
            </a:lvl1pPr>
          </a:lstStyle>
          <a:p>
            <a:pPr lvl="0"/>
            <a:r>
              <a:rPr lang="en-US"/>
              <a:t>Click to edit Master text styles</a:t>
            </a:r>
          </a:p>
        </p:txBody>
      </p:sp>
      <p:sp>
        <p:nvSpPr>
          <p:cNvPr id="6" name="Rectangle 5">
            <a:extLst>
              <a:ext uri="{FF2B5EF4-FFF2-40B4-BE49-F238E27FC236}">
                <a16:creationId xmlns:a16="http://schemas.microsoft.com/office/drawing/2014/main" id="{D2694D5D-D114-545E-8968-EE52F1FAACD9}"/>
              </a:ext>
            </a:extLst>
          </p:cNvPr>
          <p:cNvSpPr/>
          <p:nvPr userDrawn="1"/>
        </p:nvSpPr>
        <p:spPr>
          <a:xfrm>
            <a:off x="891094" y="4046638"/>
            <a:ext cx="1920240" cy="1920240"/>
          </a:xfrm>
          <a:prstGeom prst="rect">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21F0EA9-F152-D4A8-60CA-876313A12A0F}"/>
              </a:ext>
            </a:extLst>
          </p:cNvPr>
          <p:cNvSpPr/>
          <p:nvPr userDrawn="1"/>
        </p:nvSpPr>
        <p:spPr>
          <a:xfrm>
            <a:off x="9504742" y="4046638"/>
            <a:ext cx="1920240" cy="1920240"/>
          </a:xfrm>
          <a:prstGeom prst="rect">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529A927-D447-C6DB-D0DF-295C86F7F543}"/>
              </a:ext>
            </a:extLst>
          </p:cNvPr>
          <p:cNvSpPr/>
          <p:nvPr userDrawn="1"/>
        </p:nvSpPr>
        <p:spPr>
          <a:xfrm>
            <a:off x="6633526" y="4046638"/>
            <a:ext cx="1920240" cy="1920240"/>
          </a:xfrm>
          <a:prstGeom prst="rect">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16B43E8A-FF02-8CD2-CA08-4C1AE2DC9896}"/>
              </a:ext>
            </a:extLst>
          </p:cNvPr>
          <p:cNvSpPr/>
          <p:nvPr userDrawn="1"/>
        </p:nvSpPr>
        <p:spPr>
          <a:xfrm>
            <a:off x="3762310" y="4046638"/>
            <a:ext cx="1920240" cy="1920240"/>
          </a:xfrm>
          <a:prstGeom prst="rect">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25">
            <a:extLst>
              <a:ext uri="{FF2B5EF4-FFF2-40B4-BE49-F238E27FC236}">
                <a16:creationId xmlns:a16="http://schemas.microsoft.com/office/drawing/2014/main" id="{3132BE3B-1EE9-7716-ECB5-8BC0B89EAEBF}"/>
              </a:ext>
            </a:extLst>
          </p:cNvPr>
          <p:cNvSpPr>
            <a:spLocks noGrp="1"/>
          </p:cNvSpPr>
          <p:nvPr>
            <p:ph type="pic" sz="quarter" idx="26"/>
          </p:nvPr>
        </p:nvSpPr>
        <p:spPr>
          <a:xfrm>
            <a:off x="1037398" y="4192942"/>
            <a:ext cx="1627632" cy="1627632"/>
          </a:xfrm>
          <a:ln w="12700">
            <a:solidFill>
              <a:schemeClr val="tx1"/>
            </a:solidFill>
          </a:ln>
        </p:spPr>
        <p:txBody>
          <a:bodyPr anchor="ctr"/>
          <a:lstStyle>
            <a:lvl1pPr marL="0" indent="0" algn="ctr">
              <a:buNone/>
              <a:defRPr sz="1200"/>
            </a:lvl1pPr>
          </a:lstStyle>
          <a:p>
            <a:r>
              <a:rPr lang="en-US"/>
              <a:t>Click icon to add picture</a:t>
            </a:r>
            <a:endParaRPr lang="en-US" dirty="0"/>
          </a:p>
        </p:txBody>
      </p:sp>
      <p:sp>
        <p:nvSpPr>
          <p:cNvPr id="21" name="Picture Placeholder 25">
            <a:extLst>
              <a:ext uri="{FF2B5EF4-FFF2-40B4-BE49-F238E27FC236}">
                <a16:creationId xmlns:a16="http://schemas.microsoft.com/office/drawing/2014/main" id="{FE921522-E652-E53C-FF12-51A48357AF8D}"/>
              </a:ext>
            </a:extLst>
          </p:cNvPr>
          <p:cNvSpPr>
            <a:spLocks noGrp="1"/>
          </p:cNvSpPr>
          <p:nvPr>
            <p:ph type="pic" sz="quarter" idx="27"/>
          </p:nvPr>
        </p:nvSpPr>
        <p:spPr>
          <a:xfrm>
            <a:off x="3908614" y="4192942"/>
            <a:ext cx="1627632" cy="1627632"/>
          </a:xfrm>
          <a:ln w="12700">
            <a:solidFill>
              <a:schemeClr val="tx1"/>
            </a:solidFill>
          </a:ln>
        </p:spPr>
        <p:txBody>
          <a:bodyPr anchor="ctr"/>
          <a:lstStyle>
            <a:lvl1pPr marL="0" indent="0" algn="ctr">
              <a:buNone/>
              <a:defRPr sz="1200"/>
            </a:lvl1pPr>
          </a:lstStyle>
          <a:p>
            <a:r>
              <a:rPr lang="en-US"/>
              <a:t>Click icon to add picture</a:t>
            </a:r>
            <a:endParaRPr lang="en-US" dirty="0"/>
          </a:p>
        </p:txBody>
      </p:sp>
      <p:sp>
        <p:nvSpPr>
          <p:cNvPr id="25" name="Picture Placeholder 25">
            <a:extLst>
              <a:ext uri="{FF2B5EF4-FFF2-40B4-BE49-F238E27FC236}">
                <a16:creationId xmlns:a16="http://schemas.microsoft.com/office/drawing/2014/main" id="{214CB254-16F9-3553-594E-EB218F232065}"/>
              </a:ext>
            </a:extLst>
          </p:cNvPr>
          <p:cNvSpPr>
            <a:spLocks noGrp="1"/>
          </p:cNvSpPr>
          <p:nvPr>
            <p:ph type="pic" sz="quarter" idx="28"/>
          </p:nvPr>
        </p:nvSpPr>
        <p:spPr>
          <a:xfrm>
            <a:off x="6779830" y="4192942"/>
            <a:ext cx="1627632" cy="1627632"/>
          </a:xfrm>
          <a:ln w="12700">
            <a:solidFill>
              <a:schemeClr val="tx1"/>
            </a:solidFill>
          </a:ln>
        </p:spPr>
        <p:txBody>
          <a:bodyPr anchor="ctr"/>
          <a:lstStyle>
            <a:lvl1pPr marL="0" indent="0" algn="ctr">
              <a:buNone/>
              <a:defRPr sz="1200"/>
            </a:lvl1pPr>
          </a:lstStyle>
          <a:p>
            <a:r>
              <a:rPr lang="en-US"/>
              <a:t>Click icon to add picture</a:t>
            </a:r>
            <a:endParaRPr lang="en-US" dirty="0"/>
          </a:p>
        </p:txBody>
      </p:sp>
      <p:sp>
        <p:nvSpPr>
          <p:cNvPr id="30" name="Picture Placeholder 25">
            <a:extLst>
              <a:ext uri="{FF2B5EF4-FFF2-40B4-BE49-F238E27FC236}">
                <a16:creationId xmlns:a16="http://schemas.microsoft.com/office/drawing/2014/main" id="{7A9EC28A-341B-93AD-0878-FD6FB1FA09A8}"/>
              </a:ext>
            </a:extLst>
          </p:cNvPr>
          <p:cNvSpPr>
            <a:spLocks noGrp="1"/>
          </p:cNvSpPr>
          <p:nvPr>
            <p:ph type="pic" sz="quarter" idx="29"/>
          </p:nvPr>
        </p:nvSpPr>
        <p:spPr>
          <a:xfrm>
            <a:off x="9651046" y="4192942"/>
            <a:ext cx="1627632" cy="1627632"/>
          </a:xfrm>
          <a:ln w="12700">
            <a:solidFill>
              <a:schemeClr val="tx1"/>
            </a:solidFill>
          </a:ln>
        </p:spPr>
        <p:txBody>
          <a:bodyPr anchor="ctr"/>
          <a:lstStyle>
            <a:lvl1pPr marL="0" indent="0" algn="ctr">
              <a:buNone/>
              <a:defRPr sz="1200"/>
            </a:lvl1pPr>
          </a:lstStyle>
          <a:p>
            <a:r>
              <a:rPr lang="en-US"/>
              <a:t>Click icon to add picture</a:t>
            </a:r>
            <a:endParaRPr lang="en-US" dirty="0"/>
          </a:p>
        </p:txBody>
      </p:sp>
      <p:sp>
        <p:nvSpPr>
          <p:cNvPr id="31" name="Text Placeholder 6">
            <a:extLst>
              <a:ext uri="{FF2B5EF4-FFF2-40B4-BE49-F238E27FC236}">
                <a16:creationId xmlns:a16="http://schemas.microsoft.com/office/drawing/2014/main" id="{F9600B41-7AC1-4AB3-D477-3DED96C45DA5}"/>
              </a:ext>
            </a:extLst>
          </p:cNvPr>
          <p:cNvSpPr>
            <a:spLocks noGrp="1"/>
          </p:cNvSpPr>
          <p:nvPr>
            <p:ph type="body" sz="quarter" idx="30"/>
          </p:nvPr>
        </p:nvSpPr>
        <p:spPr>
          <a:xfrm>
            <a:off x="583429" y="6040030"/>
            <a:ext cx="2542032" cy="265176"/>
          </a:xfrm>
        </p:spPr>
        <p:txBody>
          <a:bodyPr anchor="ctr"/>
          <a:lstStyle>
            <a:lvl1pPr marL="0" indent="0" algn="ctr">
              <a:lnSpc>
                <a:spcPct val="100000"/>
              </a:lnSpc>
              <a:spcBef>
                <a:spcPts val="0"/>
              </a:spcBef>
              <a:buNone/>
              <a:defRPr sz="1600" b="1" cap="all" spc="20" baseline="0">
                <a:latin typeface="+mj-lt"/>
              </a:defRPr>
            </a:lvl1pPr>
          </a:lstStyle>
          <a:p>
            <a:pPr lvl="0"/>
            <a:r>
              <a:rPr lang="en-US"/>
              <a:t>Click to edit Master text styles</a:t>
            </a:r>
          </a:p>
        </p:txBody>
      </p:sp>
      <p:sp>
        <p:nvSpPr>
          <p:cNvPr id="32" name="Text Placeholder 6">
            <a:extLst>
              <a:ext uri="{FF2B5EF4-FFF2-40B4-BE49-F238E27FC236}">
                <a16:creationId xmlns:a16="http://schemas.microsoft.com/office/drawing/2014/main" id="{F047050C-D925-8024-FE84-059D6ED498B8}"/>
              </a:ext>
            </a:extLst>
          </p:cNvPr>
          <p:cNvSpPr>
            <a:spLocks noGrp="1"/>
          </p:cNvSpPr>
          <p:nvPr>
            <p:ph type="body" sz="quarter" idx="31"/>
          </p:nvPr>
        </p:nvSpPr>
        <p:spPr>
          <a:xfrm>
            <a:off x="3457017" y="6040030"/>
            <a:ext cx="2542032" cy="265176"/>
          </a:xfrm>
        </p:spPr>
        <p:txBody>
          <a:bodyPr anchor="ctr"/>
          <a:lstStyle>
            <a:lvl1pPr marL="0" indent="0" algn="ctr">
              <a:lnSpc>
                <a:spcPct val="100000"/>
              </a:lnSpc>
              <a:spcBef>
                <a:spcPts val="0"/>
              </a:spcBef>
              <a:buNone/>
              <a:defRPr sz="1600" b="1" cap="all" spc="20" baseline="0">
                <a:latin typeface="+mj-lt"/>
              </a:defRPr>
            </a:lvl1pPr>
          </a:lstStyle>
          <a:p>
            <a:pPr lvl="0"/>
            <a:r>
              <a:rPr lang="en-US"/>
              <a:t>Click to edit Master text styles</a:t>
            </a:r>
          </a:p>
        </p:txBody>
      </p:sp>
      <p:sp>
        <p:nvSpPr>
          <p:cNvPr id="33" name="Text Placeholder 6">
            <a:extLst>
              <a:ext uri="{FF2B5EF4-FFF2-40B4-BE49-F238E27FC236}">
                <a16:creationId xmlns:a16="http://schemas.microsoft.com/office/drawing/2014/main" id="{FA98DD5A-5CCF-06EC-A37C-6B8F73DEA24B}"/>
              </a:ext>
            </a:extLst>
          </p:cNvPr>
          <p:cNvSpPr>
            <a:spLocks noGrp="1"/>
          </p:cNvSpPr>
          <p:nvPr>
            <p:ph type="body" sz="quarter" idx="32"/>
          </p:nvPr>
        </p:nvSpPr>
        <p:spPr>
          <a:xfrm>
            <a:off x="6330605" y="6040030"/>
            <a:ext cx="2542032" cy="265176"/>
          </a:xfrm>
        </p:spPr>
        <p:txBody>
          <a:bodyPr anchor="ctr"/>
          <a:lstStyle>
            <a:lvl1pPr marL="0" indent="0" algn="ctr">
              <a:lnSpc>
                <a:spcPct val="100000"/>
              </a:lnSpc>
              <a:spcBef>
                <a:spcPts val="0"/>
              </a:spcBef>
              <a:buNone/>
              <a:defRPr sz="1600" b="1" cap="all" spc="20" baseline="0">
                <a:latin typeface="+mj-lt"/>
              </a:defRPr>
            </a:lvl1pPr>
          </a:lstStyle>
          <a:p>
            <a:pPr lvl="0"/>
            <a:r>
              <a:rPr lang="en-US"/>
              <a:t>Click to edit Master text styles</a:t>
            </a:r>
          </a:p>
        </p:txBody>
      </p:sp>
      <p:sp>
        <p:nvSpPr>
          <p:cNvPr id="34" name="Text Placeholder 6">
            <a:extLst>
              <a:ext uri="{FF2B5EF4-FFF2-40B4-BE49-F238E27FC236}">
                <a16:creationId xmlns:a16="http://schemas.microsoft.com/office/drawing/2014/main" id="{36E51CF1-6CE1-4C2B-B0F3-E27AC9D8E07B}"/>
              </a:ext>
            </a:extLst>
          </p:cNvPr>
          <p:cNvSpPr>
            <a:spLocks noGrp="1"/>
          </p:cNvSpPr>
          <p:nvPr>
            <p:ph type="body" sz="quarter" idx="33"/>
          </p:nvPr>
        </p:nvSpPr>
        <p:spPr>
          <a:xfrm>
            <a:off x="9204193" y="6040030"/>
            <a:ext cx="2542032" cy="265176"/>
          </a:xfrm>
        </p:spPr>
        <p:txBody>
          <a:bodyPr anchor="ctr"/>
          <a:lstStyle>
            <a:lvl1pPr marL="0" indent="0" algn="ctr">
              <a:lnSpc>
                <a:spcPct val="100000"/>
              </a:lnSpc>
              <a:spcBef>
                <a:spcPts val="0"/>
              </a:spcBef>
              <a:buNone/>
              <a:defRPr sz="1600" b="1" cap="all" spc="20" baseline="0">
                <a:latin typeface="+mj-lt"/>
              </a:defRPr>
            </a:lvl1pPr>
          </a:lstStyle>
          <a:p>
            <a:pPr lvl="0"/>
            <a:r>
              <a:rPr lang="en-US"/>
              <a:t>Click to edit Master text styles</a:t>
            </a:r>
          </a:p>
        </p:txBody>
      </p:sp>
      <p:sp>
        <p:nvSpPr>
          <p:cNvPr id="35" name="Text Placeholder 6">
            <a:extLst>
              <a:ext uri="{FF2B5EF4-FFF2-40B4-BE49-F238E27FC236}">
                <a16:creationId xmlns:a16="http://schemas.microsoft.com/office/drawing/2014/main" id="{2E220CFE-09FA-9F6C-0140-22550E40408B}"/>
              </a:ext>
            </a:extLst>
          </p:cNvPr>
          <p:cNvSpPr>
            <a:spLocks noGrp="1"/>
          </p:cNvSpPr>
          <p:nvPr>
            <p:ph type="body" sz="quarter" idx="34"/>
          </p:nvPr>
        </p:nvSpPr>
        <p:spPr>
          <a:xfrm>
            <a:off x="620451" y="6281928"/>
            <a:ext cx="2404872" cy="265176"/>
          </a:xfrm>
        </p:spPr>
        <p:txBody>
          <a:bodyPr anchor="ctr"/>
          <a:lstStyle>
            <a:lvl1pPr marL="0" indent="0" algn="ctr">
              <a:lnSpc>
                <a:spcPct val="100000"/>
              </a:lnSpc>
              <a:spcBef>
                <a:spcPts val="0"/>
              </a:spcBef>
              <a:buNone/>
              <a:defRPr sz="1400" b="0" cap="none" spc="20" baseline="0">
                <a:latin typeface="+mn-lt"/>
              </a:defRPr>
            </a:lvl1pPr>
          </a:lstStyle>
          <a:p>
            <a:pPr lvl="0"/>
            <a:r>
              <a:rPr lang="en-US"/>
              <a:t>Click to edit Master text styles</a:t>
            </a:r>
          </a:p>
        </p:txBody>
      </p:sp>
      <p:sp>
        <p:nvSpPr>
          <p:cNvPr id="36" name="Text Placeholder 6">
            <a:extLst>
              <a:ext uri="{FF2B5EF4-FFF2-40B4-BE49-F238E27FC236}">
                <a16:creationId xmlns:a16="http://schemas.microsoft.com/office/drawing/2014/main" id="{2CD098FD-F755-DEEF-961D-C2CD950DD44B}"/>
              </a:ext>
            </a:extLst>
          </p:cNvPr>
          <p:cNvSpPr>
            <a:spLocks noGrp="1"/>
          </p:cNvSpPr>
          <p:nvPr>
            <p:ph type="body" sz="quarter" idx="35"/>
          </p:nvPr>
        </p:nvSpPr>
        <p:spPr>
          <a:xfrm>
            <a:off x="3494039" y="6281928"/>
            <a:ext cx="2404872" cy="265176"/>
          </a:xfrm>
        </p:spPr>
        <p:txBody>
          <a:bodyPr anchor="ctr"/>
          <a:lstStyle>
            <a:lvl1pPr marL="0" indent="0" algn="ctr">
              <a:lnSpc>
                <a:spcPct val="100000"/>
              </a:lnSpc>
              <a:spcBef>
                <a:spcPts val="0"/>
              </a:spcBef>
              <a:buNone/>
              <a:defRPr sz="1400" b="0" cap="none" spc="20" baseline="0">
                <a:latin typeface="+mn-lt"/>
              </a:defRPr>
            </a:lvl1pPr>
          </a:lstStyle>
          <a:p>
            <a:pPr lvl="0"/>
            <a:r>
              <a:rPr lang="en-US"/>
              <a:t>Click to edit Master text styles</a:t>
            </a:r>
          </a:p>
        </p:txBody>
      </p:sp>
      <p:sp>
        <p:nvSpPr>
          <p:cNvPr id="37" name="Text Placeholder 6">
            <a:extLst>
              <a:ext uri="{FF2B5EF4-FFF2-40B4-BE49-F238E27FC236}">
                <a16:creationId xmlns:a16="http://schemas.microsoft.com/office/drawing/2014/main" id="{7B8F406E-5772-0785-778D-9C3A53DF0139}"/>
              </a:ext>
            </a:extLst>
          </p:cNvPr>
          <p:cNvSpPr>
            <a:spLocks noGrp="1"/>
          </p:cNvSpPr>
          <p:nvPr>
            <p:ph type="body" sz="quarter" idx="36"/>
          </p:nvPr>
        </p:nvSpPr>
        <p:spPr>
          <a:xfrm>
            <a:off x="6367627" y="6281928"/>
            <a:ext cx="2404872" cy="265176"/>
          </a:xfrm>
        </p:spPr>
        <p:txBody>
          <a:bodyPr anchor="ctr"/>
          <a:lstStyle>
            <a:lvl1pPr marL="0" indent="0" algn="ctr">
              <a:lnSpc>
                <a:spcPct val="100000"/>
              </a:lnSpc>
              <a:spcBef>
                <a:spcPts val="0"/>
              </a:spcBef>
              <a:buNone/>
              <a:defRPr sz="1400" b="0" cap="none" spc="20" baseline="0">
                <a:latin typeface="+mn-lt"/>
              </a:defRPr>
            </a:lvl1pPr>
          </a:lstStyle>
          <a:p>
            <a:pPr lvl="0"/>
            <a:r>
              <a:rPr lang="en-US"/>
              <a:t>Click to edit Master text styles</a:t>
            </a:r>
          </a:p>
        </p:txBody>
      </p:sp>
      <p:sp>
        <p:nvSpPr>
          <p:cNvPr id="38" name="Text Placeholder 6">
            <a:extLst>
              <a:ext uri="{FF2B5EF4-FFF2-40B4-BE49-F238E27FC236}">
                <a16:creationId xmlns:a16="http://schemas.microsoft.com/office/drawing/2014/main" id="{FD8160AF-264D-1536-7344-9E2C417A0791}"/>
              </a:ext>
            </a:extLst>
          </p:cNvPr>
          <p:cNvSpPr>
            <a:spLocks noGrp="1"/>
          </p:cNvSpPr>
          <p:nvPr>
            <p:ph type="body" sz="quarter" idx="37"/>
          </p:nvPr>
        </p:nvSpPr>
        <p:spPr>
          <a:xfrm>
            <a:off x="9241215" y="6281928"/>
            <a:ext cx="2404872" cy="265176"/>
          </a:xfrm>
        </p:spPr>
        <p:txBody>
          <a:bodyPr anchor="ctr"/>
          <a:lstStyle>
            <a:lvl1pPr marL="0" indent="0" algn="ctr">
              <a:lnSpc>
                <a:spcPct val="100000"/>
              </a:lnSpc>
              <a:spcBef>
                <a:spcPts val="0"/>
              </a:spcBef>
              <a:buNone/>
              <a:defRPr sz="1400" b="0" cap="none" spc="20" baseline="0">
                <a:latin typeface="+mn-lt"/>
              </a:defRPr>
            </a:lvl1pPr>
          </a:lstStyle>
          <a:p>
            <a:pPr lvl="0"/>
            <a:r>
              <a:rPr lang="en-US"/>
              <a:t>Click to edit Master text styles</a:t>
            </a:r>
          </a:p>
        </p:txBody>
      </p:sp>
    </p:spTree>
    <p:extLst>
      <p:ext uri="{BB962C8B-B14F-4D97-AF65-F5344CB8AC3E}">
        <p14:creationId xmlns:p14="http://schemas.microsoft.com/office/powerpoint/2010/main" val="2607378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78801671-5354-25B9-AE33-6658E5653412}"/>
              </a:ext>
            </a:extLst>
          </p:cNvPr>
          <p:cNvSpPr>
            <a:spLocks noGrp="1"/>
          </p:cNvSpPr>
          <p:nvPr>
            <p:ph type="pic" sz="quarter" idx="13"/>
          </p:nvPr>
        </p:nvSpPr>
        <p:spPr>
          <a:xfrm>
            <a:off x="-19050" y="2075688"/>
            <a:ext cx="12188952" cy="1417320"/>
          </a:xfrm>
          <a:prstGeom prst="rect">
            <a:avLst/>
          </a:prstGeom>
        </p:spPr>
        <p:txBody>
          <a:bodyPr wrap="square">
            <a:noAutofit/>
          </a:bodyPr>
          <a:lstStyle>
            <a:lvl1pPr marL="0" indent="0" algn="ctr">
              <a:buNone/>
              <a:defRPr sz="1800"/>
            </a:lvl1pPr>
          </a:lstStyle>
          <a:p>
            <a:r>
              <a:rPr lang="en-US"/>
              <a:t>Click icon to add picture</a:t>
            </a:r>
            <a:endParaRPr lang="en-US" dirty="0"/>
          </a:p>
        </p:txBody>
      </p:sp>
      <p:sp>
        <p:nvSpPr>
          <p:cNvPr id="17" name="Text Placeholder 16">
            <a:extLst>
              <a:ext uri="{FF2B5EF4-FFF2-40B4-BE49-F238E27FC236}">
                <a16:creationId xmlns:a16="http://schemas.microsoft.com/office/drawing/2014/main" id="{0351F93D-D965-F520-0596-E03E472A49E5}"/>
              </a:ext>
            </a:extLst>
          </p:cNvPr>
          <p:cNvSpPr>
            <a:spLocks noGrp="1"/>
          </p:cNvSpPr>
          <p:nvPr>
            <p:ph type="body" sz="quarter" idx="18"/>
          </p:nvPr>
        </p:nvSpPr>
        <p:spPr>
          <a:xfrm>
            <a:off x="571500" y="2327104"/>
            <a:ext cx="1828979" cy="914489"/>
          </a:xfrm>
          <a:custGeom>
            <a:avLst/>
            <a:gdLst>
              <a:gd name="connsiteX0" fmla="*/ 91449 w 1828979"/>
              <a:gd name="connsiteY0" fmla="*/ 0 h 914489"/>
              <a:gd name="connsiteX1" fmla="*/ 1737530 w 1828979"/>
              <a:gd name="connsiteY1" fmla="*/ 0 h 914489"/>
              <a:gd name="connsiteX2" fmla="*/ 1828979 w 1828979"/>
              <a:gd name="connsiteY2" fmla="*/ 91449 h 914489"/>
              <a:gd name="connsiteX3" fmla="*/ 1828979 w 1828979"/>
              <a:gd name="connsiteY3" fmla="*/ 823040 h 914489"/>
              <a:gd name="connsiteX4" fmla="*/ 1737530 w 1828979"/>
              <a:gd name="connsiteY4" fmla="*/ 914489 h 914489"/>
              <a:gd name="connsiteX5" fmla="*/ 91449 w 1828979"/>
              <a:gd name="connsiteY5" fmla="*/ 914489 h 914489"/>
              <a:gd name="connsiteX6" fmla="*/ 0 w 1828979"/>
              <a:gd name="connsiteY6" fmla="*/ 823040 h 914489"/>
              <a:gd name="connsiteX7" fmla="*/ 0 w 1828979"/>
              <a:gd name="connsiteY7" fmla="*/ 91449 h 914489"/>
              <a:gd name="connsiteX8" fmla="*/ 91449 w 1828979"/>
              <a:gd name="connsiteY8" fmla="*/ 0 h 914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979" h="914489">
                <a:moveTo>
                  <a:pt x="91449" y="0"/>
                </a:moveTo>
                <a:lnTo>
                  <a:pt x="1737530" y="0"/>
                </a:lnTo>
                <a:cubicBezTo>
                  <a:pt x="1788036" y="0"/>
                  <a:pt x="1828979" y="40943"/>
                  <a:pt x="1828979" y="91449"/>
                </a:cubicBezTo>
                <a:lnTo>
                  <a:pt x="1828979" y="823040"/>
                </a:lnTo>
                <a:cubicBezTo>
                  <a:pt x="1828979" y="873546"/>
                  <a:pt x="1788036" y="914489"/>
                  <a:pt x="1737530" y="914489"/>
                </a:cubicBezTo>
                <a:lnTo>
                  <a:pt x="91449" y="914489"/>
                </a:lnTo>
                <a:cubicBezTo>
                  <a:pt x="40943" y="914489"/>
                  <a:pt x="0" y="873546"/>
                  <a:pt x="0" y="823040"/>
                </a:cubicBezTo>
                <a:lnTo>
                  <a:pt x="0" y="91449"/>
                </a:lnTo>
                <a:cubicBezTo>
                  <a:pt x="0" y="40943"/>
                  <a:pt x="40943" y="0"/>
                  <a:pt x="91449" y="0"/>
                </a:cubicBezTo>
                <a:close/>
              </a:path>
            </a:pathLst>
          </a:custGeom>
          <a:solidFill>
            <a:schemeClr val="accent2"/>
          </a:solidFill>
        </p:spPr>
        <p:txBody>
          <a:bodyPr wrap="square" anchor="ctr">
            <a:noAutofit/>
          </a:bodyPr>
          <a:lstStyle>
            <a:lvl1pPr marL="0" indent="0" algn="ctr">
              <a:lnSpc>
                <a:spcPct val="100000"/>
              </a:lnSpc>
              <a:spcBef>
                <a:spcPts val="0"/>
              </a:spcBef>
              <a:buNone/>
              <a:defRPr sz="1800" b="1" cap="none" spc="0" baseline="0">
                <a:solidFill>
                  <a:schemeClr val="bg1"/>
                </a:solidFill>
                <a:latin typeface="+mj-lt"/>
              </a:defRPr>
            </a:lvl1pPr>
          </a:lstStyle>
          <a:p>
            <a:pPr lvl="0"/>
            <a:r>
              <a:rPr lang="en-US"/>
              <a:t>Click to edit Master text styles</a:t>
            </a:r>
          </a:p>
        </p:txBody>
      </p:sp>
      <p:sp>
        <p:nvSpPr>
          <p:cNvPr id="2" name="Title 1">
            <a:extLst>
              <a:ext uri="{FF2B5EF4-FFF2-40B4-BE49-F238E27FC236}">
                <a16:creationId xmlns:a16="http://schemas.microsoft.com/office/drawing/2014/main" id="{24171600-BED0-74AC-E859-D58783F02246}"/>
              </a:ext>
            </a:extLst>
          </p:cNvPr>
          <p:cNvSpPr>
            <a:spLocks noGrp="1"/>
          </p:cNvSpPr>
          <p:nvPr>
            <p:ph type="title"/>
          </p:nvPr>
        </p:nvSpPr>
        <p:spPr>
          <a:xfrm>
            <a:off x="585216" y="548640"/>
            <a:ext cx="11000232" cy="713232"/>
          </a:xfrm>
        </p:spPr>
        <p:txBody>
          <a:bodyPr lIns="91440" tIns="45720" rIns="91440" bIns="45720"/>
          <a:lstStyle/>
          <a:p>
            <a:r>
              <a:rPr lang="en-US"/>
              <a:t>Click to edit Master title style</a:t>
            </a:r>
          </a:p>
        </p:txBody>
      </p:sp>
      <p:sp>
        <p:nvSpPr>
          <p:cNvPr id="3" name="Date Placeholder 2">
            <a:extLst>
              <a:ext uri="{FF2B5EF4-FFF2-40B4-BE49-F238E27FC236}">
                <a16:creationId xmlns:a16="http://schemas.microsoft.com/office/drawing/2014/main" id="{F8A0642D-F9B7-ABDD-56F1-C71B524A7900}"/>
              </a:ext>
            </a:extLst>
          </p:cNvPr>
          <p:cNvSpPr>
            <a:spLocks noGrp="1"/>
          </p:cNvSpPr>
          <p:nvPr>
            <p:ph type="dt" sz="half" idx="10"/>
          </p:nvPr>
        </p:nvSpPr>
        <p:spPr/>
        <p:txBody>
          <a:bodyPr/>
          <a:lstStyle/>
          <a:p>
            <a:r>
              <a:rPr lang="en-US" dirty="0"/>
              <a:t>20XX</a:t>
            </a:r>
          </a:p>
        </p:txBody>
      </p:sp>
      <p:sp>
        <p:nvSpPr>
          <p:cNvPr id="4" name="Slide Number Placeholder 3">
            <a:extLst>
              <a:ext uri="{FF2B5EF4-FFF2-40B4-BE49-F238E27FC236}">
                <a16:creationId xmlns:a16="http://schemas.microsoft.com/office/drawing/2014/main" id="{2CF20FC0-560E-9B91-B06D-87FEC1642A37}"/>
              </a:ext>
            </a:extLst>
          </p:cNvPr>
          <p:cNvSpPr>
            <a:spLocks noGrp="1"/>
          </p:cNvSpPr>
          <p:nvPr>
            <p:ph type="sldNum" sz="quarter" idx="11"/>
          </p:nvPr>
        </p:nvSpPr>
        <p:spPr/>
        <p:txBody>
          <a:bodyPr/>
          <a:lstStyle/>
          <a:p>
            <a:fld id="{B776CE9F-4BD8-A748-847B-B97BB3C5BACA}" type="slidenum">
              <a:rPr lang="en-US" smtClean="0"/>
              <a:pPr/>
              <a:t>‹#›</a:t>
            </a:fld>
            <a:endParaRPr lang="en-US" dirty="0"/>
          </a:p>
        </p:txBody>
      </p:sp>
      <p:sp>
        <p:nvSpPr>
          <p:cNvPr id="5" name="Footer Placeholder 4">
            <a:extLst>
              <a:ext uri="{FF2B5EF4-FFF2-40B4-BE49-F238E27FC236}">
                <a16:creationId xmlns:a16="http://schemas.microsoft.com/office/drawing/2014/main" id="{2AD479E1-9472-4ACD-160F-8E0AF3DC343D}"/>
              </a:ext>
            </a:extLst>
          </p:cNvPr>
          <p:cNvSpPr>
            <a:spLocks noGrp="1"/>
          </p:cNvSpPr>
          <p:nvPr>
            <p:ph type="ftr" sz="quarter" idx="12"/>
          </p:nvPr>
        </p:nvSpPr>
        <p:spPr/>
        <p:txBody>
          <a:bodyPr/>
          <a:lstStyle/>
          <a:p>
            <a:r>
              <a:rPr lang="en-US" dirty="0"/>
              <a:t>Presentation title</a:t>
            </a:r>
          </a:p>
        </p:txBody>
      </p:sp>
      <p:sp>
        <p:nvSpPr>
          <p:cNvPr id="11" name="Text Placeholder 6">
            <a:extLst>
              <a:ext uri="{FF2B5EF4-FFF2-40B4-BE49-F238E27FC236}">
                <a16:creationId xmlns:a16="http://schemas.microsoft.com/office/drawing/2014/main" id="{BC0F7A7B-C617-73EF-C258-1DE68E292A55}"/>
              </a:ext>
            </a:extLst>
          </p:cNvPr>
          <p:cNvSpPr>
            <a:spLocks noGrp="1"/>
          </p:cNvSpPr>
          <p:nvPr>
            <p:ph type="body" sz="quarter" idx="22"/>
          </p:nvPr>
        </p:nvSpPr>
        <p:spPr>
          <a:xfrm>
            <a:off x="576072" y="3648456"/>
            <a:ext cx="1828800" cy="950976"/>
          </a:xfrm>
        </p:spPr>
        <p:txBody>
          <a:bodyPr anchor="t"/>
          <a:lstStyle>
            <a:lvl1pPr marL="0" indent="0" algn="ctr">
              <a:lnSpc>
                <a:spcPct val="100000"/>
              </a:lnSpc>
              <a:spcBef>
                <a:spcPts val="0"/>
              </a:spcBef>
              <a:buNone/>
              <a:defRPr sz="1400" b="0" cap="none" spc="0" baseline="0">
                <a:latin typeface="Georgia Pro" panose="02040502050405020303" pitchFamily="18" charset="0"/>
              </a:defRPr>
            </a:lvl1pPr>
          </a:lstStyle>
          <a:p>
            <a:pPr lvl="0"/>
            <a:r>
              <a:rPr lang="en-US"/>
              <a:t>Click to edit Master text styles</a:t>
            </a:r>
          </a:p>
        </p:txBody>
      </p:sp>
      <p:sp>
        <p:nvSpPr>
          <p:cNvPr id="18" name="Text Placeholder 17">
            <a:extLst>
              <a:ext uri="{FF2B5EF4-FFF2-40B4-BE49-F238E27FC236}">
                <a16:creationId xmlns:a16="http://schemas.microsoft.com/office/drawing/2014/main" id="{97B23B82-FE48-691B-0614-E1EBC6726660}"/>
              </a:ext>
            </a:extLst>
          </p:cNvPr>
          <p:cNvSpPr>
            <a:spLocks noGrp="1"/>
          </p:cNvSpPr>
          <p:nvPr>
            <p:ph type="body" sz="quarter" idx="26"/>
          </p:nvPr>
        </p:nvSpPr>
        <p:spPr>
          <a:xfrm>
            <a:off x="2858643" y="2327104"/>
            <a:ext cx="1828979" cy="914489"/>
          </a:xfrm>
          <a:custGeom>
            <a:avLst/>
            <a:gdLst>
              <a:gd name="connsiteX0" fmla="*/ 91449 w 1828979"/>
              <a:gd name="connsiteY0" fmla="*/ 0 h 914489"/>
              <a:gd name="connsiteX1" fmla="*/ 1737530 w 1828979"/>
              <a:gd name="connsiteY1" fmla="*/ 0 h 914489"/>
              <a:gd name="connsiteX2" fmla="*/ 1828979 w 1828979"/>
              <a:gd name="connsiteY2" fmla="*/ 91449 h 914489"/>
              <a:gd name="connsiteX3" fmla="*/ 1828979 w 1828979"/>
              <a:gd name="connsiteY3" fmla="*/ 823040 h 914489"/>
              <a:gd name="connsiteX4" fmla="*/ 1737530 w 1828979"/>
              <a:gd name="connsiteY4" fmla="*/ 914489 h 914489"/>
              <a:gd name="connsiteX5" fmla="*/ 91449 w 1828979"/>
              <a:gd name="connsiteY5" fmla="*/ 914489 h 914489"/>
              <a:gd name="connsiteX6" fmla="*/ 0 w 1828979"/>
              <a:gd name="connsiteY6" fmla="*/ 823040 h 914489"/>
              <a:gd name="connsiteX7" fmla="*/ 0 w 1828979"/>
              <a:gd name="connsiteY7" fmla="*/ 91449 h 914489"/>
              <a:gd name="connsiteX8" fmla="*/ 91449 w 1828979"/>
              <a:gd name="connsiteY8" fmla="*/ 0 h 914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979" h="914489">
                <a:moveTo>
                  <a:pt x="91449" y="0"/>
                </a:moveTo>
                <a:lnTo>
                  <a:pt x="1737530" y="0"/>
                </a:lnTo>
                <a:cubicBezTo>
                  <a:pt x="1788036" y="0"/>
                  <a:pt x="1828979" y="40943"/>
                  <a:pt x="1828979" y="91449"/>
                </a:cubicBezTo>
                <a:lnTo>
                  <a:pt x="1828979" y="823040"/>
                </a:lnTo>
                <a:cubicBezTo>
                  <a:pt x="1828979" y="873546"/>
                  <a:pt x="1788036" y="914489"/>
                  <a:pt x="1737530" y="914489"/>
                </a:cubicBezTo>
                <a:lnTo>
                  <a:pt x="91449" y="914489"/>
                </a:lnTo>
                <a:cubicBezTo>
                  <a:pt x="40943" y="914489"/>
                  <a:pt x="0" y="873546"/>
                  <a:pt x="0" y="823040"/>
                </a:cubicBezTo>
                <a:lnTo>
                  <a:pt x="0" y="91449"/>
                </a:lnTo>
                <a:cubicBezTo>
                  <a:pt x="0" y="40943"/>
                  <a:pt x="40943" y="0"/>
                  <a:pt x="91449" y="0"/>
                </a:cubicBezTo>
                <a:close/>
              </a:path>
            </a:pathLst>
          </a:custGeom>
          <a:solidFill>
            <a:schemeClr val="accent2"/>
          </a:solidFill>
        </p:spPr>
        <p:txBody>
          <a:bodyPr wrap="square" anchor="ctr">
            <a:noAutofit/>
          </a:bodyPr>
          <a:lstStyle>
            <a:lvl1pPr marL="0" indent="0" algn="ctr">
              <a:lnSpc>
                <a:spcPct val="100000"/>
              </a:lnSpc>
              <a:spcBef>
                <a:spcPts val="0"/>
              </a:spcBef>
              <a:buNone/>
              <a:defRPr sz="1800" b="1" cap="none" spc="0" baseline="0">
                <a:solidFill>
                  <a:schemeClr val="bg1"/>
                </a:solidFill>
                <a:latin typeface="+mj-lt"/>
              </a:defRPr>
            </a:lvl1pPr>
          </a:lstStyle>
          <a:p>
            <a:pPr lvl="0"/>
            <a:r>
              <a:rPr lang="en-US"/>
              <a:t>Click to edit Master text styles</a:t>
            </a:r>
          </a:p>
        </p:txBody>
      </p:sp>
      <p:sp>
        <p:nvSpPr>
          <p:cNvPr id="19" name="Text Placeholder 18">
            <a:extLst>
              <a:ext uri="{FF2B5EF4-FFF2-40B4-BE49-F238E27FC236}">
                <a16:creationId xmlns:a16="http://schemas.microsoft.com/office/drawing/2014/main" id="{BC38ADFA-DB10-BC5C-BC22-FDE36D0C70D8}"/>
              </a:ext>
            </a:extLst>
          </p:cNvPr>
          <p:cNvSpPr>
            <a:spLocks noGrp="1"/>
          </p:cNvSpPr>
          <p:nvPr>
            <p:ph type="body" sz="quarter" idx="27"/>
          </p:nvPr>
        </p:nvSpPr>
        <p:spPr>
          <a:xfrm>
            <a:off x="5145786" y="2327104"/>
            <a:ext cx="1828979" cy="914489"/>
          </a:xfrm>
          <a:custGeom>
            <a:avLst/>
            <a:gdLst>
              <a:gd name="connsiteX0" fmla="*/ 91449 w 1828979"/>
              <a:gd name="connsiteY0" fmla="*/ 0 h 914489"/>
              <a:gd name="connsiteX1" fmla="*/ 1737530 w 1828979"/>
              <a:gd name="connsiteY1" fmla="*/ 0 h 914489"/>
              <a:gd name="connsiteX2" fmla="*/ 1828979 w 1828979"/>
              <a:gd name="connsiteY2" fmla="*/ 91449 h 914489"/>
              <a:gd name="connsiteX3" fmla="*/ 1828979 w 1828979"/>
              <a:gd name="connsiteY3" fmla="*/ 823040 h 914489"/>
              <a:gd name="connsiteX4" fmla="*/ 1737530 w 1828979"/>
              <a:gd name="connsiteY4" fmla="*/ 914489 h 914489"/>
              <a:gd name="connsiteX5" fmla="*/ 91449 w 1828979"/>
              <a:gd name="connsiteY5" fmla="*/ 914489 h 914489"/>
              <a:gd name="connsiteX6" fmla="*/ 0 w 1828979"/>
              <a:gd name="connsiteY6" fmla="*/ 823040 h 914489"/>
              <a:gd name="connsiteX7" fmla="*/ 0 w 1828979"/>
              <a:gd name="connsiteY7" fmla="*/ 91449 h 914489"/>
              <a:gd name="connsiteX8" fmla="*/ 91449 w 1828979"/>
              <a:gd name="connsiteY8" fmla="*/ 0 h 914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979" h="914489">
                <a:moveTo>
                  <a:pt x="91449" y="0"/>
                </a:moveTo>
                <a:lnTo>
                  <a:pt x="1737530" y="0"/>
                </a:lnTo>
                <a:cubicBezTo>
                  <a:pt x="1788036" y="0"/>
                  <a:pt x="1828979" y="40943"/>
                  <a:pt x="1828979" y="91449"/>
                </a:cubicBezTo>
                <a:lnTo>
                  <a:pt x="1828979" y="823040"/>
                </a:lnTo>
                <a:cubicBezTo>
                  <a:pt x="1828979" y="873546"/>
                  <a:pt x="1788036" y="914489"/>
                  <a:pt x="1737530" y="914489"/>
                </a:cubicBezTo>
                <a:lnTo>
                  <a:pt x="91449" y="914489"/>
                </a:lnTo>
                <a:cubicBezTo>
                  <a:pt x="40943" y="914489"/>
                  <a:pt x="0" y="873546"/>
                  <a:pt x="0" y="823040"/>
                </a:cubicBezTo>
                <a:lnTo>
                  <a:pt x="0" y="91449"/>
                </a:lnTo>
                <a:cubicBezTo>
                  <a:pt x="0" y="40943"/>
                  <a:pt x="40943" y="0"/>
                  <a:pt x="91449" y="0"/>
                </a:cubicBezTo>
                <a:close/>
              </a:path>
            </a:pathLst>
          </a:custGeom>
          <a:solidFill>
            <a:schemeClr val="accent2"/>
          </a:solidFill>
        </p:spPr>
        <p:txBody>
          <a:bodyPr wrap="square" anchor="ctr">
            <a:noAutofit/>
          </a:bodyPr>
          <a:lstStyle>
            <a:lvl1pPr marL="0" indent="0" algn="ctr">
              <a:lnSpc>
                <a:spcPct val="100000"/>
              </a:lnSpc>
              <a:spcBef>
                <a:spcPts val="0"/>
              </a:spcBef>
              <a:buNone/>
              <a:defRPr sz="1800" b="1" cap="none" spc="0" baseline="0">
                <a:solidFill>
                  <a:schemeClr val="bg1"/>
                </a:solidFill>
                <a:latin typeface="+mj-lt"/>
              </a:defRPr>
            </a:lvl1pPr>
          </a:lstStyle>
          <a:p>
            <a:pPr lvl="0"/>
            <a:r>
              <a:rPr lang="en-US"/>
              <a:t>Click to edit Master text styles</a:t>
            </a:r>
          </a:p>
        </p:txBody>
      </p:sp>
      <p:sp>
        <p:nvSpPr>
          <p:cNvPr id="21" name="Text Placeholder 20">
            <a:extLst>
              <a:ext uri="{FF2B5EF4-FFF2-40B4-BE49-F238E27FC236}">
                <a16:creationId xmlns:a16="http://schemas.microsoft.com/office/drawing/2014/main" id="{23303E63-49FF-BF6A-65B2-B3791D5E8E92}"/>
              </a:ext>
            </a:extLst>
          </p:cNvPr>
          <p:cNvSpPr>
            <a:spLocks noGrp="1"/>
          </p:cNvSpPr>
          <p:nvPr>
            <p:ph type="body" sz="quarter" idx="28"/>
          </p:nvPr>
        </p:nvSpPr>
        <p:spPr>
          <a:xfrm>
            <a:off x="7432929" y="2327104"/>
            <a:ext cx="1828979" cy="914489"/>
          </a:xfrm>
          <a:custGeom>
            <a:avLst/>
            <a:gdLst>
              <a:gd name="connsiteX0" fmla="*/ 91449 w 1828979"/>
              <a:gd name="connsiteY0" fmla="*/ 0 h 914489"/>
              <a:gd name="connsiteX1" fmla="*/ 1737530 w 1828979"/>
              <a:gd name="connsiteY1" fmla="*/ 0 h 914489"/>
              <a:gd name="connsiteX2" fmla="*/ 1828979 w 1828979"/>
              <a:gd name="connsiteY2" fmla="*/ 91449 h 914489"/>
              <a:gd name="connsiteX3" fmla="*/ 1828979 w 1828979"/>
              <a:gd name="connsiteY3" fmla="*/ 823040 h 914489"/>
              <a:gd name="connsiteX4" fmla="*/ 1737530 w 1828979"/>
              <a:gd name="connsiteY4" fmla="*/ 914489 h 914489"/>
              <a:gd name="connsiteX5" fmla="*/ 91449 w 1828979"/>
              <a:gd name="connsiteY5" fmla="*/ 914489 h 914489"/>
              <a:gd name="connsiteX6" fmla="*/ 0 w 1828979"/>
              <a:gd name="connsiteY6" fmla="*/ 823040 h 914489"/>
              <a:gd name="connsiteX7" fmla="*/ 0 w 1828979"/>
              <a:gd name="connsiteY7" fmla="*/ 91449 h 914489"/>
              <a:gd name="connsiteX8" fmla="*/ 91449 w 1828979"/>
              <a:gd name="connsiteY8" fmla="*/ 0 h 914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979" h="914489">
                <a:moveTo>
                  <a:pt x="91449" y="0"/>
                </a:moveTo>
                <a:lnTo>
                  <a:pt x="1737530" y="0"/>
                </a:lnTo>
                <a:cubicBezTo>
                  <a:pt x="1788036" y="0"/>
                  <a:pt x="1828979" y="40943"/>
                  <a:pt x="1828979" y="91449"/>
                </a:cubicBezTo>
                <a:lnTo>
                  <a:pt x="1828979" y="823040"/>
                </a:lnTo>
                <a:cubicBezTo>
                  <a:pt x="1828979" y="873546"/>
                  <a:pt x="1788036" y="914489"/>
                  <a:pt x="1737530" y="914489"/>
                </a:cubicBezTo>
                <a:lnTo>
                  <a:pt x="91449" y="914489"/>
                </a:lnTo>
                <a:cubicBezTo>
                  <a:pt x="40943" y="914489"/>
                  <a:pt x="0" y="873546"/>
                  <a:pt x="0" y="823040"/>
                </a:cubicBezTo>
                <a:lnTo>
                  <a:pt x="0" y="91449"/>
                </a:lnTo>
                <a:cubicBezTo>
                  <a:pt x="0" y="40943"/>
                  <a:pt x="40943" y="0"/>
                  <a:pt x="91449" y="0"/>
                </a:cubicBezTo>
                <a:close/>
              </a:path>
            </a:pathLst>
          </a:custGeom>
          <a:solidFill>
            <a:schemeClr val="accent2"/>
          </a:solidFill>
        </p:spPr>
        <p:txBody>
          <a:bodyPr wrap="square" anchor="ctr">
            <a:noAutofit/>
          </a:bodyPr>
          <a:lstStyle>
            <a:lvl1pPr marL="0" indent="0" algn="ctr">
              <a:lnSpc>
                <a:spcPct val="100000"/>
              </a:lnSpc>
              <a:spcBef>
                <a:spcPts val="0"/>
              </a:spcBef>
              <a:buNone/>
              <a:defRPr sz="1800" b="1" cap="none" spc="0" baseline="0">
                <a:solidFill>
                  <a:schemeClr val="bg1"/>
                </a:solidFill>
                <a:latin typeface="+mj-lt"/>
              </a:defRPr>
            </a:lvl1pPr>
          </a:lstStyle>
          <a:p>
            <a:pPr lvl="0"/>
            <a:r>
              <a:rPr lang="en-US"/>
              <a:t>Click to edit Master text styles</a:t>
            </a:r>
          </a:p>
        </p:txBody>
      </p:sp>
      <p:sp>
        <p:nvSpPr>
          <p:cNvPr id="30" name="Text Placeholder 29">
            <a:extLst>
              <a:ext uri="{FF2B5EF4-FFF2-40B4-BE49-F238E27FC236}">
                <a16:creationId xmlns:a16="http://schemas.microsoft.com/office/drawing/2014/main" id="{019BCBF8-9A0B-77E4-5DF7-8CD785D7591D}"/>
              </a:ext>
            </a:extLst>
          </p:cNvPr>
          <p:cNvSpPr>
            <a:spLocks noGrp="1"/>
          </p:cNvSpPr>
          <p:nvPr>
            <p:ph type="body" sz="quarter" idx="30"/>
          </p:nvPr>
        </p:nvSpPr>
        <p:spPr>
          <a:xfrm>
            <a:off x="9720072" y="2327104"/>
            <a:ext cx="1828979" cy="914489"/>
          </a:xfrm>
          <a:custGeom>
            <a:avLst/>
            <a:gdLst>
              <a:gd name="connsiteX0" fmla="*/ 91449 w 1828979"/>
              <a:gd name="connsiteY0" fmla="*/ 0 h 914489"/>
              <a:gd name="connsiteX1" fmla="*/ 1737530 w 1828979"/>
              <a:gd name="connsiteY1" fmla="*/ 0 h 914489"/>
              <a:gd name="connsiteX2" fmla="*/ 1828979 w 1828979"/>
              <a:gd name="connsiteY2" fmla="*/ 91449 h 914489"/>
              <a:gd name="connsiteX3" fmla="*/ 1828979 w 1828979"/>
              <a:gd name="connsiteY3" fmla="*/ 823040 h 914489"/>
              <a:gd name="connsiteX4" fmla="*/ 1737530 w 1828979"/>
              <a:gd name="connsiteY4" fmla="*/ 914489 h 914489"/>
              <a:gd name="connsiteX5" fmla="*/ 91449 w 1828979"/>
              <a:gd name="connsiteY5" fmla="*/ 914489 h 914489"/>
              <a:gd name="connsiteX6" fmla="*/ 0 w 1828979"/>
              <a:gd name="connsiteY6" fmla="*/ 823040 h 914489"/>
              <a:gd name="connsiteX7" fmla="*/ 0 w 1828979"/>
              <a:gd name="connsiteY7" fmla="*/ 91449 h 914489"/>
              <a:gd name="connsiteX8" fmla="*/ 91449 w 1828979"/>
              <a:gd name="connsiteY8" fmla="*/ 0 h 914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979" h="914489">
                <a:moveTo>
                  <a:pt x="91449" y="0"/>
                </a:moveTo>
                <a:lnTo>
                  <a:pt x="1737530" y="0"/>
                </a:lnTo>
                <a:cubicBezTo>
                  <a:pt x="1788036" y="0"/>
                  <a:pt x="1828979" y="40943"/>
                  <a:pt x="1828979" y="91449"/>
                </a:cubicBezTo>
                <a:lnTo>
                  <a:pt x="1828979" y="823040"/>
                </a:lnTo>
                <a:cubicBezTo>
                  <a:pt x="1828979" y="873546"/>
                  <a:pt x="1788036" y="914489"/>
                  <a:pt x="1737530" y="914489"/>
                </a:cubicBezTo>
                <a:lnTo>
                  <a:pt x="91449" y="914489"/>
                </a:lnTo>
                <a:cubicBezTo>
                  <a:pt x="40943" y="914489"/>
                  <a:pt x="0" y="873546"/>
                  <a:pt x="0" y="823040"/>
                </a:cubicBezTo>
                <a:lnTo>
                  <a:pt x="0" y="91449"/>
                </a:lnTo>
                <a:cubicBezTo>
                  <a:pt x="0" y="40943"/>
                  <a:pt x="40943" y="0"/>
                  <a:pt x="91449" y="0"/>
                </a:cubicBezTo>
                <a:close/>
              </a:path>
            </a:pathLst>
          </a:custGeom>
          <a:solidFill>
            <a:schemeClr val="accent2"/>
          </a:solidFill>
        </p:spPr>
        <p:txBody>
          <a:bodyPr wrap="square" anchor="ctr">
            <a:noAutofit/>
          </a:bodyPr>
          <a:lstStyle>
            <a:lvl1pPr marL="0" indent="0" algn="ctr">
              <a:lnSpc>
                <a:spcPct val="100000"/>
              </a:lnSpc>
              <a:spcBef>
                <a:spcPts val="0"/>
              </a:spcBef>
              <a:buNone/>
              <a:defRPr sz="1800" b="1" cap="none" spc="0" baseline="0">
                <a:solidFill>
                  <a:schemeClr val="bg1"/>
                </a:solidFill>
                <a:latin typeface="+mj-lt"/>
              </a:defRPr>
            </a:lvl1pPr>
          </a:lstStyle>
          <a:p>
            <a:pPr lvl="0"/>
            <a:r>
              <a:rPr lang="en-US"/>
              <a:t>Click to edit Master text styles</a:t>
            </a:r>
          </a:p>
        </p:txBody>
      </p:sp>
      <p:sp>
        <p:nvSpPr>
          <p:cNvPr id="31" name="Text Placeholder 6">
            <a:extLst>
              <a:ext uri="{FF2B5EF4-FFF2-40B4-BE49-F238E27FC236}">
                <a16:creationId xmlns:a16="http://schemas.microsoft.com/office/drawing/2014/main" id="{370E1F27-CA25-CC83-8648-BD2FF6566290}"/>
              </a:ext>
            </a:extLst>
          </p:cNvPr>
          <p:cNvSpPr>
            <a:spLocks noGrp="1"/>
          </p:cNvSpPr>
          <p:nvPr>
            <p:ph type="body" sz="quarter" idx="31"/>
          </p:nvPr>
        </p:nvSpPr>
        <p:spPr>
          <a:xfrm>
            <a:off x="2862072" y="3648456"/>
            <a:ext cx="1828800" cy="950976"/>
          </a:xfrm>
        </p:spPr>
        <p:txBody>
          <a:bodyPr anchor="t"/>
          <a:lstStyle>
            <a:lvl1pPr marL="0" indent="0" algn="ctr">
              <a:lnSpc>
                <a:spcPct val="100000"/>
              </a:lnSpc>
              <a:spcBef>
                <a:spcPts val="0"/>
              </a:spcBef>
              <a:buNone/>
              <a:defRPr sz="1400" b="0" cap="none" spc="0" baseline="0">
                <a:latin typeface="Georgia Pro" panose="02040502050405020303" pitchFamily="18" charset="0"/>
              </a:defRPr>
            </a:lvl1pPr>
          </a:lstStyle>
          <a:p>
            <a:pPr lvl="0"/>
            <a:r>
              <a:rPr lang="en-US"/>
              <a:t>Click to edit Master text styles</a:t>
            </a:r>
          </a:p>
        </p:txBody>
      </p:sp>
      <p:sp>
        <p:nvSpPr>
          <p:cNvPr id="32" name="Text Placeholder 6">
            <a:extLst>
              <a:ext uri="{FF2B5EF4-FFF2-40B4-BE49-F238E27FC236}">
                <a16:creationId xmlns:a16="http://schemas.microsoft.com/office/drawing/2014/main" id="{06E2DAC1-4D59-B9A9-D3E3-8469F6A80648}"/>
              </a:ext>
            </a:extLst>
          </p:cNvPr>
          <p:cNvSpPr>
            <a:spLocks noGrp="1"/>
          </p:cNvSpPr>
          <p:nvPr>
            <p:ph type="body" sz="quarter" idx="32"/>
          </p:nvPr>
        </p:nvSpPr>
        <p:spPr>
          <a:xfrm>
            <a:off x="5148072" y="3648456"/>
            <a:ext cx="1828800" cy="950976"/>
          </a:xfrm>
        </p:spPr>
        <p:txBody>
          <a:bodyPr anchor="t"/>
          <a:lstStyle>
            <a:lvl1pPr marL="0" indent="0" algn="ctr">
              <a:lnSpc>
                <a:spcPct val="100000"/>
              </a:lnSpc>
              <a:spcBef>
                <a:spcPts val="0"/>
              </a:spcBef>
              <a:buNone/>
              <a:defRPr sz="1400" b="0" cap="none" spc="0" baseline="0">
                <a:latin typeface="Georgia Pro" panose="02040502050405020303" pitchFamily="18" charset="0"/>
              </a:defRPr>
            </a:lvl1pPr>
          </a:lstStyle>
          <a:p>
            <a:pPr lvl="0"/>
            <a:r>
              <a:rPr lang="en-US"/>
              <a:t>Click to edit Master text styles</a:t>
            </a:r>
          </a:p>
        </p:txBody>
      </p:sp>
      <p:sp>
        <p:nvSpPr>
          <p:cNvPr id="33" name="Text Placeholder 6">
            <a:extLst>
              <a:ext uri="{FF2B5EF4-FFF2-40B4-BE49-F238E27FC236}">
                <a16:creationId xmlns:a16="http://schemas.microsoft.com/office/drawing/2014/main" id="{7CCFBD73-F10F-920A-8618-49FA1D1D7B3E}"/>
              </a:ext>
            </a:extLst>
          </p:cNvPr>
          <p:cNvSpPr>
            <a:spLocks noGrp="1"/>
          </p:cNvSpPr>
          <p:nvPr>
            <p:ph type="body" sz="quarter" idx="33"/>
          </p:nvPr>
        </p:nvSpPr>
        <p:spPr>
          <a:xfrm>
            <a:off x="7434072" y="3648456"/>
            <a:ext cx="1828800" cy="950976"/>
          </a:xfrm>
        </p:spPr>
        <p:txBody>
          <a:bodyPr anchor="t"/>
          <a:lstStyle>
            <a:lvl1pPr marL="0" indent="0" algn="ctr">
              <a:lnSpc>
                <a:spcPct val="100000"/>
              </a:lnSpc>
              <a:spcBef>
                <a:spcPts val="0"/>
              </a:spcBef>
              <a:buNone/>
              <a:defRPr sz="1400" b="0" cap="none" spc="0" baseline="0">
                <a:latin typeface="Georgia Pro" panose="02040502050405020303" pitchFamily="18" charset="0"/>
              </a:defRPr>
            </a:lvl1pPr>
          </a:lstStyle>
          <a:p>
            <a:pPr lvl="0"/>
            <a:r>
              <a:rPr lang="en-US"/>
              <a:t>Click to edit Master text styles</a:t>
            </a:r>
          </a:p>
        </p:txBody>
      </p:sp>
      <p:sp>
        <p:nvSpPr>
          <p:cNvPr id="34" name="Text Placeholder 6">
            <a:extLst>
              <a:ext uri="{FF2B5EF4-FFF2-40B4-BE49-F238E27FC236}">
                <a16:creationId xmlns:a16="http://schemas.microsoft.com/office/drawing/2014/main" id="{28FCF34F-43DD-F6CD-17E8-071731386710}"/>
              </a:ext>
            </a:extLst>
          </p:cNvPr>
          <p:cNvSpPr>
            <a:spLocks noGrp="1"/>
          </p:cNvSpPr>
          <p:nvPr>
            <p:ph type="body" sz="quarter" idx="34"/>
          </p:nvPr>
        </p:nvSpPr>
        <p:spPr>
          <a:xfrm>
            <a:off x="9720072" y="3648456"/>
            <a:ext cx="1828800" cy="950976"/>
          </a:xfrm>
        </p:spPr>
        <p:txBody>
          <a:bodyPr anchor="t"/>
          <a:lstStyle>
            <a:lvl1pPr marL="0" indent="0" algn="ctr">
              <a:lnSpc>
                <a:spcPct val="100000"/>
              </a:lnSpc>
              <a:spcBef>
                <a:spcPts val="0"/>
              </a:spcBef>
              <a:buNone/>
              <a:defRPr sz="1400" b="0" cap="none" spc="0" baseline="0">
                <a:latin typeface="Georgia Pro" panose="02040502050405020303" pitchFamily="18" charset="0"/>
              </a:defRPr>
            </a:lvl1pPr>
          </a:lstStyle>
          <a:p>
            <a:pPr lvl="0"/>
            <a:r>
              <a:rPr lang="en-US"/>
              <a:t>Click to edit Master text styles</a:t>
            </a:r>
          </a:p>
        </p:txBody>
      </p:sp>
    </p:spTree>
    <p:extLst>
      <p:ext uri="{BB962C8B-B14F-4D97-AF65-F5344CB8AC3E}">
        <p14:creationId xmlns:p14="http://schemas.microsoft.com/office/powerpoint/2010/main" val="427323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4D044BB4-1B7E-4DBA-EC46-8BD07359AA4C}"/>
              </a:ext>
            </a:extLst>
          </p:cNvPr>
          <p:cNvCxnSpPr>
            <a:cxnSpLocks/>
          </p:cNvCxnSpPr>
          <p:nvPr userDrawn="1"/>
        </p:nvCxnSpPr>
        <p:spPr>
          <a:xfrm>
            <a:off x="571500" y="6475009"/>
            <a:ext cx="11010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3E4EDB9-E572-C95C-6320-EE6B1FA9573F}"/>
              </a:ext>
            </a:extLst>
          </p:cNvPr>
          <p:cNvSpPr txBox="1"/>
          <p:nvPr userDrawn="1"/>
        </p:nvSpPr>
        <p:spPr>
          <a:xfrm>
            <a:off x="5718675" y="6349075"/>
            <a:ext cx="757170" cy="261610"/>
          </a:xfrm>
          <a:prstGeom prst="rect">
            <a:avLst/>
          </a:prstGeom>
          <a:solidFill>
            <a:schemeClr val="accent4"/>
          </a:solidFill>
        </p:spPr>
        <p:txBody>
          <a:bodyPr wrap="square" rtlCol="0">
            <a:spAutoFit/>
          </a:bodyPr>
          <a:lstStyle/>
          <a:p>
            <a:pPr algn="ctr"/>
            <a:endParaRPr lang="en-US" sz="1100" dirty="0">
              <a:latin typeface="Posterama" panose="020B0504020200020000" pitchFamily="34" charset="0"/>
              <a:cs typeface="Posterama" panose="020B0504020200020000" pitchFamily="34" charset="0"/>
            </a:endParaRPr>
          </a:p>
        </p:txBody>
      </p:sp>
      <p:sp>
        <p:nvSpPr>
          <p:cNvPr id="2" name="Title Placeholder 1">
            <a:extLst>
              <a:ext uri="{FF2B5EF4-FFF2-40B4-BE49-F238E27FC236}">
                <a16:creationId xmlns:a16="http://schemas.microsoft.com/office/drawing/2014/main" id="{05E3E706-5D5F-97F2-1290-CD23D05AE861}"/>
              </a:ext>
            </a:extLst>
          </p:cNvPr>
          <p:cNvSpPr>
            <a:spLocks noGrp="1"/>
          </p:cNvSpPr>
          <p:nvPr>
            <p:ph type="title"/>
          </p:nvPr>
        </p:nvSpPr>
        <p:spPr>
          <a:xfrm>
            <a:off x="585216" y="539496"/>
            <a:ext cx="11000232" cy="71323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B40C735-6DC7-2177-435E-56719940AE66}"/>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1516000-7D7A-F39D-D6A0-0643400487B2}"/>
              </a:ext>
            </a:extLst>
          </p:cNvPr>
          <p:cNvSpPr>
            <a:spLocks noGrp="1"/>
          </p:cNvSpPr>
          <p:nvPr>
            <p:ph type="dt" sz="half" idx="2"/>
          </p:nvPr>
        </p:nvSpPr>
        <p:spPr>
          <a:xfrm>
            <a:off x="11055096" y="6327648"/>
            <a:ext cx="758952" cy="274320"/>
          </a:xfrm>
          <a:prstGeom prst="rect">
            <a:avLst/>
          </a:prstGeom>
          <a:solidFill>
            <a:schemeClr val="accent4"/>
          </a:solidFill>
        </p:spPr>
        <p:txBody>
          <a:bodyPr vert="horz" lIns="0" tIns="0" rIns="0" bIns="0" rtlCol="0" anchor="ctr">
            <a:noAutofit/>
          </a:bodyPr>
          <a:lstStyle>
            <a:lvl1pPr algn="ctr">
              <a:defRPr sz="1200">
                <a:solidFill>
                  <a:schemeClr val="tx1"/>
                </a:solidFill>
                <a:latin typeface="+mj-lt"/>
              </a:defRPr>
            </a:lvl1pPr>
          </a:lstStyle>
          <a:p>
            <a:r>
              <a:rPr lang="en-US" dirty="0"/>
              <a:t>20XX</a:t>
            </a:r>
          </a:p>
        </p:txBody>
      </p:sp>
      <p:sp>
        <p:nvSpPr>
          <p:cNvPr id="6" name="Slide Number Placeholder 5">
            <a:extLst>
              <a:ext uri="{FF2B5EF4-FFF2-40B4-BE49-F238E27FC236}">
                <a16:creationId xmlns:a16="http://schemas.microsoft.com/office/drawing/2014/main" id="{4095940C-AAD8-1C78-425F-8FE5AEECAAB4}"/>
              </a:ext>
            </a:extLst>
          </p:cNvPr>
          <p:cNvSpPr>
            <a:spLocks noGrp="1"/>
          </p:cNvSpPr>
          <p:nvPr>
            <p:ph type="sldNum" sz="quarter" idx="4"/>
          </p:nvPr>
        </p:nvSpPr>
        <p:spPr>
          <a:xfrm>
            <a:off x="5926836" y="6327648"/>
            <a:ext cx="338328" cy="338328"/>
          </a:xfrm>
          <a:prstGeom prst="ellipse">
            <a:avLst/>
          </a:prstGeom>
          <a:solidFill>
            <a:schemeClr val="accent4"/>
          </a:solidFill>
          <a:ln w="12700">
            <a:solidFill>
              <a:schemeClr val="tx1"/>
            </a:solidFill>
          </a:ln>
        </p:spPr>
        <p:txBody>
          <a:bodyPr vert="horz" lIns="0" tIns="0" rIns="0" bIns="0" rtlCol="0" anchor="ctr">
            <a:noAutofit/>
          </a:bodyPr>
          <a:lstStyle>
            <a:lvl1pPr algn="ctr">
              <a:defRPr sz="1200">
                <a:solidFill>
                  <a:schemeClr val="tx1"/>
                </a:solidFill>
                <a:latin typeface="+mj-lt"/>
              </a:defRPr>
            </a:lvl1pPr>
          </a:lstStyle>
          <a:p>
            <a:fld id="{B776CE9F-4BD8-A748-847B-B97BB3C5BACA}" type="slidenum">
              <a:rPr lang="en-US" smtClean="0"/>
              <a:pPr/>
              <a:t>‹#›</a:t>
            </a:fld>
            <a:endParaRPr lang="en-US" dirty="0"/>
          </a:p>
        </p:txBody>
      </p:sp>
      <p:sp>
        <p:nvSpPr>
          <p:cNvPr id="5" name="Footer Placeholder 4">
            <a:extLst>
              <a:ext uri="{FF2B5EF4-FFF2-40B4-BE49-F238E27FC236}">
                <a16:creationId xmlns:a16="http://schemas.microsoft.com/office/drawing/2014/main" id="{5C500302-AFD1-C82F-7B0B-5981472BE876}"/>
              </a:ext>
            </a:extLst>
          </p:cNvPr>
          <p:cNvSpPr>
            <a:spLocks noGrp="1"/>
          </p:cNvSpPr>
          <p:nvPr>
            <p:ph type="ftr" sz="quarter" idx="3"/>
          </p:nvPr>
        </p:nvSpPr>
        <p:spPr>
          <a:xfrm>
            <a:off x="484632" y="6327648"/>
            <a:ext cx="1517904" cy="274320"/>
          </a:xfrm>
          <a:prstGeom prst="rect">
            <a:avLst/>
          </a:prstGeom>
          <a:solidFill>
            <a:schemeClr val="accent4"/>
          </a:solidFill>
        </p:spPr>
        <p:txBody>
          <a:bodyPr vert="horz" lIns="91440" tIns="45720" rIns="91440" bIns="45720" rtlCol="0" anchor="ctr">
            <a:noAutofit/>
          </a:bodyPr>
          <a:lstStyle>
            <a:lvl1pPr algn="l">
              <a:defRPr sz="1200" b="0">
                <a:solidFill>
                  <a:schemeClr val="tx1"/>
                </a:solidFill>
                <a:latin typeface="+mj-lt"/>
              </a:defRPr>
            </a:lvl1pPr>
          </a:lstStyle>
          <a:p>
            <a:r>
              <a:rPr lang="en-US" dirty="0"/>
              <a:t>Presentation title</a:t>
            </a:r>
          </a:p>
        </p:txBody>
      </p:sp>
    </p:spTree>
    <p:extLst>
      <p:ext uri="{BB962C8B-B14F-4D97-AF65-F5344CB8AC3E}">
        <p14:creationId xmlns:p14="http://schemas.microsoft.com/office/powerpoint/2010/main" val="2107690247"/>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51" r:id="rId4"/>
    <p:sldLayoutId id="2147483661" r:id="rId5"/>
    <p:sldLayoutId id="2147483662" r:id="rId6"/>
    <p:sldLayoutId id="2147483663" r:id="rId7"/>
    <p:sldLayoutId id="2147483664" r:id="rId8"/>
    <p:sldLayoutId id="2147483665" r:id="rId9"/>
    <p:sldLayoutId id="2147483653" r:id="rId10"/>
    <p:sldLayoutId id="2147483666" r:id="rId11"/>
    <p:sldLayoutId id="2147483667" r:id="rId12"/>
    <p:sldLayoutId id="2147483668" r:id="rId13"/>
    <p:sldLayoutId id="2147483652" r:id="rId14"/>
    <p:sldLayoutId id="2147483654" r:id="rId15"/>
    <p:sldLayoutId id="2147483655" r:id="rId16"/>
    <p:sldLayoutId id="2147483656" r:id="rId17"/>
    <p:sldLayoutId id="2147483657" r:id="rId18"/>
  </p:sldLayoutIdLst>
  <p:hf hdr="0"/>
  <p:txStyles>
    <p:titleStyle>
      <a:lvl1pPr algn="ctr" defTabSz="914400" rtl="0" eaLnBrk="1" latinLnBrk="0" hangingPunct="1">
        <a:lnSpc>
          <a:spcPct val="90000"/>
        </a:lnSpc>
        <a:spcBef>
          <a:spcPct val="0"/>
        </a:spcBef>
        <a:buNone/>
        <a:defRPr sz="4000" kern="1200" cap="all"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Georgia Pro" panose="02040502050405020303"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Georgia Pro" panose="02040502050405020303"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Georgia Pro" panose="02040502050405020303"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Georgia Pro" panose="02040502050405020303" pitchFamily="18"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Georgia Pro" panose="02040502050405020303"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Close up of feathers">
            <a:extLst>
              <a:ext uri="{FF2B5EF4-FFF2-40B4-BE49-F238E27FC236}">
                <a16:creationId xmlns:a16="http://schemas.microsoft.com/office/drawing/2014/main" id="{4F22309A-3E5E-DB9C-8093-A7A57190328F}"/>
              </a:ext>
            </a:extLst>
          </p:cNvPr>
          <p:cNvPicPr>
            <a:picLocks noGrp="1" noChangeAspect="1"/>
          </p:cNvPicPr>
          <p:nvPr>
            <p:ph type="pic" sz="quarter" idx="10"/>
          </p:nvPr>
        </p:nvPicPr>
        <p:blipFill>
          <a:blip r:embed="rId2">
            <a:alphaModFix/>
            <a:extLst>
              <a:ext uri="{BEBA8EAE-BF5A-486C-A8C5-ECC9F3942E4B}">
                <a14:imgProps xmlns:a14="http://schemas.microsoft.com/office/drawing/2010/main">
                  <a14:imgLayer r:embed="rId3">
                    <a14:imgEffect>
                      <a14:artisticTexturizer trans="32000" scaling="20"/>
                    </a14:imgEffect>
                    <a14:imgEffect>
                      <a14:sharpenSoften amount="-4000"/>
                    </a14:imgEffect>
                    <a14:imgEffect>
                      <a14:colorTemperature colorTemp="11301"/>
                    </a14:imgEffect>
                    <a14:imgEffect>
                      <a14:saturation sat="210000"/>
                    </a14:imgEffect>
                    <a14:imgEffect>
                      <a14:brightnessContrast bright="-3000" contrast="-18000"/>
                    </a14:imgEffect>
                  </a14:imgLayer>
                </a14:imgProps>
              </a:ext>
            </a:extLst>
          </a:blip>
          <a:srcRect/>
          <a:stretch>
            <a:fillRect/>
          </a:stretch>
        </p:blipFill>
        <p:spPr>
          <a:xfrm>
            <a:off x="0" y="25758"/>
            <a:ext cx="12191999" cy="6857999"/>
          </a:xfrm>
        </p:spPr>
      </p:pic>
      <p:sp>
        <p:nvSpPr>
          <p:cNvPr id="2" name="Title 1">
            <a:extLst>
              <a:ext uri="{FF2B5EF4-FFF2-40B4-BE49-F238E27FC236}">
                <a16:creationId xmlns:a16="http://schemas.microsoft.com/office/drawing/2014/main" id="{6076E06F-847B-DA3B-16C0-4ABAD9D66039}"/>
              </a:ext>
            </a:extLst>
          </p:cNvPr>
          <p:cNvSpPr>
            <a:spLocks noGrp="1"/>
          </p:cNvSpPr>
          <p:nvPr>
            <p:ph type="ctrTitle"/>
          </p:nvPr>
        </p:nvSpPr>
        <p:spPr/>
        <p:txBody>
          <a:bodyPr/>
          <a:lstStyle/>
          <a:p>
            <a:r>
              <a:rPr lang="en-US" sz="5000" dirty="0"/>
              <a:t>Prototype design pattern</a:t>
            </a:r>
          </a:p>
        </p:txBody>
      </p:sp>
      <p:sp>
        <p:nvSpPr>
          <p:cNvPr id="3" name="Subtitle 2">
            <a:extLst>
              <a:ext uri="{FF2B5EF4-FFF2-40B4-BE49-F238E27FC236}">
                <a16:creationId xmlns:a16="http://schemas.microsoft.com/office/drawing/2014/main" id="{A2068D98-A13D-1121-2A5E-4FB60FC681F2}"/>
              </a:ext>
            </a:extLst>
          </p:cNvPr>
          <p:cNvSpPr>
            <a:spLocks noGrp="1"/>
          </p:cNvSpPr>
          <p:nvPr>
            <p:ph type="subTitle" idx="1"/>
          </p:nvPr>
        </p:nvSpPr>
        <p:spPr>
          <a:xfrm>
            <a:off x="2575775" y="4114540"/>
            <a:ext cx="3129565" cy="932688"/>
          </a:xfrm>
        </p:spPr>
        <p:txBody>
          <a:bodyPr/>
          <a:lstStyle/>
          <a:p>
            <a:r>
              <a:rPr lang="en-US" b="1" dirty="0"/>
              <a:t>Presented By:</a:t>
            </a:r>
          </a:p>
          <a:p>
            <a:r>
              <a:rPr lang="en-US" sz="1300" dirty="0"/>
              <a:t>Muhammad </a:t>
            </a:r>
            <a:r>
              <a:rPr lang="en-US" sz="1300" dirty="0" err="1"/>
              <a:t>Huzzifa</a:t>
            </a:r>
            <a:r>
              <a:rPr lang="en-US" sz="1300" dirty="0"/>
              <a:t> (2020CS606)</a:t>
            </a:r>
          </a:p>
          <a:p>
            <a:r>
              <a:rPr lang="en-US" sz="1300" dirty="0"/>
              <a:t>Hafiz Abdul Rehman (2020CS624)</a:t>
            </a:r>
          </a:p>
        </p:txBody>
      </p:sp>
      <p:sp>
        <p:nvSpPr>
          <p:cNvPr id="4" name="Subtitle 2">
            <a:extLst>
              <a:ext uri="{FF2B5EF4-FFF2-40B4-BE49-F238E27FC236}">
                <a16:creationId xmlns:a16="http://schemas.microsoft.com/office/drawing/2014/main" id="{CB200F2D-F2A6-7B58-4A56-C562D784D4B8}"/>
              </a:ext>
            </a:extLst>
          </p:cNvPr>
          <p:cNvSpPr txBox="1">
            <a:spLocks/>
          </p:cNvSpPr>
          <p:nvPr/>
        </p:nvSpPr>
        <p:spPr>
          <a:xfrm>
            <a:off x="7640992" y="4117889"/>
            <a:ext cx="2237104" cy="750325"/>
          </a:xfrm>
          <a:prstGeom prst="rect">
            <a:avLst/>
          </a:prstGeom>
          <a:solidFill>
            <a:schemeClr val="accent4"/>
          </a:solidFill>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Georgia Pro" panose="02040502050405020303"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Georgia Pro" panose="02040502050405020303"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Georgia Pro" panose="02040502050405020303"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Georgia Pro" panose="02040502050405020303"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Georgia Pro" panose="02040502050405020303"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t>Presented To:</a:t>
            </a:r>
          </a:p>
          <a:p>
            <a:r>
              <a:rPr lang="en-US" sz="1800" dirty="0"/>
              <a:t>Dr. Farah </a:t>
            </a:r>
            <a:r>
              <a:rPr lang="en-US" sz="1800" dirty="0" err="1"/>
              <a:t>Adeeba</a:t>
            </a:r>
            <a:endParaRPr lang="en-US" sz="1800" dirty="0"/>
          </a:p>
        </p:txBody>
      </p:sp>
    </p:spTree>
    <p:extLst>
      <p:ext uri="{BB962C8B-B14F-4D97-AF65-F5344CB8AC3E}">
        <p14:creationId xmlns:p14="http://schemas.microsoft.com/office/powerpoint/2010/main" val="3755714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D7C7C-78AF-E4E2-5112-49674ABC56FF}"/>
              </a:ext>
            </a:extLst>
          </p:cNvPr>
          <p:cNvSpPr>
            <a:spLocks noGrp="1"/>
          </p:cNvSpPr>
          <p:nvPr>
            <p:ph type="title"/>
          </p:nvPr>
        </p:nvSpPr>
        <p:spPr/>
        <p:txBody>
          <a:bodyPr/>
          <a:lstStyle/>
          <a:p>
            <a:r>
              <a:rPr lang="en-US" dirty="0"/>
              <a:t>How to implement</a:t>
            </a:r>
            <a:endParaRPr lang="en-PK" dirty="0"/>
          </a:p>
        </p:txBody>
      </p:sp>
      <p:sp>
        <p:nvSpPr>
          <p:cNvPr id="3" name="Content Placeholder 2">
            <a:extLst>
              <a:ext uri="{FF2B5EF4-FFF2-40B4-BE49-F238E27FC236}">
                <a16:creationId xmlns:a16="http://schemas.microsoft.com/office/drawing/2014/main" id="{D600A923-463A-7417-E1E2-2A0617915C67}"/>
              </a:ext>
            </a:extLst>
          </p:cNvPr>
          <p:cNvSpPr>
            <a:spLocks noGrp="1"/>
          </p:cNvSpPr>
          <p:nvPr>
            <p:ph idx="1"/>
          </p:nvPr>
        </p:nvSpPr>
        <p:spPr/>
        <p:txBody>
          <a:bodyPr/>
          <a:lstStyle/>
          <a:p>
            <a:pPr algn="just">
              <a:buFont typeface="Wingdings" panose="05000000000000000000" pitchFamily="2" charset="2"/>
              <a:buChar char="v"/>
            </a:pPr>
            <a:r>
              <a:rPr lang="en-US" sz="2000" dirty="0"/>
              <a:t> Create the prototype interface and declare the clone method in it.</a:t>
            </a:r>
          </a:p>
          <a:p>
            <a:pPr algn="just">
              <a:buFont typeface="Wingdings" panose="05000000000000000000" pitchFamily="2" charset="2"/>
              <a:buChar char="v"/>
            </a:pPr>
            <a:r>
              <a:rPr lang="en-US" sz="2000" dirty="0"/>
              <a:t> A prototype class must define the alternative constructor that accepts an object of that class as   an argument. The constructor must copy the values of all fields defined in the class from the passed object into the newly created instance. If your programming language doesn’t support method overloading, you won’t be able to create a separate “prototype” constructor. </a:t>
            </a:r>
          </a:p>
          <a:p>
            <a:pPr algn="just">
              <a:buFont typeface="Wingdings" panose="05000000000000000000" pitchFamily="2" charset="2"/>
              <a:buChar char="v"/>
            </a:pPr>
            <a:r>
              <a:rPr lang="en-US" sz="2000" dirty="0"/>
              <a:t> </a:t>
            </a:r>
            <a:r>
              <a:rPr lang="en-PK" altLang="en-PK" sz="2000" dirty="0"/>
              <a:t>The cloning method usually consists of just one line: running a new operator with the prototypical version of the constructor.  </a:t>
            </a:r>
          </a:p>
          <a:p>
            <a:pPr algn="just">
              <a:buFont typeface="Wingdings" panose="05000000000000000000" pitchFamily="2" charset="2"/>
              <a:buChar char="v"/>
            </a:pPr>
            <a:r>
              <a:rPr lang="en-US" sz="2000" dirty="0"/>
              <a:t> Optionally, create a centralized prototype registry to store a catalog of frequently used prototypes.</a:t>
            </a:r>
          </a:p>
          <a:p>
            <a:pPr algn="just">
              <a:buFont typeface="Wingdings" panose="05000000000000000000" pitchFamily="2" charset="2"/>
              <a:buChar char="v"/>
            </a:pPr>
            <a:r>
              <a:rPr lang="en-US" sz="2000" dirty="0"/>
              <a:t> Finally, replace the direct calls to the subclasses’ constructors with calls to the factory method of the prototype registry.</a:t>
            </a:r>
          </a:p>
        </p:txBody>
      </p:sp>
      <p:sp>
        <p:nvSpPr>
          <p:cNvPr id="4" name="Date Placeholder 3">
            <a:extLst>
              <a:ext uri="{FF2B5EF4-FFF2-40B4-BE49-F238E27FC236}">
                <a16:creationId xmlns:a16="http://schemas.microsoft.com/office/drawing/2014/main" id="{20494745-9646-E03A-A8BD-BCE8D6ADAAEA}"/>
              </a:ext>
            </a:extLst>
          </p:cNvPr>
          <p:cNvSpPr>
            <a:spLocks noGrp="1"/>
          </p:cNvSpPr>
          <p:nvPr>
            <p:ph type="dt" sz="half" idx="10"/>
          </p:nvPr>
        </p:nvSpPr>
        <p:spPr/>
        <p:txBody>
          <a:bodyPr/>
          <a:lstStyle/>
          <a:p>
            <a:r>
              <a:rPr lang="en-US" dirty="0"/>
              <a:t>13/02/23</a:t>
            </a:r>
          </a:p>
        </p:txBody>
      </p:sp>
      <p:sp>
        <p:nvSpPr>
          <p:cNvPr id="5" name="Footer Placeholder 4">
            <a:extLst>
              <a:ext uri="{FF2B5EF4-FFF2-40B4-BE49-F238E27FC236}">
                <a16:creationId xmlns:a16="http://schemas.microsoft.com/office/drawing/2014/main" id="{F1D76DDC-C9BB-3CCC-7038-A25CF292621C}"/>
              </a:ext>
            </a:extLst>
          </p:cNvPr>
          <p:cNvSpPr>
            <a:spLocks noGrp="1"/>
          </p:cNvSpPr>
          <p:nvPr>
            <p:ph type="ftr" sz="quarter" idx="11"/>
          </p:nvPr>
        </p:nvSpPr>
        <p:spPr/>
        <p:txBody>
          <a:bodyPr/>
          <a:lstStyle/>
          <a:p>
            <a:r>
              <a:rPr lang="en-US" dirty="0"/>
              <a:t>Prototype DP</a:t>
            </a:r>
          </a:p>
        </p:txBody>
      </p:sp>
      <p:sp>
        <p:nvSpPr>
          <p:cNvPr id="6" name="Slide Number Placeholder 5">
            <a:extLst>
              <a:ext uri="{FF2B5EF4-FFF2-40B4-BE49-F238E27FC236}">
                <a16:creationId xmlns:a16="http://schemas.microsoft.com/office/drawing/2014/main" id="{236DBFBC-F8D5-9D21-866E-3F4D583B5D14}"/>
              </a:ext>
            </a:extLst>
          </p:cNvPr>
          <p:cNvSpPr>
            <a:spLocks noGrp="1"/>
          </p:cNvSpPr>
          <p:nvPr>
            <p:ph type="sldNum" sz="quarter" idx="12"/>
          </p:nvPr>
        </p:nvSpPr>
        <p:spPr/>
        <p:txBody>
          <a:bodyPr/>
          <a:lstStyle/>
          <a:p>
            <a:fld id="{B776CE9F-4BD8-A748-847B-B97BB3C5BACA}" type="slidenum">
              <a:rPr lang="en-US" smtClean="0"/>
              <a:t>10</a:t>
            </a:fld>
            <a:endParaRPr lang="en-US" dirty="0"/>
          </a:p>
        </p:txBody>
      </p:sp>
      <p:sp>
        <p:nvSpPr>
          <p:cNvPr id="11" name="Rectangle 5">
            <a:extLst>
              <a:ext uri="{FF2B5EF4-FFF2-40B4-BE49-F238E27FC236}">
                <a16:creationId xmlns:a16="http://schemas.microsoft.com/office/drawing/2014/main" id="{41308F34-BB38-E0A7-B61C-92C4F68ABA63}"/>
              </a:ext>
            </a:extLst>
          </p:cNvPr>
          <p:cNvSpPr>
            <a:spLocks noChangeArrowheads="1"/>
          </p:cNvSpPr>
          <p:nvPr/>
        </p:nvSpPr>
        <p:spPr bwMode="auto">
          <a:xfrm>
            <a:off x="0" y="-184666"/>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PK" altLang="en-PK"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13002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D7C7C-78AF-E4E2-5112-49674ABC56FF}"/>
              </a:ext>
            </a:extLst>
          </p:cNvPr>
          <p:cNvSpPr>
            <a:spLocks noGrp="1"/>
          </p:cNvSpPr>
          <p:nvPr>
            <p:ph type="title"/>
          </p:nvPr>
        </p:nvSpPr>
        <p:spPr/>
        <p:txBody>
          <a:bodyPr/>
          <a:lstStyle/>
          <a:p>
            <a:r>
              <a:rPr lang="en-US" dirty="0"/>
              <a:t>Example </a:t>
            </a:r>
            <a:endParaRPr lang="en-PK" dirty="0"/>
          </a:p>
        </p:txBody>
      </p:sp>
      <p:sp>
        <p:nvSpPr>
          <p:cNvPr id="3" name="Content Placeholder 2">
            <a:extLst>
              <a:ext uri="{FF2B5EF4-FFF2-40B4-BE49-F238E27FC236}">
                <a16:creationId xmlns:a16="http://schemas.microsoft.com/office/drawing/2014/main" id="{D600A923-463A-7417-E1E2-2A0617915C67}"/>
              </a:ext>
            </a:extLst>
          </p:cNvPr>
          <p:cNvSpPr>
            <a:spLocks noGrp="1"/>
          </p:cNvSpPr>
          <p:nvPr>
            <p:ph idx="1"/>
          </p:nvPr>
        </p:nvSpPr>
        <p:spPr/>
        <p:txBody>
          <a:bodyPr/>
          <a:lstStyle/>
          <a:p>
            <a:pPr algn="just">
              <a:buFont typeface="Wingdings" panose="05000000000000000000" pitchFamily="2" charset="2"/>
              <a:buChar char="v"/>
            </a:pPr>
            <a:r>
              <a:rPr lang="en-US" sz="2000" dirty="0"/>
              <a:t>We have created pseudocode for Vehicles. All types of vehicles such as two-wheelers, four-wheelers, tires, etc. have some basic features such as number of tyres, average, number of seats, Color and Fuel.</a:t>
            </a:r>
          </a:p>
          <a:p>
            <a:pPr algn="just">
              <a:buFont typeface="Wingdings" panose="05000000000000000000" pitchFamily="2" charset="2"/>
              <a:buChar char="v"/>
            </a:pPr>
            <a:r>
              <a:rPr lang="en-US" sz="2000" dirty="0"/>
              <a:t>After creating an object of appropriate vehicle type, our client's (showroom owner or manager) end goal is to store the sold vehicles record in the database. </a:t>
            </a:r>
          </a:p>
          <a:p>
            <a:pPr algn="just">
              <a:buFont typeface="Wingdings" panose="05000000000000000000" pitchFamily="2" charset="2"/>
              <a:buChar char="v"/>
            </a:pPr>
            <a:r>
              <a:rPr lang="en-US" sz="2000" dirty="0"/>
              <a:t> We Performed this scenario in java by using classes.</a:t>
            </a:r>
          </a:p>
          <a:p>
            <a:pPr algn="just">
              <a:buFont typeface="Wingdings" panose="05000000000000000000" pitchFamily="2" charset="2"/>
              <a:buChar char="v"/>
            </a:pPr>
            <a:endParaRPr lang="en-US" sz="2000" dirty="0"/>
          </a:p>
        </p:txBody>
      </p:sp>
      <p:sp>
        <p:nvSpPr>
          <p:cNvPr id="4" name="Date Placeholder 3">
            <a:extLst>
              <a:ext uri="{FF2B5EF4-FFF2-40B4-BE49-F238E27FC236}">
                <a16:creationId xmlns:a16="http://schemas.microsoft.com/office/drawing/2014/main" id="{20494745-9646-E03A-A8BD-BCE8D6ADAAEA}"/>
              </a:ext>
            </a:extLst>
          </p:cNvPr>
          <p:cNvSpPr>
            <a:spLocks noGrp="1"/>
          </p:cNvSpPr>
          <p:nvPr>
            <p:ph type="dt" sz="half" idx="10"/>
          </p:nvPr>
        </p:nvSpPr>
        <p:spPr/>
        <p:txBody>
          <a:bodyPr/>
          <a:lstStyle/>
          <a:p>
            <a:r>
              <a:rPr lang="en-US" dirty="0"/>
              <a:t>13/02/23</a:t>
            </a:r>
          </a:p>
        </p:txBody>
      </p:sp>
      <p:sp>
        <p:nvSpPr>
          <p:cNvPr id="5" name="Footer Placeholder 4">
            <a:extLst>
              <a:ext uri="{FF2B5EF4-FFF2-40B4-BE49-F238E27FC236}">
                <a16:creationId xmlns:a16="http://schemas.microsoft.com/office/drawing/2014/main" id="{F1D76DDC-C9BB-3CCC-7038-A25CF292621C}"/>
              </a:ext>
            </a:extLst>
          </p:cNvPr>
          <p:cNvSpPr>
            <a:spLocks noGrp="1"/>
          </p:cNvSpPr>
          <p:nvPr>
            <p:ph type="ftr" sz="quarter" idx="11"/>
          </p:nvPr>
        </p:nvSpPr>
        <p:spPr/>
        <p:txBody>
          <a:bodyPr/>
          <a:lstStyle/>
          <a:p>
            <a:r>
              <a:rPr lang="en-US" dirty="0"/>
              <a:t>Prototype DP</a:t>
            </a:r>
          </a:p>
        </p:txBody>
      </p:sp>
      <p:sp>
        <p:nvSpPr>
          <p:cNvPr id="6" name="Slide Number Placeholder 5">
            <a:extLst>
              <a:ext uri="{FF2B5EF4-FFF2-40B4-BE49-F238E27FC236}">
                <a16:creationId xmlns:a16="http://schemas.microsoft.com/office/drawing/2014/main" id="{236DBFBC-F8D5-9D21-866E-3F4D583B5D14}"/>
              </a:ext>
            </a:extLst>
          </p:cNvPr>
          <p:cNvSpPr>
            <a:spLocks noGrp="1"/>
          </p:cNvSpPr>
          <p:nvPr>
            <p:ph type="sldNum" sz="quarter" idx="12"/>
          </p:nvPr>
        </p:nvSpPr>
        <p:spPr/>
        <p:txBody>
          <a:bodyPr/>
          <a:lstStyle/>
          <a:p>
            <a:fld id="{B776CE9F-4BD8-A748-847B-B97BB3C5BACA}" type="slidenum">
              <a:rPr lang="en-US" smtClean="0"/>
              <a:t>11</a:t>
            </a:fld>
            <a:endParaRPr lang="en-US" dirty="0"/>
          </a:p>
        </p:txBody>
      </p:sp>
      <p:sp>
        <p:nvSpPr>
          <p:cNvPr id="11" name="Rectangle 5">
            <a:extLst>
              <a:ext uri="{FF2B5EF4-FFF2-40B4-BE49-F238E27FC236}">
                <a16:creationId xmlns:a16="http://schemas.microsoft.com/office/drawing/2014/main" id="{41308F34-BB38-E0A7-B61C-92C4F68ABA63}"/>
              </a:ext>
            </a:extLst>
          </p:cNvPr>
          <p:cNvSpPr>
            <a:spLocks noChangeArrowheads="1"/>
          </p:cNvSpPr>
          <p:nvPr/>
        </p:nvSpPr>
        <p:spPr bwMode="auto">
          <a:xfrm>
            <a:off x="0" y="-184666"/>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PK" altLang="en-PK"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50852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D7C7C-78AF-E4E2-5112-49674ABC56FF}"/>
              </a:ext>
            </a:extLst>
          </p:cNvPr>
          <p:cNvSpPr>
            <a:spLocks noGrp="1"/>
          </p:cNvSpPr>
          <p:nvPr>
            <p:ph type="title"/>
          </p:nvPr>
        </p:nvSpPr>
        <p:spPr/>
        <p:txBody>
          <a:bodyPr/>
          <a:lstStyle/>
          <a:p>
            <a:r>
              <a:rPr lang="en-US" dirty="0"/>
              <a:t>Example (Code) </a:t>
            </a:r>
            <a:endParaRPr lang="en-PK" dirty="0"/>
          </a:p>
        </p:txBody>
      </p:sp>
      <p:sp>
        <p:nvSpPr>
          <p:cNvPr id="3" name="Content Placeholder 2">
            <a:extLst>
              <a:ext uri="{FF2B5EF4-FFF2-40B4-BE49-F238E27FC236}">
                <a16:creationId xmlns:a16="http://schemas.microsoft.com/office/drawing/2014/main" id="{D600A923-463A-7417-E1E2-2A0617915C67}"/>
              </a:ext>
            </a:extLst>
          </p:cNvPr>
          <p:cNvSpPr>
            <a:spLocks noGrp="1"/>
          </p:cNvSpPr>
          <p:nvPr>
            <p:ph idx="1"/>
          </p:nvPr>
        </p:nvSpPr>
        <p:spPr/>
        <p:txBody>
          <a:bodyPr/>
          <a:lstStyle/>
          <a:p>
            <a:pPr marL="457200" indent="-457200" algn="just">
              <a:buFont typeface="+mj-lt"/>
              <a:buAutoNum type="arabicPeriod"/>
            </a:pPr>
            <a:r>
              <a:rPr lang="en-US" sz="2000" dirty="0"/>
              <a:t>In the First Step, we have made abstract vehicle class along with their functions and attributes. Our prototype or abstract class will have a constructor which will accept an object of this class as an argument. This constructor will copy all the instances from the passed object to the new one. We have also create a function that prints the details of each attribute.</a:t>
            </a:r>
          </a:p>
          <a:p>
            <a:pPr marL="457200" indent="-457200" algn="just">
              <a:buFont typeface="+mj-lt"/>
              <a:buAutoNum type="arabicPeriod"/>
            </a:pPr>
            <a:r>
              <a:rPr lang="en-US" sz="2000" dirty="0"/>
              <a:t>Then we create concrete prototype classes of vehicle which are Bike and Car in our Scenario. Both classes implements clone function.</a:t>
            </a:r>
          </a:p>
          <a:p>
            <a:pPr marL="457200" indent="-457200" algn="just">
              <a:buFont typeface="+mj-lt"/>
              <a:buAutoNum type="arabicPeriod"/>
            </a:pPr>
            <a:r>
              <a:rPr lang="en-US" sz="2000" dirty="0"/>
              <a:t>Then in main class (Client code) we have created a list of vehicles and </a:t>
            </a:r>
            <a:r>
              <a:rPr lang="en-US" sz="2000" dirty="0" err="1"/>
              <a:t>vehicleCopy</a:t>
            </a:r>
            <a:r>
              <a:rPr lang="en-US" sz="2000" dirty="0"/>
              <a:t> List for Cloning objects. Then after adding details of each concrete class we add in list.</a:t>
            </a:r>
          </a:p>
          <a:p>
            <a:pPr marL="457200" indent="-457200" algn="just">
              <a:buFont typeface="+mj-lt"/>
              <a:buAutoNum type="arabicPeriod"/>
            </a:pPr>
            <a:r>
              <a:rPr lang="en-US" sz="2000" dirty="0"/>
              <a:t>The, we create copy of those objects in </a:t>
            </a:r>
            <a:r>
              <a:rPr lang="en-US" sz="2000" dirty="0" err="1"/>
              <a:t>vehicleCopy</a:t>
            </a:r>
            <a:r>
              <a:rPr lang="en-US" sz="2000" dirty="0"/>
              <a:t> List. Then, we called function toString for each class.</a:t>
            </a:r>
          </a:p>
          <a:p>
            <a:pPr marL="457200" indent="-457200" algn="just">
              <a:buFont typeface="+mj-lt"/>
              <a:buAutoNum type="arabicPeriod"/>
            </a:pPr>
            <a:endParaRPr lang="en-US" sz="2000" dirty="0"/>
          </a:p>
        </p:txBody>
      </p:sp>
      <p:sp>
        <p:nvSpPr>
          <p:cNvPr id="4" name="Date Placeholder 3">
            <a:extLst>
              <a:ext uri="{FF2B5EF4-FFF2-40B4-BE49-F238E27FC236}">
                <a16:creationId xmlns:a16="http://schemas.microsoft.com/office/drawing/2014/main" id="{20494745-9646-E03A-A8BD-BCE8D6ADAAEA}"/>
              </a:ext>
            </a:extLst>
          </p:cNvPr>
          <p:cNvSpPr>
            <a:spLocks noGrp="1"/>
          </p:cNvSpPr>
          <p:nvPr>
            <p:ph type="dt" sz="half" idx="10"/>
          </p:nvPr>
        </p:nvSpPr>
        <p:spPr/>
        <p:txBody>
          <a:bodyPr/>
          <a:lstStyle/>
          <a:p>
            <a:r>
              <a:rPr lang="en-US" dirty="0"/>
              <a:t>13/02/23</a:t>
            </a:r>
          </a:p>
        </p:txBody>
      </p:sp>
      <p:sp>
        <p:nvSpPr>
          <p:cNvPr id="5" name="Footer Placeholder 4">
            <a:extLst>
              <a:ext uri="{FF2B5EF4-FFF2-40B4-BE49-F238E27FC236}">
                <a16:creationId xmlns:a16="http://schemas.microsoft.com/office/drawing/2014/main" id="{F1D76DDC-C9BB-3CCC-7038-A25CF292621C}"/>
              </a:ext>
            </a:extLst>
          </p:cNvPr>
          <p:cNvSpPr>
            <a:spLocks noGrp="1"/>
          </p:cNvSpPr>
          <p:nvPr>
            <p:ph type="ftr" sz="quarter" idx="11"/>
          </p:nvPr>
        </p:nvSpPr>
        <p:spPr/>
        <p:txBody>
          <a:bodyPr/>
          <a:lstStyle/>
          <a:p>
            <a:r>
              <a:rPr lang="en-US" dirty="0"/>
              <a:t>Prototype DP</a:t>
            </a:r>
          </a:p>
        </p:txBody>
      </p:sp>
      <p:sp>
        <p:nvSpPr>
          <p:cNvPr id="6" name="Slide Number Placeholder 5">
            <a:extLst>
              <a:ext uri="{FF2B5EF4-FFF2-40B4-BE49-F238E27FC236}">
                <a16:creationId xmlns:a16="http://schemas.microsoft.com/office/drawing/2014/main" id="{236DBFBC-F8D5-9D21-866E-3F4D583B5D14}"/>
              </a:ext>
            </a:extLst>
          </p:cNvPr>
          <p:cNvSpPr>
            <a:spLocks noGrp="1"/>
          </p:cNvSpPr>
          <p:nvPr>
            <p:ph type="sldNum" sz="quarter" idx="12"/>
          </p:nvPr>
        </p:nvSpPr>
        <p:spPr/>
        <p:txBody>
          <a:bodyPr/>
          <a:lstStyle/>
          <a:p>
            <a:fld id="{B776CE9F-4BD8-A748-847B-B97BB3C5BACA}" type="slidenum">
              <a:rPr lang="en-US" smtClean="0"/>
              <a:t>12</a:t>
            </a:fld>
            <a:endParaRPr lang="en-US" dirty="0"/>
          </a:p>
        </p:txBody>
      </p:sp>
      <p:sp>
        <p:nvSpPr>
          <p:cNvPr id="11" name="Rectangle 5">
            <a:extLst>
              <a:ext uri="{FF2B5EF4-FFF2-40B4-BE49-F238E27FC236}">
                <a16:creationId xmlns:a16="http://schemas.microsoft.com/office/drawing/2014/main" id="{41308F34-BB38-E0A7-B61C-92C4F68ABA63}"/>
              </a:ext>
            </a:extLst>
          </p:cNvPr>
          <p:cNvSpPr>
            <a:spLocks noChangeArrowheads="1"/>
          </p:cNvSpPr>
          <p:nvPr/>
        </p:nvSpPr>
        <p:spPr bwMode="auto">
          <a:xfrm>
            <a:off x="0" y="-184666"/>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PK" altLang="en-PK"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59140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FAD42-195F-3538-8B0F-97EA8DC40DB1}"/>
              </a:ext>
            </a:extLst>
          </p:cNvPr>
          <p:cNvSpPr>
            <a:spLocks noGrp="1"/>
          </p:cNvSpPr>
          <p:nvPr>
            <p:ph type="title"/>
          </p:nvPr>
        </p:nvSpPr>
        <p:spPr/>
        <p:txBody>
          <a:bodyPr/>
          <a:lstStyle/>
          <a:p>
            <a:r>
              <a:rPr lang="en-US" dirty="0"/>
              <a:t>Example (Output)</a:t>
            </a:r>
            <a:endParaRPr lang="en-PK" dirty="0"/>
          </a:p>
        </p:txBody>
      </p:sp>
      <p:pic>
        <p:nvPicPr>
          <p:cNvPr id="8" name="Content Placeholder 7">
            <a:extLst>
              <a:ext uri="{FF2B5EF4-FFF2-40B4-BE49-F238E27FC236}">
                <a16:creationId xmlns:a16="http://schemas.microsoft.com/office/drawing/2014/main" id="{4B20E230-EB90-3544-2B7E-823607D9B8B1}"/>
              </a:ext>
            </a:extLst>
          </p:cNvPr>
          <p:cNvPicPr>
            <a:picLocks noGrp="1" noChangeAspect="1"/>
          </p:cNvPicPr>
          <p:nvPr>
            <p:ph idx="1"/>
          </p:nvPr>
        </p:nvPicPr>
        <p:blipFill>
          <a:blip r:embed="rId2"/>
          <a:stretch>
            <a:fillRect/>
          </a:stretch>
        </p:blipFill>
        <p:spPr>
          <a:xfrm>
            <a:off x="896863" y="1592663"/>
            <a:ext cx="5029973" cy="4395050"/>
          </a:xfrm>
        </p:spPr>
      </p:pic>
      <p:sp>
        <p:nvSpPr>
          <p:cNvPr id="4" name="Date Placeholder 3">
            <a:extLst>
              <a:ext uri="{FF2B5EF4-FFF2-40B4-BE49-F238E27FC236}">
                <a16:creationId xmlns:a16="http://schemas.microsoft.com/office/drawing/2014/main" id="{37CFC0CB-3B59-B636-B255-C39357FD3E2D}"/>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7F287FF-291D-3890-2F8E-A343DA1E9EE2}"/>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B12AF40E-2782-4861-31C9-0F628A17A003}"/>
              </a:ext>
            </a:extLst>
          </p:cNvPr>
          <p:cNvSpPr>
            <a:spLocks noGrp="1"/>
          </p:cNvSpPr>
          <p:nvPr>
            <p:ph type="sldNum" sz="quarter" idx="12"/>
          </p:nvPr>
        </p:nvSpPr>
        <p:spPr/>
        <p:txBody>
          <a:bodyPr/>
          <a:lstStyle/>
          <a:p>
            <a:fld id="{B776CE9F-4BD8-A748-847B-B97BB3C5BACA}" type="slidenum">
              <a:rPr lang="en-US" smtClean="0"/>
              <a:t>13</a:t>
            </a:fld>
            <a:endParaRPr lang="en-US" dirty="0"/>
          </a:p>
        </p:txBody>
      </p:sp>
      <p:pic>
        <p:nvPicPr>
          <p:cNvPr id="10" name="Picture 9">
            <a:extLst>
              <a:ext uri="{FF2B5EF4-FFF2-40B4-BE49-F238E27FC236}">
                <a16:creationId xmlns:a16="http://schemas.microsoft.com/office/drawing/2014/main" id="{6C556B9F-294E-C3BE-70DB-BFE9181C3A1E}"/>
              </a:ext>
            </a:extLst>
          </p:cNvPr>
          <p:cNvPicPr>
            <a:picLocks noChangeAspect="1"/>
          </p:cNvPicPr>
          <p:nvPr/>
        </p:nvPicPr>
        <p:blipFill>
          <a:blip r:embed="rId3"/>
          <a:stretch>
            <a:fillRect/>
          </a:stretch>
        </p:blipFill>
        <p:spPr>
          <a:xfrm>
            <a:off x="6568225" y="1592663"/>
            <a:ext cx="4866347" cy="4395050"/>
          </a:xfrm>
          <a:prstGeom prst="rect">
            <a:avLst/>
          </a:prstGeom>
        </p:spPr>
      </p:pic>
    </p:spTree>
    <p:extLst>
      <p:ext uri="{BB962C8B-B14F-4D97-AF65-F5344CB8AC3E}">
        <p14:creationId xmlns:p14="http://schemas.microsoft.com/office/powerpoint/2010/main" val="177055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D7C7C-78AF-E4E2-5112-49674ABC56FF}"/>
              </a:ext>
            </a:extLst>
          </p:cNvPr>
          <p:cNvSpPr>
            <a:spLocks noGrp="1"/>
          </p:cNvSpPr>
          <p:nvPr>
            <p:ph type="title"/>
          </p:nvPr>
        </p:nvSpPr>
        <p:spPr/>
        <p:txBody>
          <a:bodyPr/>
          <a:lstStyle/>
          <a:p>
            <a:r>
              <a:rPr lang="en-US" dirty="0"/>
              <a:t>Example (UML) </a:t>
            </a:r>
            <a:endParaRPr lang="en-PK" dirty="0"/>
          </a:p>
        </p:txBody>
      </p:sp>
      <p:pic>
        <p:nvPicPr>
          <p:cNvPr id="8" name="Content Placeholder 7">
            <a:extLst>
              <a:ext uri="{FF2B5EF4-FFF2-40B4-BE49-F238E27FC236}">
                <a16:creationId xmlns:a16="http://schemas.microsoft.com/office/drawing/2014/main" id="{22634E4E-9DB0-45F2-3CC8-C729F6FC0F3D}"/>
              </a:ext>
            </a:extLst>
          </p:cNvPr>
          <p:cNvPicPr>
            <a:picLocks noGrp="1" noChangeAspect="1"/>
          </p:cNvPicPr>
          <p:nvPr>
            <p:ph idx="1"/>
          </p:nvPr>
        </p:nvPicPr>
        <p:blipFill>
          <a:blip r:embed="rId2"/>
          <a:stretch>
            <a:fillRect/>
          </a:stretch>
        </p:blipFill>
        <p:spPr>
          <a:xfrm>
            <a:off x="2256411" y="1355435"/>
            <a:ext cx="8017506" cy="4633242"/>
          </a:xfrm>
        </p:spPr>
      </p:pic>
      <p:sp>
        <p:nvSpPr>
          <p:cNvPr id="4" name="Date Placeholder 3">
            <a:extLst>
              <a:ext uri="{FF2B5EF4-FFF2-40B4-BE49-F238E27FC236}">
                <a16:creationId xmlns:a16="http://schemas.microsoft.com/office/drawing/2014/main" id="{20494745-9646-E03A-A8BD-BCE8D6ADAAEA}"/>
              </a:ext>
            </a:extLst>
          </p:cNvPr>
          <p:cNvSpPr>
            <a:spLocks noGrp="1"/>
          </p:cNvSpPr>
          <p:nvPr>
            <p:ph type="dt" sz="half" idx="10"/>
          </p:nvPr>
        </p:nvSpPr>
        <p:spPr/>
        <p:txBody>
          <a:bodyPr/>
          <a:lstStyle/>
          <a:p>
            <a:r>
              <a:rPr lang="en-US" dirty="0"/>
              <a:t>13/02/23</a:t>
            </a:r>
          </a:p>
        </p:txBody>
      </p:sp>
      <p:sp>
        <p:nvSpPr>
          <p:cNvPr id="5" name="Footer Placeholder 4">
            <a:extLst>
              <a:ext uri="{FF2B5EF4-FFF2-40B4-BE49-F238E27FC236}">
                <a16:creationId xmlns:a16="http://schemas.microsoft.com/office/drawing/2014/main" id="{F1D76DDC-C9BB-3CCC-7038-A25CF292621C}"/>
              </a:ext>
            </a:extLst>
          </p:cNvPr>
          <p:cNvSpPr>
            <a:spLocks noGrp="1"/>
          </p:cNvSpPr>
          <p:nvPr>
            <p:ph type="ftr" sz="quarter" idx="11"/>
          </p:nvPr>
        </p:nvSpPr>
        <p:spPr/>
        <p:txBody>
          <a:bodyPr/>
          <a:lstStyle/>
          <a:p>
            <a:r>
              <a:rPr lang="en-US" dirty="0"/>
              <a:t>Prototype DP</a:t>
            </a:r>
          </a:p>
        </p:txBody>
      </p:sp>
      <p:sp>
        <p:nvSpPr>
          <p:cNvPr id="6" name="Slide Number Placeholder 5">
            <a:extLst>
              <a:ext uri="{FF2B5EF4-FFF2-40B4-BE49-F238E27FC236}">
                <a16:creationId xmlns:a16="http://schemas.microsoft.com/office/drawing/2014/main" id="{236DBFBC-F8D5-9D21-866E-3F4D583B5D14}"/>
              </a:ext>
            </a:extLst>
          </p:cNvPr>
          <p:cNvSpPr>
            <a:spLocks noGrp="1"/>
          </p:cNvSpPr>
          <p:nvPr>
            <p:ph type="sldNum" sz="quarter" idx="12"/>
          </p:nvPr>
        </p:nvSpPr>
        <p:spPr/>
        <p:txBody>
          <a:bodyPr/>
          <a:lstStyle/>
          <a:p>
            <a:fld id="{B776CE9F-4BD8-A748-847B-B97BB3C5BACA}" type="slidenum">
              <a:rPr lang="en-US" smtClean="0"/>
              <a:t>14</a:t>
            </a:fld>
            <a:endParaRPr lang="en-US" dirty="0"/>
          </a:p>
        </p:txBody>
      </p:sp>
      <p:sp>
        <p:nvSpPr>
          <p:cNvPr id="11" name="Rectangle 5">
            <a:extLst>
              <a:ext uri="{FF2B5EF4-FFF2-40B4-BE49-F238E27FC236}">
                <a16:creationId xmlns:a16="http://schemas.microsoft.com/office/drawing/2014/main" id="{41308F34-BB38-E0A7-B61C-92C4F68ABA63}"/>
              </a:ext>
            </a:extLst>
          </p:cNvPr>
          <p:cNvSpPr>
            <a:spLocks noChangeArrowheads="1"/>
          </p:cNvSpPr>
          <p:nvPr/>
        </p:nvSpPr>
        <p:spPr bwMode="auto">
          <a:xfrm>
            <a:off x="0" y="-184666"/>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PK" altLang="en-PK"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48910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0494745-9646-E03A-A8BD-BCE8D6ADAAEA}"/>
              </a:ext>
            </a:extLst>
          </p:cNvPr>
          <p:cNvSpPr>
            <a:spLocks noGrp="1"/>
          </p:cNvSpPr>
          <p:nvPr>
            <p:ph type="dt" sz="half" idx="10"/>
          </p:nvPr>
        </p:nvSpPr>
        <p:spPr/>
        <p:txBody>
          <a:bodyPr/>
          <a:lstStyle/>
          <a:p>
            <a:r>
              <a:rPr lang="en-US" dirty="0"/>
              <a:t>13/02/23</a:t>
            </a:r>
          </a:p>
        </p:txBody>
      </p:sp>
      <p:sp>
        <p:nvSpPr>
          <p:cNvPr id="5" name="Footer Placeholder 4">
            <a:extLst>
              <a:ext uri="{FF2B5EF4-FFF2-40B4-BE49-F238E27FC236}">
                <a16:creationId xmlns:a16="http://schemas.microsoft.com/office/drawing/2014/main" id="{F1D76DDC-C9BB-3CCC-7038-A25CF292621C}"/>
              </a:ext>
            </a:extLst>
          </p:cNvPr>
          <p:cNvSpPr>
            <a:spLocks noGrp="1"/>
          </p:cNvSpPr>
          <p:nvPr>
            <p:ph type="ftr" sz="quarter" idx="11"/>
          </p:nvPr>
        </p:nvSpPr>
        <p:spPr/>
        <p:txBody>
          <a:bodyPr/>
          <a:lstStyle/>
          <a:p>
            <a:r>
              <a:rPr lang="en-US" dirty="0"/>
              <a:t>Prototype DP</a:t>
            </a:r>
          </a:p>
        </p:txBody>
      </p:sp>
      <p:sp>
        <p:nvSpPr>
          <p:cNvPr id="6" name="Slide Number Placeholder 5">
            <a:extLst>
              <a:ext uri="{FF2B5EF4-FFF2-40B4-BE49-F238E27FC236}">
                <a16:creationId xmlns:a16="http://schemas.microsoft.com/office/drawing/2014/main" id="{236DBFBC-F8D5-9D21-866E-3F4D583B5D14}"/>
              </a:ext>
            </a:extLst>
          </p:cNvPr>
          <p:cNvSpPr>
            <a:spLocks noGrp="1"/>
          </p:cNvSpPr>
          <p:nvPr>
            <p:ph type="sldNum" sz="quarter" idx="12"/>
          </p:nvPr>
        </p:nvSpPr>
        <p:spPr/>
        <p:txBody>
          <a:bodyPr/>
          <a:lstStyle/>
          <a:p>
            <a:fld id="{B776CE9F-4BD8-A748-847B-B97BB3C5BACA}" type="slidenum">
              <a:rPr lang="en-US" smtClean="0"/>
              <a:t>15</a:t>
            </a:fld>
            <a:endParaRPr lang="en-US" dirty="0"/>
          </a:p>
        </p:txBody>
      </p:sp>
      <p:sp>
        <p:nvSpPr>
          <p:cNvPr id="11" name="Rectangle 5">
            <a:extLst>
              <a:ext uri="{FF2B5EF4-FFF2-40B4-BE49-F238E27FC236}">
                <a16:creationId xmlns:a16="http://schemas.microsoft.com/office/drawing/2014/main" id="{41308F34-BB38-E0A7-B61C-92C4F68ABA63}"/>
              </a:ext>
            </a:extLst>
          </p:cNvPr>
          <p:cNvSpPr>
            <a:spLocks noChangeArrowheads="1"/>
          </p:cNvSpPr>
          <p:nvPr/>
        </p:nvSpPr>
        <p:spPr bwMode="auto">
          <a:xfrm>
            <a:off x="0" y="-184666"/>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PK" altLang="en-PK"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5E38297B-D31B-12C1-1358-AB8F0BA5A691}"/>
              </a:ext>
            </a:extLst>
          </p:cNvPr>
          <p:cNvPicPr>
            <a:picLocks noChangeAspect="1"/>
          </p:cNvPicPr>
          <p:nvPr/>
        </p:nvPicPr>
        <p:blipFill>
          <a:blip r:embed="rId2"/>
          <a:stretch>
            <a:fillRect/>
          </a:stretch>
        </p:blipFill>
        <p:spPr>
          <a:xfrm>
            <a:off x="484632" y="184666"/>
            <a:ext cx="11329416" cy="6142982"/>
          </a:xfrm>
          <a:prstGeom prst="rect">
            <a:avLst/>
          </a:prstGeom>
        </p:spPr>
      </p:pic>
    </p:spTree>
    <p:extLst>
      <p:ext uri="{BB962C8B-B14F-4D97-AF65-F5344CB8AC3E}">
        <p14:creationId xmlns:p14="http://schemas.microsoft.com/office/powerpoint/2010/main" val="1062500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BCD09-2888-07CD-1D5C-35D2E64A2931}"/>
              </a:ext>
            </a:extLst>
          </p:cNvPr>
          <p:cNvSpPr>
            <a:spLocks noGrp="1"/>
          </p:cNvSpPr>
          <p:nvPr>
            <p:ph type="title"/>
          </p:nvPr>
        </p:nvSpPr>
        <p:spPr/>
        <p:txBody>
          <a:bodyPr/>
          <a:lstStyle/>
          <a:p>
            <a:r>
              <a:rPr lang="en-US" dirty="0"/>
              <a:t>agenda</a:t>
            </a:r>
            <a:endParaRPr lang="en-PK" dirty="0"/>
          </a:p>
        </p:txBody>
      </p:sp>
      <p:sp>
        <p:nvSpPr>
          <p:cNvPr id="3" name="Content Placeholder 2">
            <a:extLst>
              <a:ext uri="{FF2B5EF4-FFF2-40B4-BE49-F238E27FC236}">
                <a16:creationId xmlns:a16="http://schemas.microsoft.com/office/drawing/2014/main" id="{3CCF33C6-E79A-BB04-F8EA-145A1BD66448}"/>
              </a:ext>
            </a:extLst>
          </p:cNvPr>
          <p:cNvSpPr>
            <a:spLocks noGrp="1"/>
          </p:cNvSpPr>
          <p:nvPr>
            <p:ph idx="1"/>
          </p:nvPr>
        </p:nvSpPr>
        <p:spPr/>
        <p:txBody>
          <a:bodyPr/>
          <a:lstStyle/>
          <a:p>
            <a:pPr marL="457200" indent="-457200">
              <a:buFont typeface="+mj-lt"/>
              <a:buAutoNum type="arabicPeriod"/>
            </a:pPr>
            <a:r>
              <a:rPr lang="en-US" sz="2000" dirty="0"/>
              <a:t>Introduction</a:t>
            </a:r>
          </a:p>
          <a:p>
            <a:pPr marL="457200" indent="-457200">
              <a:buFont typeface="+mj-lt"/>
              <a:buAutoNum type="arabicPeriod"/>
            </a:pPr>
            <a:r>
              <a:rPr lang="en-US" sz="2000" dirty="0"/>
              <a:t>Intent</a:t>
            </a:r>
          </a:p>
          <a:p>
            <a:pPr marL="457200" indent="-457200">
              <a:buFont typeface="+mj-lt"/>
              <a:buAutoNum type="arabicPeriod"/>
            </a:pPr>
            <a:r>
              <a:rPr lang="en-US" sz="2000" dirty="0"/>
              <a:t>Problem </a:t>
            </a:r>
          </a:p>
          <a:p>
            <a:pPr marL="457200" indent="-457200">
              <a:buFont typeface="+mj-lt"/>
              <a:buAutoNum type="arabicPeriod"/>
            </a:pPr>
            <a:r>
              <a:rPr lang="en-US" sz="2000" dirty="0"/>
              <a:t>Solution</a:t>
            </a:r>
          </a:p>
          <a:p>
            <a:pPr marL="457200" indent="-457200">
              <a:buFont typeface="+mj-lt"/>
              <a:buAutoNum type="arabicPeriod"/>
            </a:pPr>
            <a:r>
              <a:rPr lang="en-US" sz="2000" dirty="0"/>
              <a:t>UML Structure</a:t>
            </a:r>
          </a:p>
          <a:p>
            <a:pPr marL="457200" indent="-457200">
              <a:buFont typeface="+mj-lt"/>
              <a:buAutoNum type="arabicPeriod"/>
            </a:pPr>
            <a:r>
              <a:rPr lang="en-US" sz="2000" dirty="0"/>
              <a:t>Participants</a:t>
            </a:r>
          </a:p>
          <a:p>
            <a:pPr marL="457200" indent="-457200">
              <a:buFont typeface="+mj-lt"/>
              <a:buAutoNum type="arabicPeriod"/>
            </a:pPr>
            <a:r>
              <a:rPr lang="en-US" sz="2000" dirty="0"/>
              <a:t>Applicability</a:t>
            </a:r>
          </a:p>
          <a:p>
            <a:pPr marL="457200" indent="-457200">
              <a:buFont typeface="+mj-lt"/>
              <a:buAutoNum type="arabicPeriod"/>
            </a:pPr>
            <a:r>
              <a:rPr lang="en-US" sz="2000" dirty="0"/>
              <a:t>How to Implement?</a:t>
            </a:r>
          </a:p>
          <a:p>
            <a:pPr marL="457200" indent="-457200">
              <a:buFont typeface="+mj-lt"/>
              <a:buAutoNum type="arabicPeriod"/>
            </a:pPr>
            <a:r>
              <a:rPr lang="en-US" sz="2000" dirty="0"/>
              <a:t>Example</a:t>
            </a:r>
          </a:p>
          <a:p>
            <a:endParaRPr lang="en-PK" sz="2000" dirty="0"/>
          </a:p>
        </p:txBody>
      </p:sp>
      <p:sp>
        <p:nvSpPr>
          <p:cNvPr id="4" name="Date Placeholder 3">
            <a:extLst>
              <a:ext uri="{FF2B5EF4-FFF2-40B4-BE49-F238E27FC236}">
                <a16:creationId xmlns:a16="http://schemas.microsoft.com/office/drawing/2014/main" id="{739EEB5C-889D-4490-C188-2B4402A282F7}"/>
              </a:ext>
            </a:extLst>
          </p:cNvPr>
          <p:cNvSpPr>
            <a:spLocks noGrp="1"/>
          </p:cNvSpPr>
          <p:nvPr>
            <p:ph type="dt" sz="half" idx="10"/>
          </p:nvPr>
        </p:nvSpPr>
        <p:spPr/>
        <p:txBody>
          <a:bodyPr/>
          <a:lstStyle/>
          <a:p>
            <a:r>
              <a:rPr lang="en-US" dirty="0"/>
              <a:t>13/02/23</a:t>
            </a:r>
          </a:p>
        </p:txBody>
      </p:sp>
      <p:sp>
        <p:nvSpPr>
          <p:cNvPr id="5" name="Footer Placeholder 4">
            <a:extLst>
              <a:ext uri="{FF2B5EF4-FFF2-40B4-BE49-F238E27FC236}">
                <a16:creationId xmlns:a16="http://schemas.microsoft.com/office/drawing/2014/main" id="{9234A78A-D3FD-6377-11BC-4C3E210AAAB1}"/>
              </a:ext>
            </a:extLst>
          </p:cNvPr>
          <p:cNvSpPr>
            <a:spLocks noGrp="1"/>
          </p:cNvSpPr>
          <p:nvPr>
            <p:ph type="ftr" sz="quarter" idx="11"/>
          </p:nvPr>
        </p:nvSpPr>
        <p:spPr/>
        <p:txBody>
          <a:bodyPr/>
          <a:lstStyle/>
          <a:p>
            <a:r>
              <a:rPr lang="en-US" dirty="0"/>
              <a:t>Prototype DP</a:t>
            </a:r>
          </a:p>
        </p:txBody>
      </p:sp>
      <p:sp>
        <p:nvSpPr>
          <p:cNvPr id="6" name="Slide Number Placeholder 5">
            <a:extLst>
              <a:ext uri="{FF2B5EF4-FFF2-40B4-BE49-F238E27FC236}">
                <a16:creationId xmlns:a16="http://schemas.microsoft.com/office/drawing/2014/main" id="{32051B1A-F1F3-F9C6-82CB-0B4F4745D5C6}"/>
              </a:ext>
            </a:extLst>
          </p:cNvPr>
          <p:cNvSpPr>
            <a:spLocks noGrp="1"/>
          </p:cNvSpPr>
          <p:nvPr>
            <p:ph type="sldNum" sz="quarter" idx="12"/>
          </p:nvPr>
        </p:nvSpPr>
        <p:spPr/>
        <p:txBody>
          <a:bodyPr/>
          <a:lstStyle/>
          <a:p>
            <a:fld id="{B776CE9F-4BD8-A748-847B-B97BB3C5BACA}" type="slidenum">
              <a:rPr lang="en-US" smtClean="0"/>
              <a:t>2</a:t>
            </a:fld>
            <a:endParaRPr lang="en-US" dirty="0"/>
          </a:p>
        </p:txBody>
      </p:sp>
    </p:spTree>
    <p:extLst>
      <p:ext uri="{BB962C8B-B14F-4D97-AF65-F5344CB8AC3E}">
        <p14:creationId xmlns:p14="http://schemas.microsoft.com/office/powerpoint/2010/main" val="2946562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D7C7C-78AF-E4E2-5112-49674ABC56FF}"/>
              </a:ext>
            </a:extLst>
          </p:cNvPr>
          <p:cNvSpPr>
            <a:spLocks noGrp="1"/>
          </p:cNvSpPr>
          <p:nvPr>
            <p:ph type="title"/>
          </p:nvPr>
        </p:nvSpPr>
        <p:spPr/>
        <p:txBody>
          <a:bodyPr/>
          <a:lstStyle/>
          <a:p>
            <a:r>
              <a:rPr lang="en-US" dirty="0"/>
              <a:t>introduction</a:t>
            </a:r>
            <a:endParaRPr lang="en-PK" dirty="0"/>
          </a:p>
        </p:txBody>
      </p:sp>
      <p:sp>
        <p:nvSpPr>
          <p:cNvPr id="3" name="Content Placeholder 2">
            <a:extLst>
              <a:ext uri="{FF2B5EF4-FFF2-40B4-BE49-F238E27FC236}">
                <a16:creationId xmlns:a16="http://schemas.microsoft.com/office/drawing/2014/main" id="{D600A923-463A-7417-E1E2-2A0617915C67}"/>
              </a:ext>
            </a:extLst>
          </p:cNvPr>
          <p:cNvSpPr>
            <a:spLocks noGrp="1"/>
          </p:cNvSpPr>
          <p:nvPr>
            <p:ph idx="1"/>
          </p:nvPr>
        </p:nvSpPr>
        <p:spPr/>
        <p:txBody>
          <a:bodyPr/>
          <a:lstStyle/>
          <a:p>
            <a:pPr algn="just">
              <a:buFont typeface="Wingdings" panose="05000000000000000000" pitchFamily="2" charset="2"/>
              <a:buChar char="v"/>
            </a:pPr>
            <a:r>
              <a:rPr lang="en-US" sz="2000" dirty="0"/>
              <a:t> Prototype design pattern is one of the Creational Design pattern, so it provides a mechanism of object creation.</a:t>
            </a:r>
          </a:p>
          <a:p>
            <a:pPr algn="just">
              <a:buFont typeface="Wingdings" panose="05000000000000000000" pitchFamily="2" charset="2"/>
              <a:buChar char="v"/>
            </a:pPr>
            <a:r>
              <a:rPr lang="en-US" sz="2000" dirty="0"/>
              <a:t> Prototype design pattern is used when the Object creation is a costly affair and requires a lot of time and resources and you have a similar object already existing.</a:t>
            </a:r>
          </a:p>
          <a:p>
            <a:pPr algn="just">
              <a:buFont typeface="Wingdings" panose="05000000000000000000" pitchFamily="2" charset="2"/>
              <a:buChar char="v"/>
            </a:pPr>
            <a:r>
              <a:rPr lang="en-US" sz="2000" dirty="0"/>
              <a:t> Prototype pattern provides a mechanism to copy the original object to a new object and then modify it according to our needs.</a:t>
            </a:r>
            <a:endParaRPr lang="en-PK" sz="2000" dirty="0"/>
          </a:p>
        </p:txBody>
      </p:sp>
      <p:sp>
        <p:nvSpPr>
          <p:cNvPr id="4" name="Date Placeholder 3">
            <a:extLst>
              <a:ext uri="{FF2B5EF4-FFF2-40B4-BE49-F238E27FC236}">
                <a16:creationId xmlns:a16="http://schemas.microsoft.com/office/drawing/2014/main" id="{20494745-9646-E03A-A8BD-BCE8D6ADAAEA}"/>
              </a:ext>
            </a:extLst>
          </p:cNvPr>
          <p:cNvSpPr>
            <a:spLocks noGrp="1"/>
          </p:cNvSpPr>
          <p:nvPr>
            <p:ph type="dt" sz="half" idx="10"/>
          </p:nvPr>
        </p:nvSpPr>
        <p:spPr/>
        <p:txBody>
          <a:bodyPr/>
          <a:lstStyle/>
          <a:p>
            <a:r>
              <a:rPr lang="en-US" dirty="0"/>
              <a:t>13/02/23</a:t>
            </a:r>
          </a:p>
        </p:txBody>
      </p:sp>
      <p:sp>
        <p:nvSpPr>
          <p:cNvPr id="5" name="Footer Placeholder 4">
            <a:extLst>
              <a:ext uri="{FF2B5EF4-FFF2-40B4-BE49-F238E27FC236}">
                <a16:creationId xmlns:a16="http://schemas.microsoft.com/office/drawing/2014/main" id="{F1D76DDC-C9BB-3CCC-7038-A25CF292621C}"/>
              </a:ext>
            </a:extLst>
          </p:cNvPr>
          <p:cNvSpPr>
            <a:spLocks noGrp="1"/>
          </p:cNvSpPr>
          <p:nvPr>
            <p:ph type="ftr" sz="quarter" idx="11"/>
          </p:nvPr>
        </p:nvSpPr>
        <p:spPr/>
        <p:txBody>
          <a:bodyPr/>
          <a:lstStyle/>
          <a:p>
            <a:r>
              <a:rPr lang="en-US" dirty="0"/>
              <a:t>Prototype DP</a:t>
            </a:r>
          </a:p>
        </p:txBody>
      </p:sp>
      <p:sp>
        <p:nvSpPr>
          <p:cNvPr id="6" name="Slide Number Placeholder 5">
            <a:extLst>
              <a:ext uri="{FF2B5EF4-FFF2-40B4-BE49-F238E27FC236}">
                <a16:creationId xmlns:a16="http://schemas.microsoft.com/office/drawing/2014/main" id="{236DBFBC-F8D5-9D21-866E-3F4D583B5D14}"/>
              </a:ext>
            </a:extLst>
          </p:cNvPr>
          <p:cNvSpPr>
            <a:spLocks noGrp="1"/>
          </p:cNvSpPr>
          <p:nvPr>
            <p:ph type="sldNum" sz="quarter" idx="12"/>
          </p:nvPr>
        </p:nvSpPr>
        <p:spPr/>
        <p:txBody>
          <a:bodyPr/>
          <a:lstStyle/>
          <a:p>
            <a:fld id="{B776CE9F-4BD8-A748-847B-B97BB3C5BACA}" type="slidenum">
              <a:rPr lang="en-US" smtClean="0"/>
              <a:t>3</a:t>
            </a:fld>
            <a:endParaRPr lang="en-US" dirty="0"/>
          </a:p>
        </p:txBody>
      </p:sp>
    </p:spTree>
    <p:extLst>
      <p:ext uri="{BB962C8B-B14F-4D97-AF65-F5344CB8AC3E}">
        <p14:creationId xmlns:p14="http://schemas.microsoft.com/office/powerpoint/2010/main" val="2827883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D7C7C-78AF-E4E2-5112-49674ABC56FF}"/>
              </a:ext>
            </a:extLst>
          </p:cNvPr>
          <p:cNvSpPr>
            <a:spLocks noGrp="1"/>
          </p:cNvSpPr>
          <p:nvPr>
            <p:ph type="title"/>
          </p:nvPr>
        </p:nvSpPr>
        <p:spPr/>
        <p:txBody>
          <a:bodyPr/>
          <a:lstStyle/>
          <a:p>
            <a:r>
              <a:rPr lang="en-US" dirty="0"/>
              <a:t>intent</a:t>
            </a:r>
            <a:endParaRPr lang="en-PK" dirty="0"/>
          </a:p>
        </p:txBody>
      </p:sp>
      <p:sp>
        <p:nvSpPr>
          <p:cNvPr id="3" name="Content Placeholder 2">
            <a:extLst>
              <a:ext uri="{FF2B5EF4-FFF2-40B4-BE49-F238E27FC236}">
                <a16:creationId xmlns:a16="http://schemas.microsoft.com/office/drawing/2014/main" id="{D600A923-463A-7417-E1E2-2A0617915C67}"/>
              </a:ext>
            </a:extLst>
          </p:cNvPr>
          <p:cNvSpPr>
            <a:spLocks noGrp="1"/>
          </p:cNvSpPr>
          <p:nvPr>
            <p:ph idx="1"/>
          </p:nvPr>
        </p:nvSpPr>
        <p:spPr/>
        <p:txBody>
          <a:bodyPr/>
          <a:lstStyle/>
          <a:p>
            <a:pPr algn="just">
              <a:buFont typeface="Wingdings" panose="05000000000000000000" pitchFamily="2" charset="2"/>
              <a:buChar char="v"/>
            </a:pPr>
            <a:r>
              <a:rPr lang="en-US" sz="2400" dirty="0"/>
              <a:t> To specify the kinds of objects to create using a prototypical instance, and create new objects by copying this prototype.</a:t>
            </a:r>
            <a:endParaRPr lang="en-PK" sz="2400" dirty="0"/>
          </a:p>
        </p:txBody>
      </p:sp>
      <p:sp>
        <p:nvSpPr>
          <p:cNvPr id="4" name="Date Placeholder 3">
            <a:extLst>
              <a:ext uri="{FF2B5EF4-FFF2-40B4-BE49-F238E27FC236}">
                <a16:creationId xmlns:a16="http://schemas.microsoft.com/office/drawing/2014/main" id="{20494745-9646-E03A-A8BD-BCE8D6ADAAEA}"/>
              </a:ext>
            </a:extLst>
          </p:cNvPr>
          <p:cNvSpPr>
            <a:spLocks noGrp="1"/>
          </p:cNvSpPr>
          <p:nvPr>
            <p:ph type="dt" sz="half" idx="10"/>
          </p:nvPr>
        </p:nvSpPr>
        <p:spPr/>
        <p:txBody>
          <a:bodyPr/>
          <a:lstStyle/>
          <a:p>
            <a:r>
              <a:rPr lang="en-US" dirty="0"/>
              <a:t>13/02/23</a:t>
            </a:r>
          </a:p>
        </p:txBody>
      </p:sp>
      <p:sp>
        <p:nvSpPr>
          <p:cNvPr id="5" name="Footer Placeholder 4">
            <a:extLst>
              <a:ext uri="{FF2B5EF4-FFF2-40B4-BE49-F238E27FC236}">
                <a16:creationId xmlns:a16="http://schemas.microsoft.com/office/drawing/2014/main" id="{F1D76DDC-C9BB-3CCC-7038-A25CF292621C}"/>
              </a:ext>
            </a:extLst>
          </p:cNvPr>
          <p:cNvSpPr>
            <a:spLocks noGrp="1"/>
          </p:cNvSpPr>
          <p:nvPr>
            <p:ph type="ftr" sz="quarter" idx="11"/>
          </p:nvPr>
        </p:nvSpPr>
        <p:spPr/>
        <p:txBody>
          <a:bodyPr/>
          <a:lstStyle/>
          <a:p>
            <a:r>
              <a:rPr lang="en-US" dirty="0"/>
              <a:t>Prototype DP</a:t>
            </a:r>
          </a:p>
        </p:txBody>
      </p:sp>
      <p:sp>
        <p:nvSpPr>
          <p:cNvPr id="6" name="Slide Number Placeholder 5">
            <a:extLst>
              <a:ext uri="{FF2B5EF4-FFF2-40B4-BE49-F238E27FC236}">
                <a16:creationId xmlns:a16="http://schemas.microsoft.com/office/drawing/2014/main" id="{236DBFBC-F8D5-9D21-866E-3F4D583B5D14}"/>
              </a:ext>
            </a:extLst>
          </p:cNvPr>
          <p:cNvSpPr>
            <a:spLocks noGrp="1"/>
          </p:cNvSpPr>
          <p:nvPr>
            <p:ph type="sldNum" sz="quarter" idx="12"/>
          </p:nvPr>
        </p:nvSpPr>
        <p:spPr/>
        <p:txBody>
          <a:bodyPr/>
          <a:lstStyle/>
          <a:p>
            <a:fld id="{B776CE9F-4BD8-A748-847B-B97BB3C5BACA}" type="slidenum">
              <a:rPr lang="en-US" smtClean="0"/>
              <a:t>4</a:t>
            </a:fld>
            <a:endParaRPr lang="en-US" dirty="0"/>
          </a:p>
        </p:txBody>
      </p:sp>
      <p:pic>
        <p:nvPicPr>
          <p:cNvPr id="8" name="Picture 7">
            <a:extLst>
              <a:ext uri="{FF2B5EF4-FFF2-40B4-BE49-F238E27FC236}">
                <a16:creationId xmlns:a16="http://schemas.microsoft.com/office/drawing/2014/main" id="{0E3DD248-E683-5C51-A083-C440A6B61F8E}"/>
              </a:ext>
            </a:extLst>
          </p:cNvPr>
          <p:cNvPicPr>
            <a:picLocks noChangeAspect="1"/>
          </p:cNvPicPr>
          <p:nvPr/>
        </p:nvPicPr>
        <p:blipFill>
          <a:blip r:embed="rId2"/>
          <a:stretch>
            <a:fillRect/>
          </a:stretch>
        </p:blipFill>
        <p:spPr>
          <a:xfrm>
            <a:off x="5808372" y="2691685"/>
            <a:ext cx="6156101" cy="3219718"/>
          </a:xfrm>
          <a:prstGeom prst="rect">
            <a:avLst/>
          </a:prstGeom>
        </p:spPr>
      </p:pic>
    </p:spTree>
    <p:extLst>
      <p:ext uri="{BB962C8B-B14F-4D97-AF65-F5344CB8AC3E}">
        <p14:creationId xmlns:p14="http://schemas.microsoft.com/office/powerpoint/2010/main" val="2410485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D7C7C-78AF-E4E2-5112-49674ABC56FF}"/>
              </a:ext>
            </a:extLst>
          </p:cNvPr>
          <p:cNvSpPr>
            <a:spLocks noGrp="1"/>
          </p:cNvSpPr>
          <p:nvPr>
            <p:ph type="title"/>
          </p:nvPr>
        </p:nvSpPr>
        <p:spPr/>
        <p:txBody>
          <a:bodyPr/>
          <a:lstStyle/>
          <a:p>
            <a:r>
              <a:rPr lang="en-US" dirty="0"/>
              <a:t>Problem</a:t>
            </a:r>
            <a:endParaRPr lang="en-PK" dirty="0"/>
          </a:p>
        </p:txBody>
      </p:sp>
      <p:sp>
        <p:nvSpPr>
          <p:cNvPr id="3" name="Content Placeholder 2">
            <a:extLst>
              <a:ext uri="{FF2B5EF4-FFF2-40B4-BE49-F238E27FC236}">
                <a16:creationId xmlns:a16="http://schemas.microsoft.com/office/drawing/2014/main" id="{D600A923-463A-7417-E1E2-2A0617915C67}"/>
              </a:ext>
            </a:extLst>
          </p:cNvPr>
          <p:cNvSpPr>
            <a:spLocks noGrp="1"/>
          </p:cNvSpPr>
          <p:nvPr>
            <p:ph idx="1"/>
          </p:nvPr>
        </p:nvSpPr>
        <p:spPr/>
        <p:txBody>
          <a:bodyPr/>
          <a:lstStyle/>
          <a:p>
            <a:pPr algn="just">
              <a:buFont typeface="Wingdings" panose="05000000000000000000" pitchFamily="2" charset="2"/>
              <a:buChar char="v"/>
            </a:pPr>
            <a:r>
              <a:rPr lang="en-US" sz="2000" dirty="0"/>
              <a:t> Say you have an object, and you want to create an exact copy of it. How would you do it?</a:t>
            </a:r>
          </a:p>
          <a:p>
            <a:pPr algn="just">
              <a:buFont typeface="Wingdings" panose="05000000000000000000" pitchFamily="2" charset="2"/>
              <a:buChar char="v"/>
            </a:pPr>
            <a:endParaRPr lang="en-US" sz="2000" dirty="0"/>
          </a:p>
          <a:p>
            <a:pPr algn="just">
              <a:buFont typeface="Wingdings" panose="05000000000000000000" pitchFamily="2" charset="2"/>
              <a:buChar char="v"/>
            </a:pPr>
            <a:endParaRPr lang="en-PK" sz="2000" dirty="0"/>
          </a:p>
        </p:txBody>
      </p:sp>
      <p:sp>
        <p:nvSpPr>
          <p:cNvPr id="4" name="Date Placeholder 3">
            <a:extLst>
              <a:ext uri="{FF2B5EF4-FFF2-40B4-BE49-F238E27FC236}">
                <a16:creationId xmlns:a16="http://schemas.microsoft.com/office/drawing/2014/main" id="{20494745-9646-E03A-A8BD-BCE8D6ADAAEA}"/>
              </a:ext>
            </a:extLst>
          </p:cNvPr>
          <p:cNvSpPr>
            <a:spLocks noGrp="1"/>
          </p:cNvSpPr>
          <p:nvPr>
            <p:ph type="dt" sz="half" idx="10"/>
          </p:nvPr>
        </p:nvSpPr>
        <p:spPr/>
        <p:txBody>
          <a:bodyPr/>
          <a:lstStyle/>
          <a:p>
            <a:r>
              <a:rPr lang="en-US" dirty="0"/>
              <a:t>13/02/23</a:t>
            </a:r>
          </a:p>
        </p:txBody>
      </p:sp>
      <p:sp>
        <p:nvSpPr>
          <p:cNvPr id="5" name="Footer Placeholder 4">
            <a:extLst>
              <a:ext uri="{FF2B5EF4-FFF2-40B4-BE49-F238E27FC236}">
                <a16:creationId xmlns:a16="http://schemas.microsoft.com/office/drawing/2014/main" id="{F1D76DDC-C9BB-3CCC-7038-A25CF292621C}"/>
              </a:ext>
            </a:extLst>
          </p:cNvPr>
          <p:cNvSpPr>
            <a:spLocks noGrp="1"/>
          </p:cNvSpPr>
          <p:nvPr>
            <p:ph type="ftr" sz="quarter" idx="11"/>
          </p:nvPr>
        </p:nvSpPr>
        <p:spPr/>
        <p:txBody>
          <a:bodyPr/>
          <a:lstStyle/>
          <a:p>
            <a:r>
              <a:rPr lang="en-US" dirty="0"/>
              <a:t>Prototype DP</a:t>
            </a:r>
          </a:p>
        </p:txBody>
      </p:sp>
      <p:sp>
        <p:nvSpPr>
          <p:cNvPr id="6" name="Slide Number Placeholder 5">
            <a:extLst>
              <a:ext uri="{FF2B5EF4-FFF2-40B4-BE49-F238E27FC236}">
                <a16:creationId xmlns:a16="http://schemas.microsoft.com/office/drawing/2014/main" id="{236DBFBC-F8D5-9D21-866E-3F4D583B5D14}"/>
              </a:ext>
            </a:extLst>
          </p:cNvPr>
          <p:cNvSpPr>
            <a:spLocks noGrp="1"/>
          </p:cNvSpPr>
          <p:nvPr>
            <p:ph type="sldNum" sz="quarter" idx="12"/>
          </p:nvPr>
        </p:nvSpPr>
        <p:spPr/>
        <p:txBody>
          <a:bodyPr/>
          <a:lstStyle/>
          <a:p>
            <a:fld id="{B776CE9F-4BD8-A748-847B-B97BB3C5BACA}" type="slidenum">
              <a:rPr lang="en-US" smtClean="0"/>
              <a:t>5</a:t>
            </a:fld>
            <a:endParaRPr lang="en-US" dirty="0"/>
          </a:p>
        </p:txBody>
      </p:sp>
      <p:pic>
        <p:nvPicPr>
          <p:cNvPr id="8" name="Picture 7">
            <a:extLst>
              <a:ext uri="{FF2B5EF4-FFF2-40B4-BE49-F238E27FC236}">
                <a16:creationId xmlns:a16="http://schemas.microsoft.com/office/drawing/2014/main" id="{7A829027-D169-5216-91AB-E3A5E259EEF3}"/>
              </a:ext>
            </a:extLst>
          </p:cNvPr>
          <p:cNvPicPr>
            <a:picLocks noChangeAspect="1"/>
          </p:cNvPicPr>
          <p:nvPr/>
        </p:nvPicPr>
        <p:blipFill>
          <a:blip r:embed="rId2"/>
          <a:stretch>
            <a:fillRect/>
          </a:stretch>
        </p:blipFill>
        <p:spPr>
          <a:xfrm>
            <a:off x="4347521" y="2537137"/>
            <a:ext cx="7237927" cy="3312285"/>
          </a:xfrm>
          <a:prstGeom prst="rect">
            <a:avLst/>
          </a:prstGeom>
        </p:spPr>
      </p:pic>
    </p:spTree>
    <p:extLst>
      <p:ext uri="{BB962C8B-B14F-4D97-AF65-F5344CB8AC3E}">
        <p14:creationId xmlns:p14="http://schemas.microsoft.com/office/powerpoint/2010/main" val="856263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D7C7C-78AF-E4E2-5112-49674ABC56FF}"/>
              </a:ext>
            </a:extLst>
          </p:cNvPr>
          <p:cNvSpPr>
            <a:spLocks noGrp="1"/>
          </p:cNvSpPr>
          <p:nvPr>
            <p:ph type="title"/>
          </p:nvPr>
        </p:nvSpPr>
        <p:spPr/>
        <p:txBody>
          <a:bodyPr/>
          <a:lstStyle/>
          <a:p>
            <a:r>
              <a:rPr lang="en-US" dirty="0"/>
              <a:t>Solution</a:t>
            </a:r>
            <a:endParaRPr lang="en-PK" dirty="0"/>
          </a:p>
        </p:txBody>
      </p:sp>
      <p:sp>
        <p:nvSpPr>
          <p:cNvPr id="3" name="Content Placeholder 2">
            <a:extLst>
              <a:ext uri="{FF2B5EF4-FFF2-40B4-BE49-F238E27FC236}">
                <a16:creationId xmlns:a16="http://schemas.microsoft.com/office/drawing/2014/main" id="{D600A923-463A-7417-E1E2-2A0617915C67}"/>
              </a:ext>
            </a:extLst>
          </p:cNvPr>
          <p:cNvSpPr>
            <a:spLocks noGrp="1"/>
          </p:cNvSpPr>
          <p:nvPr>
            <p:ph idx="1"/>
          </p:nvPr>
        </p:nvSpPr>
        <p:spPr/>
        <p:txBody>
          <a:bodyPr/>
          <a:lstStyle/>
          <a:p>
            <a:pPr algn="just">
              <a:buFont typeface="Wingdings" panose="05000000000000000000" pitchFamily="2" charset="2"/>
              <a:buChar char="v"/>
            </a:pPr>
            <a:r>
              <a:rPr lang="en-US" sz="2000" dirty="0"/>
              <a:t> The Prototype pattern delegates the cloning process to the actual objects that are being cloned.</a:t>
            </a:r>
          </a:p>
          <a:p>
            <a:pPr algn="just">
              <a:buFont typeface="Wingdings" panose="05000000000000000000" pitchFamily="2" charset="2"/>
              <a:buChar char="v"/>
            </a:pPr>
            <a:r>
              <a:rPr lang="en-US" sz="2000" dirty="0"/>
              <a:t> The pattern declares a common interface for all objects that support cloning.</a:t>
            </a:r>
          </a:p>
          <a:p>
            <a:pPr algn="just">
              <a:buFont typeface="Wingdings" panose="05000000000000000000" pitchFamily="2" charset="2"/>
              <a:buChar char="v"/>
            </a:pPr>
            <a:r>
              <a:rPr lang="en-US" sz="2000" dirty="0"/>
              <a:t> This interface lets you clone an object without coupling your code to the class of that object.</a:t>
            </a:r>
          </a:p>
          <a:p>
            <a:pPr algn="just">
              <a:buFont typeface="Wingdings" panose="05000000000000000000" pitchFamily="2" charset="2"/>
              <a:buChar char="v"/>
            </a:pPr>
            <a:r>
              <a:rPr lang="en-US" sz="2000" dirty="0"/>
              <a:t> Usually, such an interface contains just a single clone method.</a:t>
            </a:r>
          </a:p>
          <a:p>
            <a:pPr algn="just">
              <a:buFont typeface="Wingdings" panose="05000000000000000000" pitchFamily="2" charset="2"/>
              <a:buChar char="v"/>
            </a:pPr>
            <a:r>
              <a:rPr lang="en-US" sz="2000" dirty="0"/>
              <a:t>The implementation of the clone method is very similar in all classes.</a:t>
            </a:r>
          </a:p>
          <a:p>
            <a:pPr algn="just">
              <a:buFont typeface="Wingdings" panose="05000000000000000000" pitchFamily="2" charset="2"/>
              <a:buChar char="v"/>
            </a:pPr>
            <a:endParaRPr lang="en-PK" sz="2000" dirty="0"/>
          </a:p>
        </p:txBody>
      </p:sp>
      <p:sp>
        <p:nvSpPr>
          <p:cNvPr id="4" name="Date Placeholder 3">
            <a:extLst>
              <a:ext uri="{FF2B5EF4-FFF2-40B4-BE49-F238E27FC236}">
                <a16:creationId xmlns:a16="http://schemas.microsoft.com/office/drawing/2014/main" id="{20494745-9646-E03A-A8BD-BCE8D6ADAAEA}"/>
              </a:ext>
            </a:extLst>
          </p:cNvPr>
          <p:cNvSpPr>
            <a:spLocks noGrp="1"/>
          </p:cNvSpPr>
          <p:nvPr>
            <p:ph type="dt" sz="half" idx="10"/>
          </p:nvPr>
        </p:nvSpPr>
        <p:spPr/>
        <p:txBody>
          <a:bodyPr/>
          <a:lstStyle/>
          <a:p>
            <a:r>
              <a:rPr lang="en-US" dirty="0"/>
              <a:t>13/02/23</a:t>
            </a:r>
          </a:p>
        </p:txBody>
      </p:sp>
      <p:sp>
        <p:nvSpPr>
          <p:cNvPr id="5" name="Footer Placeholder 4">
            <a:extLst>
              <a:ext uri="{FF2B5EF4-FFF2-40B4-BE49-F238E27FC236}">
                <a16:creationId xmlns:a16="http://schemas.microsoft.com/office/drawing/2014/main" id="{F1D76DDC-C9BB-3CCC-7038-A25CF292621C}"/>
              </a:ext>
            </a:extLst>
          </p:cNvPr>
          <p:cNvSpPr>
            <a:spLocks noGrp="1"/>
          </p:cNvSpPr>
          <p:nvPr>
            <p:ph type="ftr" sz="quarter" idx="11"/>
          </p:nvPr>
        </p:nvSpPr>
        <p:spPr/>
        <p:txBody>
          <a:bodyPr/>
          <a:lstStyle/>
          <a:p>
            <a:r>
              <a:rPr lang="en-US" dirty="0"/>
              <a:t>Prototype DP</a:t>
            </a:r>
          </a:p>
        </p:txBody>
      </p:sp>
      <p:sp>
        <p:nvSpPr>
          <p:cNvPr id="6" name="Slide Number Placeholder 5">
            <a:extLst>
              <a:ext uri="{FF2B5EF4-FFF2-40B4-BE49-F238E27FC236}">
                <a16:creationId xmlns:a16="http://schemas.microsoft.com/office/drawing/2014/main" id="{236DBFBC-F8D5-9D21-866E-3F4D583B5D14}"/>
              </a:ext>
            </a:extLst>
          </p:cNvPr>
          <p:cNvSpPr>
            <a:spLocks noGrp="1"/>
          </p:cNvSpPr>
          <p:nvPr>
            <p:ph type="sldNum" sz="quarter" idx="12"/>
          </p:nvPr>
        </p:nvSpPr>
        <p:spPr/>
        <p:txBody>
          <a:bodyPr/>
          <a:lstStyle/>
          <a:p>
            <a:fld id="{B776CE9F-4BD8-A748-847B-B97BB3C5BACA}" type="slidenum">
              <a:rPr lang="en-US" smtClean="0"/>
              <a:t>6</a:t>
            </a:fld>
            <a:endParaRPr lang="en-US" dirty="0"/>
          </a:p>
        </p:txBody>
      </p:sp>
      <p:pic>
        <p:nvPicPr>
          <p:cNvPr id="13" name="Picture 12">
            <a:extLst>
              <a:ext uri="{FF2B5EF4-FFF2-40B4-BE49-F238E27FC236}">
                <a16:creationId xmlns:a16="http://schemas.microsoft.com/office/drawing/2014/main" id="{DD891DE2-FD04-D119-C482-30EE284923EF}"/>
              </a:ext>
            </a:extLst>
          </p:cNvPr>
          <p:cNvPicPr>
            <a:picLocks noChangeAspect="1"/>
          </p:cNvPicPr>
          <p:nvPr/>
        </p:nvPicPr>
        <p:blipFill>
          <a:blip r:embed="rId2"/>
          <a:stretch>
            <a:fillRect/>
          </a:stretch>
        </p:blipFill>
        <p:spPr>
          <a:xfrm>
            <a:off x="8136228" y="3760631"/>
            <a:ext cx="3449220" cy="2425285"/>
          </a:xfrm>
          <a:prstGeom prst="rect">
            <a:avLst/>
          </a:prstGeom>
          <a:ln>
            <a:noFill/>
          </a:ln>
          <a:effectLst>
            <a:outerShdw blurRad="184150" dist="241300" dir="11520000" sx="110000" sy="110000" algn="ctr">
              <a:srgbClr val="000000">
                <a:alpha val="18000"/>
              </a:srgbClr>
            </a:outerShdw>
          </a:effectLst>
        </p:spPr>
      </p:pic>
    </p:spTree>
    <p:extLst>
      <p:ext uri="{BB962C8B-B14F-4D97-AF65-F5344CB8AC3E}">
        <p14:creationId xmlns:p14="http://schemas.microsoft.com/office/powerpoint/2010/main" val="598945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D7C7C-78AF-E4E2-5112-49674ABC56FF}"/>
              </a:ext>
            </a:extLst>
          </p:cNvPr>
          <p:cNvSpPr>
            <a:spLocks noGrp="1"/>
          </p:cNvSpPr>
          <p:nvPr>
            <p:ph type="title"/>
          </p:nvPr>
        </p:nvSpPr>
        <p:spPr/>
        <p:txBody>
          <a:bodyPr/>
          <a:lstStyle/>
          <a:p>
            <a:r>
              <a:rPr lang="en-US" dirty="0"/>
              <a:t>UML Structure</a:t>
            </a:r>
            <a:endParaRPr lang="en-PK" dirty="0"/>
          </a:p>
        </p:txBody>
      </p:sp>
      <p:sp>
        <p:nvSpPr>
          <p:cNvPr id="4" name="Date Placeholder 3">
            <a:extLst>
              <a:ext uri="{FF2B5EF4-FFF2-40B4-BE49-F238E27FC236}">
                <a16:creationId xmlns:a16="http://schemas.microsoft.com/office/drawing/2014/main" id="{20494745-9646-E03A-A8BD-BCE8D6ADAAEA}"/>
              </a:ext>
            </a:extLst>
          </p:cNvPr>
          <p:cNvSpPr>
            <a:spLocks noGrp="1"/>
          </p:cNvSpPr>
          <p:nvPr>
            <p:ph type="dt" sz="half" idx="10"/>
          </p:nvPr>
        </p:nvSpPr>
        <p:spPr/>
        <p:txBody>
          <a:bodyPr/>
          <a:lstStyle/>
          <a:p>
            <a:r>
              <a:rPr lang="en-US" dirty="0"/>
              <a:t>13/02/23</a:t>
            </a:r>
          </a:p>
        </p:txBody>
      </p:sp>
      <p:sp>
        <p:nvSpPr>
          <p:cNvPr id="5" name="Footer Placeholder 4">
            <a:extLst>
              <a:ext uri="{FF2B5EF4-FFF2-40B4-BE49-F238E27FC236}">
                <a16:creationId xmlns:a16="http://schemas.microsoft.com/office/drawing/2014/main" id="{F1D76DDC-C9BB-3CCC-7038-A25CF292621C}"/>
              </a:ext>
            </a:extLst>
          </p:cNvPr>
          <p:cNvSpPr>
            <a:spLocks noGrp="1"/>
          </p:cNvSpPr>
          <p:nvPr>
            <p:ph type="ftr" sz="quarter" idx="11"/>
          </p:nvPr>
        </p:nvSpPr>
        <p:spPr/>
        <p:txBody>
          <a:bodyPr/>
          <a:lstStyle/>
          <a:p>
            <a:r>
              <a:rPr lang="en-US" dirty="0"/>
              <a:t>Prototype DP</a:t>
            </a:r>
          </a:p>
        </p:txBody>
      </p:sp>
      <p:sp>
        <p:nvSpPr>
          <p:cNvPr id="6" name="Slide Number Placeholder 5">
            <a:extLst>
              <a:ext uri="{FF2B5EF4-FFF2-40B4-BE49-F238E27FC236}">
                <a16:creationId xmlns:a16="http://schemas.microsoft.com/office/drawing/2014/main" id="{236DBFBC-F8D5-9D21-866E-3F4D583B5D14}"/>
              </a:ext>
            </a:extLst>
          </p:cNvPr>
          <p:cNvSpPr>
            <a:spLocks noGrp="1"/>
          </p:cNvSpPr>
          <p:nvPr>
            <p:ph type="sldNum" sz="quarter" idx="12"/>
          </p:nvPr>
        </p:nvSpPr>
        <p:spPr/>
        <p:txBody>
          <a:bodyPr/>
          <a:lstStyle/>
          <a:p>
            <a:fld id="{B776CE9F-4BD8-A748-847B-B97BB3C5BACA}" type="slidenum">
              <a:rPr lang="en-US" smtClean="0"/>
              <a:t>7</a:t>
            </a:fld>
            <a:endParaRPr lang="en-US" dirty="0"/>
          </a:p>
        </p:txBody>
      </p:sp>
      <p:pic>
        <p:nvPicPr>
          <p:cNvPr id="12" name="Content Placeholder 11">
            <a:extLst>
              <a:ext uri="{FF2B5EF4-FFF2-40B4-BE49-F238E27FC236}">
                <a16:creationId xmlns:a16="http://schemas.microsoft.com/office/drawing/2014/main" id="{62546530-EAA4-52F7-5260-73AB9AE8BBA9}"/>
              </a:ext>
            </a:extLst>
          </p:cNvPr>
          <p:cNvPicPr>
            <a:picLocks noGrp="1" noChangeAspect="1"/>
          </p:cNvPicPr>
          <p:nvPr>
            <p:ph idx="1"/>
          </p:nvPr>
        </p:nvPicPr>
        <p:blipFill>
          <a:blip r:embed="rId2"/>
          <a:stretch>
            <a:fillRect/>
          </a:stretch>
        </p:blipFill>
        <p:spPr>
          <a:xfrm>
            <a:off x="1530439" y="1609861"/>
            <a:ext cx="9131121" cy="4481846"/>
          </a:xfrm>
          <a:ln>
            <a:solidFill>
              <a:schemeClr val="tx1"/>
            </a:solidFill>
          </a:ln>
        </p:spPr>
      </p:pic>
    </p:spTree>
    <p:extLst>
      <p:ext uri="{BB962C8B-B14F-4D97-AF65-F5344CB8AC3E}">
        <p14:creationId xmlns:p14="http://schemas.microsoft.com/office/powerpoint/2010/main" val="965944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D7C7C-78AF-E4E2-5112-49674ABC56FF}"/>
              </a:ext>
            </a:extLst>
          </p:cNvPr>
          <p:cNvSpPr>
            <a:spLocks noGrp="1"/>
          </p:cNvSpPr>
          <p:nvPr>
            <p:ph type="title"/>
          </p:nvPr>
        </p:nvSpPr>
        <p:spPr/>
        <p:txBody>
          <a:bodyPr/>
          <a:lstStyle/>
          <a:p>
            <a:r>
              <a:rPr lang="en-US" dirty="0"/>
              <a:t>participants</a:t>
            </a:r>
            <a:endParaRPr lang="en-PK" dirty="0"/>
          </a:p>
        </p:txBody>
      </p:sp>
      <p:sp>
        <p:nvSpPr>
          <p:cNvPr id="3" name="Content Placeholder 2">
            <a:extLst>
              <a:ext uri="{FF2B5EF4-FFF2-40B4-BE49-F238E27FC236}">
                <a16:creationId xmlns:a16="http://schemas.microsoft.com/office/drawing/2014/main" id="{D600A923-463A-7417-E1E2-2A0617915C67}"/>
              </a:ext>
            </a:extLst>
          </p:cNvPr>
          <p:cNvSpPr>
            <a:spLocks noGrp="1"/>
          </p:cNvSpPr>
          <p:nvPr>
            <p:ph idx="1"/>
          </p:nvPr>
        </p:nvSpPr>
        <p:spPr/>
        <p:txBody>
          <a:bodyPr/>
          <a:lstStyle/>
          <a:p>
            <a:pPr algn="just">
              <a:buFont typeface="Wingdings" panose="05000000000000000000" pitchFamily="2" charset="2"/>
              <a:buChar char="v"/>
            </a:pPr>
            <a:r>
              <a:rPr lang="en-US" sz="2000" dirty="0"/>
              <a:t> </a:t>
            </a:r>
            <a:r>
              <a:rPr lang="en-US" sz="2400" b="1" dirty="0"/>
              <a:t>Prototype:</a:t>
            </a:r>
          </a:p>
          <a:p>
            <a:pPr marL="914400" lvl="2" indent="0" algn="just">
              <a:buNone/>
            </a:pPr>
            <a:r>
              <a:rPr lang="en-US" sz="2000" dirty="0"/>
              <a:t>Declare an interface for cloning itself.</a:t>
            </a:r>
          </a:p>
          <a:p>
            <a:pPr algn="just">
              <a:buFont typeface="Wingdings" panose="05000000000000000000" pitchFamily="2" charset="2"/>
              <a:buChar char="v"/>
            </a:pPr>
            <a:r>
              <a:rPr lang="en-US" sz="2400" b="1" dirty="0"/>
              <a:t>ConceretePrototype:</a:t>
            </a:r>
          </a:p>
          <a:p>
            <a:pPr marL="914400" lvl="2" indent="0" algn="just">
              <a:buNone/>
            </a:pPr>
            <a:r>
              <a:rPr lang="en-US" sz="2000" dirty="0"/>
              <a:t>Implements an operation for cloning itself.</a:t>
            </a:r>
          </a:p>
          <a:p>
            <a:pPr algn="just">
              <a:buFont typeface="Wingdings" panose="05000000000000000000" pitchFamily="2" charset="2"/>
              <a:buChar char="v"/>
            </a:pPr>
            <a:r>
              <a:rPr lang="en-US" sz="2400" b="1" dirty="0"/>
              <a:t>Client:</a:t>
            </a:r>
          </a:p>
          <a:p>
            <a:pPr marL="914400" lvl="2" indent="0" algn="just">
              <a:buNone/>
            </a:pPr>
            <a:r>
              <a:rPr lang="en-US" sz="2000" dirty="0"/>
              <a:t>Creates new object by asking a prototype to clone itself.</a:t>
            </a:r>
          </a:p>
          <a:p>
            <a:pPr marL="914400" lvl="2" indent="0" algn="just">
              <a:buNone/>
            </a:pPr>
            <a:endParaRPr lang="en-US" sz="2000" dirty="0"/>
          </a:p>
        </p:txBody>
      </p:sp>
      <p:sp>
        <p:nvSpPr>
          <p:cNvPr id="4" name="Date Placeholder 3">
            <a:extLst>
              <a:ext uri="{FF2B5EF4-FFF2-40B4-BE49-F238E27FC236}">
                <a16:creationId xmlns:a16="http://schemas.microsoft.com/office/drawing/2014/main" id="{20494745-9646-E03A-A8BD-BCE8D6ADAAEA}"/>
              </a:ext>
            </a:extLst>
          </p:cNvPr>
          <p:cNvSpPr>
            <a:spLocks noGrp="1"/>
          </p:cNvSpPr>
          <p:nvPr>
            <p:ph type="dt" sz="half" idx="10"/>
          </p:nvPr>
        </p:nvSpPr>
        <p:spPr/>
        <p:txBody>
          <a:bodyPr/>
          <a:lstStyle/>
          <a:p>
            <a:r>
              <a:rPr lang="en-US" dirty="0"/>
              <a:t>13/02/23</a:t>
            </a:r>
          </a:p>
        </p:txBody>
      </p:sp>
      <p:sp>
        <p:nvSpPr>
          <p:cNvPr id="5" name="Footer Placeholder 4">
            <a:extLst>
              <a:ext uri="{FF2B5EF4-FFF2-40B4-BE49-F238E27FC236}">
                <a16:creationId xmlns:a16="http://schemas.microsoft.com/office/drawing/2014/main" id="{F1D76DDC-C9BB-3CCC-7038-A25CF292621C}"/>
              </a:ext>
            </a:extLst>
          </p:cNvPr>
          <p:cNvSpPr>
            <a:spLocks noGrp="1"/>
          </p:cNvSpPr>
          <p:nvPr>
            <p:ph type="ftr" sz="quarter" idx="11"/>
          </p:nvPr>
        </p:nvSpPr>
        <p:spPr/>
        <p:txBody>
          <a:bodyPr/>
          <a:lstStyle/>
          <a:p>
            <a:r>
              <a:rPr lang="en-US" dirty="0"/>
              <a:t>Prototype DP</a:t>
            </a:r>
          </a:p>
        </p:txBody>
      </p:sp>
      <p:sp>
        <p:nvSpPr>
          <p:cNvPr id="6" name="Slide Number Placeholder 5">
            <a:extLst>
              <a:ext uri="{FF2B5EF4-FFF2-40B4-BE49-F238E27FC236}">
                <a16:creationId xmlns:a16="http://schemas.microsoft.com/office/drawing/2014/main" id="{236DBFBC-F8D5-9D21-866E-3F4D583B5D14}"/>
              </a:ext>
            </a:extLst>
          </p:cNvPr>
          <p:cNvSpPr>
            <a:spLocks noGrp="1"/>
          </p:cNvSpPr>
          <p:nvPr>
            <p:ph type="sldNum" sz="quarter" idx="12"/>
          </p:nvPr>
        </p:nvSpPr>
        <p:spPr/>
        <p:txBody>
          <a:bodyPr/>
          <a:lstStyle/>
          <a:p>
            <a:fld id="{B776CE9F-4BD8-A748-847B-B97BB3C5BACA}" type="slidenum">
              <a:rPr lang="en-US" smtClean="0"/>
              <a:t>8</a:t>
            </a:fld>
            <a:endParaRPr lang="en-US" dirty="0"/>
          </a:p>
        </p:txBody>
      </p:sp>
    </p:spTree>
    <p:extLst>
      <p:ext uri="{BB962C8B-B14F-4D97-AF65-F5344CB8AC3E}">
        <p14:creationId xmlns:p14="http://schemas.microsoft.com/office/powerpoint/2010/main" val="3533466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D7C7C-78AF-E4E2-5112-49674ABC56FF}"/>
              </a:ext>
            </a:extLst>
          </p:cNvPr>
          <p:cNvSpPr>
            <a:spLocks noGrp="1"/>
          </p:cNvSpPr>
          <p:nvPr>
            <p:ph type="title"/>
          </p:nvPr>
        </p:nvSpPr>
        <p:spPr/>
        <p:txBody>
          <a:bodyPr/>
          <a:lstStyle/>
          <a:p>
            <a:r>
              <a:rPr lang="en-US" dirty="0"/>
              <a:t>Applicability</a:t>
            </a:r>
            <a:endParaRPr lang="en-PK" dirty="0"/>
          </a:p>
        </p:txBody>
      </p:sp>
      <p:sp>
        <p:nvSpPr>
          <p:cNvPr id="3" name="Content Placeholder 2">
            <a:extLst>
              <a:ext uri="{FF2B5EF4-FFF2-40B4-BE49-F238E27FC236}">
                <a16:creationId xmlns:a16="http://schemas.microsoft.com/office/drawing/2014/main" id="{D600A923-463A-7417-E1E2-2A0617915C67}"/>
              </a:ext>
            </a:extLst>
          </p:cNvPr>
          <p:cNvSpPr>
            <a:spLocks noGrp="1"/>
          </p:cNvSpPr>
          <p:nvPr>
            <p:ph idx="1"/>
          </p:nvPr>
        </p:nvSpPr>
        <p:spPr/>
        <p:txBody>
          <a:bodyPr/>
          <a:lstStyle/>
          <a:p>
            <a:pPr algn="just">
              <a:buFont typeface="Wingdings" panose="05000000000000000000" pitchFamily="2" charset="2"/>
              <a:buChar char="v"/>
            </a:pPr>
            <a:r>
              <a:rPr lang="en-US" sz="2000" dirty="0"/>
              <a:t> Use the Prototype pattern when your code shouldn’t depend on the concrete classes of objects that you need to copy.</a:t>
            </a:r>
          </a:p>
          <a:p>
            <a:pPr algn="just">
              <a:buFont typeface="Wingdings" panose="05000000000000000000" pitchFamily="2" charset="2"/>
              <a:buChar char="v"/>
            </a:pPr>
            <a:r>
              <a:rPr lang="en-US" sz="2000" dirty="0"/>
              <a:t> Use the pattern when you want to reduce the number of subclasses that only differ in the way they initialize their respective objects.</a:t>
            </a:r>
          </a:p>
        </p:txBody>
      </p:sp>
      <p:sp>
        <p:nvSpPr>
          <p:cNvPr id="4" name="Date Placeholder 3">
            <a:extLst>
              <a:ext uri="{FF2B5EF4-FFF2-40B4-BE49-F238E27FC236}">
                <a16:creationId xmlns:a16="http://schemas.microsoft.com/office/drawing/2014/main" id="{20494745-9646-E03A-A8BD-BCE8D6ADAAEA}"/>
              </a:ext>
            </a:extLst>
          </p:cNvPr>
          <p:cNvSpPr>
            <a:spLocks noGrp="1"/>
          </p:cNvSpPr>
          <p:nvPr>
            <p:ph type="dt" sz="half" idx="10"/>
          </p:nvPr>
        </p:nvSpPr>
        <p:spPr/>
        <p:txBody>
          <a:bodyPr/>
          <a:lstStyle/>
          <a:p>
            <a:r>
              <a:rPr lang="en-US" dirty="0"/>
              <a:t>13/02/23</a:t>
            </a:r>
          </a:p>
        </p:txBody>
      </p:sp>
      <p:sp>
        <p:nvSpPr>
          <p:cNvPr id="5" name="Footer Placeholder 4">
            <a:extLst>
              <a:ext uri="{FF2B5EF4-FFF2-40B4-BE49-F238E27FC236}">
                <a16:creationId xmlns:a16="http://schemas.microsoft.com/office/drawing/2014/main" id="{F1D76DDC-C9BB-3CCC-7038-A25CF292621C}"/>
              </a:ext>
            </a:extLst>
          </p:cNvPr>
          <p:cNvSpPr>
            <a:spLocks noGrp="1"/>
          </p:cNvSpPr>
          <p:nvPr>
            <p:ph type="ftr" sz="quarter" idx="11"/>
          </p:nvPr>
        </p:nvSpPr>
        <p:spPr/>
        <p:txBody>
          <a:bodyPr/>
          <a:lstStyle/>
          <a:p>
            <a:r>
              <a:rPr lang="en-US" dirty="0"/>
              <a:t>Prototype DP</a:t>
            </a:r>
          </a:p>
        </p:txBody>
      </p:sp>
      <p:sp>
        <p:nvSpPr>
          <p:cNvPr id="6" name="Slide Number Placeholder 5">
            <a:extLst>
              <a:ext uri="{FF2B5EF4-FFF2-40B4-BE49-F238E27FC236}">
                <a16:creationId xmlns:a16="http://schemas.microsoft.com/office/drawing/2014/main" id="{236DBFBC-F8D5-9D21-866E-3F4D583B5D14}"/>
              </a:ext>
            </a:extLst>
          </p:cNvPr>
          <p:cNvSpPr>
            <a:spLocks noGrp="1"/>
          </p:cNvSpPr>
          <p:nvPr>
            <p:ph type="sldNum" sz="quarter" idx="12"/>
          </p:nvPr>
        </p:nvSpPr>
        <p:spPr/>
        <p:txBody>
          <a:bodyPr/>
          <a:lstStyle/>
          <a:p>
            <a:fld id="{B776CE9F-4BD8-A748-847B-B97BB3C5BACA}" type="slidenum">
              <a:rPr lang="en-US" smtClean="0"/>
              <a:t>9</a:t>
            </a:fld>
            <a:endParaRPr lang="en-US" dirty="0"/>
          </a:p>
        </p:txBody>
      </p:sp>
    </p:spTree>
    <p:extLst>
      <p:ext uri="{BB962C8B-B14F-4D97-AF65-F5344CB8AC3E}">
        <p14:creationId xmlns:p14="http://schemas.microsoft.com/office/powerpoint/2010/main" val="3605152258"/>
      </p:ext>
    </p:extLst>
  </p:cSld>
  <p:clrMapOvr>
    <a:masterClrMapping/>
  </p:clrMapOvr>
</p:sld>
</file>

<file path=ppt/theme/theme1.xml><?xml version="1.0" encoding="utf-8"?>
<a:theme xmlns:a="http://schemas.openxmlformats.org/drawingml/2006/main" name="Office Theme">
  <a:themeElements>
    <a:clrScheme name="F5F2EB">
      <a:dk1>
        <a:srgbClr val="000000"/>
      </a:dk1>
      <a:lt1>
        <a:srgbClr val="FFFFFF"/>
      </a:lt1>
      <a:dk2>
        <a:srgbClr val="44546A"/>
      </a:dk2>
      <a:lt2>
        <a:srgbClr val="E7E4E6"/>
      </a:lt2>
      <a:accent1>
        <a:srgbClr val="D96564"/>
      </a:accent1>
      <a:accent2>
        <a:srgbClr val="108669"/>
      </a:accent2>
      <a:accent3>
        <a:srgbClr val="84B278"/>
      </a:accent3>
      <a:accent4>
        <a:srgbClr val="F5F2EB"/>
      </a:accent4>
      <a:accent5>
        <a:srgbClr val="E89284"/>
      </a:accent5>
      <a:accent6>
        <a:srgbClr val="004D1C"/>
      </a:accent6>
      <a:hlink>
        <a:srgbClr val="108669"/>
      </a:hlink>
      <a:folHlink>
        <a:srgbClr val="D96564"/>
      </a:folHlink>
    </a:clrScheme>
    <a:fontScheme name="Custom 38">
      <a:majorFont>
        <a:latin typeface="Posterama"/>
        <a:ea typeface=""/>
        <a:cs typeface=""/>
      </a:majorFont>
      <a:minorFont>
        <a:latin typeface="Georgia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_Design_Win32_SW_v12" id="{1AD134C9-4A31-4CB6-9F7D-29B35BD6EC68}" vid="{E7B7B4BC-1E73-4387-8610-DDF68B5613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79A01C8-E43C-4B02-93C6-A94C3FE5F3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453791F-F5A3-4DD5-A653-7AA42E82FCC4}">
  <ds:schemaRefs>
    <ds:schemaRef ds:uri="http://schemas.microsoft.com/sharepoint/v3/contenttype/forms"/>
  </ds:schemaRefs>
</ds:datastoreItem>
</file>

<file path=customXml/itemProps3.xml><?xml version="1.0" encoding="utf-8"?>
<ds:datastoreItem xmlns:ds="http://schemas.openxmlformats.org/officeDocument/2006/customXml" ds:itemID="{BFFE8F7C-40E7-4230-B95E-A7E48989494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Feathered design</Template>
  <TotalTime>138</TotalTime>
  <Words>768</Words>
  <Application>Microsoft Office PowerPoint</Application>
  <PresentationFormat>Widescreen</PresentationFormat>
  <Paragraphs>100</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Courier New</vt:lpstr>
      <vt:lpstr>Georgia Pro</vt:lpstr>
      <vt:lpstr>Georgia Pro Light</vt:lpstr>
      <vt:lpstr>Posterama</vt:lpstr>
      <vt:lpstr>Wingdings</vt:lpstr>
      <vt:lpstr>Office Theme</vt:lpstr>
      <vt:lpstr>Prototype design pattern</vt:lpstr>
      <vt:lpstr>agenda</vt:lpstr>
      <vt:lpstr>introduction</vt:lpstr>
      <vt:lpstr>intent</vt:lpstr>
      <vt:lpstr>Problem</vt:lpstr>
      <vt:lpstr>Solution</vt:lpstr>
      <vt:lpstr>UML Structure</vt:lpstr>
      <vt:lpstr>participants</vt:lpstr>
      <vt:lpstr>Applicability</vt:lpstr>
      <vt:lpstr>How to implement</vt:lpstr>
      <vt:lpstr>Example </vt:lpstr>
      <vt:lpstr>Example (Code) </vt:lpstr>
      <vt:lpstr>Example (Output)</vt:lpstr>
      <vt:lpstr>Example (UML)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Prototype design pattern</dc:title>
  <dc:creator>Muhammad Huzaifa</dc:creator>
  <cp:lastModifiedBy>Muhammad Huzaifa</cp:lastModifiedBy>
  <cp:revision>4</cp:revision>
  <dcterms:created xsi:type="dcterms:W3CDTF">2023-02-11T16:11:53Z</dcterms:created>
  <dcterms:modified xsi:type="dcterms:W3CDTF">2023-02-12T15:27:17Z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