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0F26-F91E-43D7-840E-B73A6F71783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8DCA-AAA0-40A9-B4F6-F6CD6082B58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0F26-F91E-43D7-840E-B73A6F71783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8DCA-AAA0-40A9-B4F6-F6CD6082B58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0F26-F91E-43D7-840E-B73A6F71783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8DCA-AAA0-40A9-B4F6-F6CD6082B58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0F26-F91E-43D7-840E-B73A6F71783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8DCA-AAA0-40A9-B4F6-F6CD6082B58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0F26-F91E-43D7-840E-B73A6F71783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8DCA-AAA0-40A9-B4F6-F6CD6082B58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0F26-F91E-43D7-840E-B73A6F71783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8DCA-AAA0-40A9-B4F6-F6CD6082B58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0F26-F91E-43D7-840E-B73A6F71783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8DCA-AAA0-40A9-B4F6-F6CD6082B58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0F26-F91E-43D7-840E-B73A6F71783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8DCA-AAA0-40A9-B4F6-F6CD6082B58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0F26-F91E-43D7-840E-B73A6F71783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8DCA-AAA0-40A9-B4F6-F6CD6082B58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0F26-F91E-43D7-840E-B73A6F71783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8DCA-AAA0-40A9-B4F6-F6CD6082B58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0F26-F91E-43D7-840E-B73A6F71783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8DCA-AAA0-40A9-B4F6-F6CD6082B58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F0F26-F91E-43D7-840E-B73A6F717830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8DCA-AAA0-40A9-B4F6-F6CD6082B58E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ce réservé du contenu 3" descr="logoITA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3808" y="2348880"/>
            <a:ext cx="2334989" cy="2334989"/>
          </a:xfrm>
        </p:spPr>
      </p:pic>
      <p:pic>
        <p:nvPicPr>
          <p:cNvPr id="1026" name="Picture 2" descr="C:\Users\Tcarr\git\itac-core\ITAC-Core\public\images\collab\menu-pri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870938"/>
            <a:ext cx="1080120" cy="1134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ce réservé du contenu 3" descr="logoITA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3808" y="2348880"/>
            <a:ext cx="2334989" cy="2334989"/>
          </a:xfrm>
        </p:spPr>
      </p:pic>
      <p:pic>
        <p:nvPicPr>
          <p:cNvPr id="2050" name="Picture 2" descr="C:\Users\Tcarr\git\itac-core\ITAC-Core\public\images\collab\menu-changeFo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91271"/>
            <a:ext cx="1701907" cy="941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Thibault Carron</dc:creator>
  <cp:lastModifiedBy>Thibault Carron</cp:lastModifiedBy>
  <cp:revision>1</cp:revision>
  <dcterms:created xsi:type="dcterms:W3CDTF">2016-11-06T17:37:31Z</dcterms:created>
  <dcterms:modified xsi:type="dcterms:W3CDTF">2016-11-06T17:48:56Z</dcterms:modified>
</cp:coreProperties>
</file>