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2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0CF3-EC3A-4D0B-AC6B-25161F3CA1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A52-E241-49C9-B3CE-51D533C06D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0CF3-EC3A-4D0B-AC6B-25161F3CA1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A52-E241-49C9-B3CE-51D533C06D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0CF3-EC3A-4D0B-AC6B-25161F3CA1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A52-E241-49C9-B3CE-51D533C06D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0CF3-EC3A-4D0B-AC6B-25161F3CA1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A52-E241-49C9-B3CE-51D533C06D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0CF3-EC3A-4D0B-AC6B-25161F3CA1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A52-E241-49C9-B3CE-51D533C06D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0CF3-EC3A-4D0B-AC6B-25161F3CA1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A52-E241-49C9-B3CE-51D533C06D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0CF3-EC3A-4D0B-AC6B-25161F3CA1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A52-E241-49C9-B3CE-51D533C06D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0CF3-EC3A-4D0B-AC6B-25161F3CA1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A52-E241-49C9-B3CE-51D533C06D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0CF3-EC3A-4D0B-AC6B-25161F3CA1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A52-E241-49C9-B3CE-51D533C06D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0CF3-EC3A-4D0B-AC6B-25161F3CA1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A52-E241-49C9-B3CE-51D533C06D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0CF3-EC3A-4D0B-AC6B-25161F3CA1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A52-E241-49C9-B3CE-51D533C06D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90CF3-EC3A-4D0B-AC6B-25161F3CA1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D5A52-E241-49C9-B3CE-51D533C06D8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12.2-12.8 </a:t>
            </a:r>
            <a:r>
              <a:rPr lang="zh-CN" altLang="en-US" sz="4800" dirty="0"/>
              <a:t>紫台中微子周进展</a:t>
            </a:r>
            <a:br>
              <a:rPr lang="en-US" altLang="zh-CN" sz="4800" dirty="0"/>
            </a:br>
            <a:r>
              <a:rPr lang="en-US" altLang="zh-CN" sz="3600" dirty="0"/>
              <a:t>Aires</a:t>
            </a:r>
            <a:r>
              <a:rPr lang="zh-CN" altLang="en-US" sz="3600" dirty="0"/>
              <a:t>安装和</a:t>
            </a:r>
            <a:r>
              <a:rPr lang="en-US" altLang="zh-CN" sz="3600" dirty="0"/>
              <a:t>Example01</a:t>
            </a:r>
            <a:r>
              <a:rPr lang="zh-CN" altLang="en-US" sz="3600" dirty="0"/>
              <a:t>学习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小组进展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23527"/>
            <a:ext cx="10515600" cy="4553436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安装</a:t>
            </a:r>
            <a:r>
              <a:rPr lang="en-US" altLang="zh-CN" dirty="0"/>
              <a:t>Aires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38861"/>
            <a:ext cx="4508241" cy="299561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997" y="2232661"/>
            <a:ext cx="4179725" cy="300343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25151"/>
            <a:ext cx="10515600" cy="5551812"/>
          </a:xfrm>
        </p:spPr>
        <p:txBody>
          <a:bodyPr/>
          <a:lstStyle/>
          <a:p>
            <a:r>
              <a:rPr lang="en-US" altLang="zh-CN" dirty="0"/>
              <a:t>2.Aires</a:t>
            </a:r>
            <a:r>
              <a:rPr lang="zh-CN" altLang="en-US" dirty="0"/>
              <a:t>的使用</a:t>
            </a:r>
            <a:r>
              <a:rPr lang="en-US" altLang="zh-CN" dirty="0"/>
              <a:t>——</a:t>
            </a:r>
            <a:r>
              <a:rPr lang="zh-CN" altLang="en-US" dirty="0"/>
              <a:t>以</a:t>
            </a:r>
            <a:r>
              <a:rPr lang="en-US" altLang="zh-CN" dirty="0"/>
              <a:t>01Basic </a:t>
            </a:r>
            <a:r>
              <a:rPr lang="zh-CN" altLang="en-US" dirty="0"/>
              <a:t>为例</a:t>
            </a:r>
            <a:endParaRPr lang="en-US" altLang="zh-CN" dirty="0"/>
          </a:p>
          <a:p>
            <a:r>
              <a:rPr lang="en-US" altLang="zh-CN" sz="1800" dirty="0"/>
              <a:t>1.Input </a:t>
            </a:r>
            <a:r>
              <a:rPr lang="zh-CN" altLang="en-US" sz="1800" dirty="0"/>
              <a:t>参数检查：</a:t>
            </a:r>
            <a:r>
              <a:rPr lang="en-US" altLang="zh-CN" sz="1800" dirty="0" err="1"/>
              <a:t>airescheck</a:t>
            </a:r>
            <a:r>
              <a:rPr lang="en-US" altLang="zh-CN" sz="1800" dirty="0"/>
              <a:t> -t demo1.inp        2.Aires &lt; demo1.inp </a:t>
            </a:r>
            <a:r>
              <a:rPr lang="zh-CN" altLang="en-US" sz="1800" dirty="0"/>
              <a:t>运行后得到</a:t>
            </a:r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用一个</a:t>
            </a:r>
            <a:r>
              <a:rPr lang="en-US" altLang="zh-CN" sz="1800" dirty="0"/>
              <a:t>350TeV</a:t>
            </a:r>
            <a:r>
              <a:rPr lang="zh-CN" altLang="en-US" sz="1800" dirty="0"/>
              <a:t>的</a:t>
            </a:r>
            <a:r>
              <a:rPr lang="en-US" altLang="zh-CN" sz="1800" dirty="0"/>
              <a:t>proton</a:t>
            </a:r>
            <a:r>
              <a:rPr lang="zh-CN" altLang="en-US" sz="1800" dirty="0"/>
              <a:t>来进行打靶</a:t>
            </a:r>
            <a:endParaRPr lang="en-US" altLang="zh-CN" sz="1800" dirty="0"/>
          </a:p>
          <a:p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数据文件保留在</a:t>
            </a:r>
            <a:r>
              <a:rPr lang="en-US" altLang="zh-CN" sz="1800" dirty="0"/>
              <a:t>demo1.sry</a:t>
            </a:r>
            <a:r>
              <a:rPr lang="zh-CN" altLang="en-US" sz="1800" dirty="0"/>
              <a:t>中</a:t>
            </a:r>
            <a:r>
              <a:rPr lang="en-US" altLang="zh-CN" sz="1800" dirty="0"/>
              <a:t>:1.</a:t>
            </a:r>
            <a:r>
              <a:rPr lang="zh-CN" altLang="en-US" sz="1800" dirty="0"/>
              <a:t>激发粒子种类和数量</a:t>
            </a:r>
            <a:r>
              <a:rPr lang="en-US" altLang="zh-CN" sz="1800" dirty="0"/>
              <a:t>  2.</a:t>
            </a:r>
            <a:r>
              <a:rPr lang="zh-CN" altLang="en-US" sz="1800" dirty="0"/>
              <a:t>到达地面粒子数及种类</a:t>
            </a:r>
            <a:r>
              <a:rPr lang="en-US" altLang="zh-CN" sz="1800" dirty="0"/>
              <a:t> 3.</a:t>
            </a:r>
            <a:r>
              <a:rPr lang="zh-CN" altLang="en-US" sz="1800" dirty="0"/>
              <a:t>粒子平均能量</a:t>
            </a:r>
            <a:r>
              <a:rPr lang="en-US" altLang="zh-CN" sz="1800" dirty="0"/>
              <a:t> </a:t>
            </a:r>
            <a:r>
              <a:rPr lang="zh-CN" altLang="en-US" sz="1800" dirty="0"/>
              <a:t>。。。</a:t>
            </a:r>
            <a:endParaRPr lang="en-US" altLang="zh-CN" sz="1800" dirty="0"/>
          </a:p>
          <a:p>
            <a:endParaRPr lang="zh-CN" altLang="en-US" sz="1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18" y="1465305"/>
            <a:ext cx="3822437" cy="241039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541145"/>
            <a:ext cx="4274185" cy="23348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20140" y="414655"/>
            <a:ext cx="3549650" cy="21228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709295" y="563245"/>
            <a:ext cx="1077277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depth </a:t>
            </a:r>
            <a:r>
              <a:rPr lang="zh-CN" altLang="en-US"/>
              <a:t>大气深度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3.gedit demo2.lgf </a:t>
            </a:r>
            <a:r>
              <a:rPr lang="zh-CN" altLang="en-US"/>
              <a:t>查看模拟的运行</a:t>
            </a:r>
            <a:r>
              <a:rPr lang="zh-CN" altLang="en-US"/>
              <a:t>参数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 descr="7KRG49@](7U(39%ESXHS@N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140" y="3434080"/>
            <a:ext cx="4653280" cy="29787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1880"/>
          </a:xfrm>
        </p:spPr>
        <p:txBody>
          <a:bodyPr/>
          <a:p>
            <a:r>
              <a:rPr lang="en-US" altLang="zh-CN"/>
              <a:t>ZHA</a:t>
            </a:r>
            <a:r>
              <a:rPr lang="en-US" altLang="zh-CN"/>
              <a:t>ires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62000" y="1250950"/>
            <a:ext cx="5086350" cy="16808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8320" y="1250950"/>
            <a:ext cx="10475595" cy="3661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   </a:t>
            </a:r>
            <a:r>
              <a:rPr lang="en-US" altLang="zh-CN" sz="2400"/>
              <a:t> </a:t>
            </a:r>
            <a:r>
              <a:rPr lang="zh-CN" altLang="en-US" sz="2000"/>
              <a:t>相比</a:t>
            </a:r>
            <a:r>
              <a:rPr lang="en-US" altLang="zh-CN" sz="2000"/>
              <a:t>Aires</a:t>
            </a:r>
            <a:r>
              <a:rPr lang="zh-CN" altLang="en-US" sz="2000"/>
              <a:t>多了AddAntenna MyFirstAntenna命令，其代表了天线的</a:t>
            </a:r>
            <a:r>
              <a:rPr lang="zh-CN" altLang="en-US" sz="2000"/>
              <a:t>坐标</a:t>
            </a:r>
            <a:endParaRPr lang="zh-CN" altLang="en-US" sz="2000"/>
          </a:p>
          <a:p>
            <a:r>
              <a:rPr lang="en-US" altLang="zh-CN" sz="2000"/>
              <a:t>    ZHAires On</a:t>
            </a:r>
            <a:r>
              <a:rPr lang="zh-CN" altLang="en-US" sz="2000"/>
              <a:t>容许计算定义的天线位置处的</a:t>
            </a:r>
            <a:r>
              <a:rPr lang="zh-CN" altLang="en-US" sz="2000"/>
              <a:t>电场</a:t>
            </a:r>
            <a:endParaRPr lang="zh-CN" altLang="en-US" sz="2000"/>
          </a:p>
          <a:p>
            <a:r>
              <a:rPr lang="en-US" altLang="zh-CN" sz="2000"/>
              <a:t>    FrensetTime On </a:t>
            </a:r>
            <a:r>
              <a:rPr lang="zh-CN" altLang="en-US" sz="2000"/>
              <a:t>代表了电场随时间的</a:t>
            </a:r>
            <a:r>
              <a:rPr lang="zh-CN" altLang="en-US" sz="2000"/>
              <a:t>演化</a:t>
            </a:r>
            <a:endParaRPr lang="zh-CN" altLang="en-US" sz="2000"/>
          </a:p>
          <a:p>
            <a:r>
              <a:rPr lang="en-US" altLang="zh-CN" sz="2000"/>
              <a:t>    </a:t>
            </a:r>
            <a:r>
              <a:rPr lang="zh-CN" altLang="en-US" sz="2000"/>
              <a:t>GeomagneticField</a:t>
            </a:r>
            <a:r>
              <a:rPr lang="en-US" altLang="zh-CN" sz="2000"/>
              <a:t> On </a:t>
            </a:r>
            <a:r>
              <a:rPr lang="zh-CN" altLang="en-US" sz="2000"/>
              <a:t>代表了</a:t>
            </a:r>
            <a:r>
              <a:rPr lang="zh-CN" altLang="en-US" sz="2000"/>
              <a:t>考虑地磁场的</a:t>
            </a:r>
            <a:r>
              <a:rPr lang="zh-CN" altLang="en-US" sz="2000"/>
              <a:t>影响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作图：利用</a:t>
            </a:r>
            <a:r>
              <a:rPr lang="en-US" altLang="zh-CN" sz="2000"/>
              <a:t>gnuplot</a:t>
            </a:r>
            <a:r>
              <a:rPr lang="zh-CN" altLang="en-US" sz="2000"/>
              <a:t>，得到天线产生的</a:t>
            </a:r>
            <a:r>
              <a:rPr lang="zh-CN" altLang="en-US" sz="2000"/>
              <a:t>电场</a:t>
            </a:r>
            <a:endParaRPr lang="zh-CN" altLang="en-US" sz="20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375" y="3583305"/>
            <a:ext cx="3629025" cy="32746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7650"/>
            <a:ext cx="10515600" cy="1325563"/>
          </a:xfrm>
        </p:spPr>
        <p:txBody>
          <a:bodyPr/>
          <a:p>
            <a:r>
              <a:rPr lang="en-US" altLang="zh-CN" sz="2800"/>
              <a:t>Step7mytask</a:t>
            </a:r>
            <a:r>
              <a:rPr lang="zh-CN" altLang="en-US" sz="2800"/>
              <a:t>展现了一个更加完整的</a:t>
            </a:r>
            <a:r>
              <a:rPr lang="en-US" altLang="zh-CN" sz="2800"/>
              <a:t>input</a:t>
            </a:r>
            <a:r>
              <a:rPr lang="zh-CN" altLang="en-US" sz="2800"/>
              <a:t>文件</a:t>
            </a:r>
            <a:endParaRPr lang="zh-CN" altLang="en-US" sz="28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186815"/>
            <a:ext cx="5501005" cy="30270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遇到的困难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486275"/>
          </a:xfrm>
        </p:spPr>
        <p:txBody>
          <a:bodyPr/>
          <a:p>
            <a:r>
              <a:rPr lang="zh-CN" altLang="en-US"/>
              <a:t>部分参数的</a:t>
            </a:r>
            <a:r>
              <a:rPr lang="zh-CN" altLang="en-US"/>
              <a:t>意义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8880,&quot;width&quot;:13035}"/>
</p:tagLst>
</file>

<file path=ppt/tags/tag2.xml><?xml version="1.0" encoding="utf-8"?>
<p:tagLst xmlns:p="http://schemas.openxmlformats.org/presentationml/2006/main">
  <p:tag name="KSO_WPP_MARK_KEY" val="215c1cd1-8b0d-4bd9-a5c9-9ee8dcc07fde"/>
  <p:tag name="COMMONDATA" val="eyJoZGlkIjoiNmIwNDZlNmRhNTYwYWM2Y2U4YmM3ZGMxN2RkMjZkM2U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472</Words>
  <Application>WPS 演示</Application>
  <PresentationFormat>宽屏</PresentationFormat>
  <Paragraphs>51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Calibri</vt:lpstr>
      <vt:lpstr>Office 主题​​</vt:lpstr>
      <vt:lpstr>12.2-12.8 紫台中微子周进展 Aires安装和Example01学习</vt:lpstr>
      <vt:lpstr>小组进展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12.2-12.8 紫台中微子周进展 Aires安装和Example01学习</dc:title>
  <dc:creator>Gogh H.van</dc:creator>
  <cp:lastModifiedBy>WPS_1667027130</cp:lastModifiedBy>
  <cp:revision>3</cp:revision>
  <dcterms:created xsi:type="dcterms:W3CDTF">2022-12-12T14:08:00Z</dcterms:created>
  <dcterms:modified xsi:type="dcterms:W3CDTF">2022-12-13T04:08:43Z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4D63791411DD47F4A1BEB3FFB2FA46E2</vt:lpwstr>
  </property>
  <property fmtid="{D5CDD505-2E9C-101B-9397-08002B2CF9AE}" pid="3" name="KSOProductBuildVer">
    <vt:lpwstr>2052-11.1.0.12132</vt:lpwstr>
  </property>
</Properties>
</file>