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0375-AA26-4862-886A-57341378FEBA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9C49-1DFA-4BDA-A757-602D9B91B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1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0375-AA26-4862-886A-57341378FEBA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9C49-1DFA-4BDA-A757-602D9B91B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0375-AA26-4862-886A-57341378FEBA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9C49-1DFA-4BDA-A757-602D9B91B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46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0375-AA26-4862-886A-57341378FEBA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9C49-1DFA-4BDA-A757-602D9B91B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38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0375-AA26-4862-886A-57341378FEBA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9C49-1DFA-4BDA-A757-602D9B91B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03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0375-AA26-4862-886A-57341378FEBA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9C49-1DFA-4BDA-A757-602D9B91B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11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0375-AA26-4862-886A-57341378FEBA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9C49-1DFA-4BDA-A757-602D9B91B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90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0375-AA26-4862-886A-57341378FEBA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9C49-1DFA-4BDA-A757-602D9B91B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26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0375-AA26-4862-886A-57341378FEBA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9C49-1DFA-4BDA-A757-602D9B91B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18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0375-AA26-4862-886A-57341378FEBA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9C49-1DFA-4BDA-A757-602D9B91B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8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0375-AA26-4862-886A-57341378FEBA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9C49-1DFA-4BDA-A757-602D9B91B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8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C0375-AA26-4862-886A-57341378FEBA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9C49-1DFA-4BDA-A757-602D9B91B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31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Flappy Bird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276088"/>
            <a:ext cx="9144000" cy="9144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 smtClean="0"/>
              <a:t>Создатели</a:t>
            </a:r>
            <a:r>
              <a:rPr lang="en-US" dirty="0" smtClean="0"/>
              <a:t>:</a:t>
            </a:r>
          </a:p>
          <a:p>
            <a:pPr algn="r"/>
            <a:r>
              <a:rPr lang="ru-RU" dirty="0" err="1" smtClean="0"/>
              <a:t>Флеер</a:t>
            </a:r>
            <a:r>
              <a:rPr lang="ru-RU" dirty="0" smtClean="0"/>
              <a:t> Дмитрий</a:t>
            </a:r>
          </a:p>
          <a:p>
            <a:pPr algn="r"/>
            <a:r>
              <a:rPr lang="ru-RU" dirty="0" err="1" smtClean="0"/>
              <a:t>Галстян</a:t>
            </a:r>
            <a:r>
              <a:rPr lang="ru-RU" dirty="0" smtClean="0"/>
              <a:t> Артём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0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Идея проекта</a:t>
            </a:r>
            <a:r>
              <a:rPr lang="en-US" sz="2800" b="1" dirty="0" smtClean="0"/>
              <a:t>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 smtClean="0"/>
              <a:t>С помощью библиотеки </a:t>
            </a:r>
            <a:r>
              <a:rPr lang="en-US" sz="2800" dirty="0" err="1" smtClean="0"/>
              <a:t>pygame</a:t>
            </a:r>
            <a:r>
              <a:rPr lang="ru-RU" sz="2800" dirty="0" smtClean="0"/>
              <a:t> реализовать копию игры </a:t>
            </a:r>
            <a:r>
              <a:rPr lang="en-US" sz="2800" dirty="0" smtClean="0"/>
              <a:t>Flappy Bird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3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реализации</a:t>
            </a:r>
            <a:r>
              <a:rPr lang="en-US" dirty="0" smtClean="0"/>
              <a:t>: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начале игры создаётся объекта класса </a:t>
            </a:r>
            <a:r>
              <a:rPr lang="en-US" dirty="0" err="1" smtClean="0"/>
              <a:t>Start_screen</a:t>
            </a:r>
            <a:r>
              <a:rPr lang="en-US" dirty="0" smtClean="0"/>
              <a:t>(),</a:t>
            </a:r>
            <a:r>
              <a:rPr lang="ru-RU" dirty="0" smtClean="0"/>
              <a:t> в нём пользователь выбирает уровень.</a:t>
            </a:r>
          </a:p>
          <a:p>
            <a:pPr marL="0" indent="0">
              <a:buNone/>
            </a:pPr>
            <a:r>
              <a:rPr lang="ru-RU" dirty="0" smtClean="0"/>
              <a:t>После этого по запросу пользователя вызывается функция </a:t>
            </a:r>
            <a:r>
              <a:rPr lang="en-US" dirty="0" err="1" smtClean="0"/>
              <a:t>start_game</a:t>
            </a:r>
            <a:r>
              <a:rPr lang="en-US" dirty="0" smtClean="0"/>
              <a:t> c </a:t>
            </a:r>
            <a:r>
              <a:rPr lang="ru-RU" dirty="0" smtClean="0"/>
              <a:t>нужными параметрами.</a:t>
            </a:r>
          </a:p>
          <a:p>
            <a:pPr marL="0" indent="0">
              <a:buNone/>
            </a:pPr>
            <a:r>
              <a:rPr lang="ru-RU" dirty="0" smtClean="0"/>
              <a:t>Проверка на столкновения идёт в основном цикле</a:t>
            </a:r>
            <a:r>
              <a:rPr lang="en-US" dirty="0" smtClean="0"/>
              <a:t>,</a:t>
            </a:r>
            <a:r>
              <a:rPr lang="ru-RU" dirty="0" smtClean="0"/>
              <a:t> при наличии столкновений вызываются нужные функции и классы</a:t>
            </a:r>
            <a:r>
              <a:rPr lang="en-US" dirty="0" smtClean="0"/>
              <a:t>,</a:t>
            </a:r>
            <a:r>
              <a:rPr lang="ru-RU" dirty="0" smtClean="0"/>
              <a:t> например класс </a:t>
            </a:r>
            <a:r>
              <a:rPr lang="en-US" dirty="0" err="1" smtClean="0"/>
              <a:t>Lose_screen</a:t>
            </a:r>
            <a:r>
              <a:rPr lang="en-US" dirty="0" smtClean="0"/>
              <a:t>,</a:t>
            </a:r>
            <a:r>
              <a:rPr lang="ru-RU" dirty="0" smtClean="0"/>
              <a:t> который отвечает за окно проигрыша.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5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</a:t>
            </a:r>
            <a:r>
              <a:rPr lang="ru-RU" dirty="0"/>
              <a:t>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 ходе работы были получены знания о библиотеки </a:t>
            </a:r>
            <a:r>
              <a:rPr lang="en-US" dirty="0" err="1" smtClean="0"/>
              <a:t>pygame</a:t>
            </a:r>
            <a:r>
              <a:rPr lang="ru-RU" dirty="0" smtClean="0"/>
              <a:t>. Удалось реализовать большинство идей в данном проекте.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6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4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90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Flappy Bird</vt:lpstr>
      <vt:lpstr>Идея проекта: С помощью библиотеки pygame реализовать копию игры Flappy Bird</vt:lpstr>
      <vt:lpstr>Описание и реализации: 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dc:creator>AMD OneTwo2</dc:creator>
  <cp:lastModifiedBy>AMD OneTwo2</cp:lastModifiedBy>
  <cp:revision>5</cp:revision>
  <dcterms:created xsi:type="dcterms:W3CDTF">2024-01-16T13:59:31Z</dcterms:created>
  <dcterms:modified xsi:type="dcterms:W3CDTF">2024-01-16T14:08:43Z</dcterms:modified>
</cp:coreProperties>
</file>