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8"/>
  </p:notesMasterIdLst>
  <p:sldIdLst>
    <p:sldId id="257" r:id="rId2"/>
    <p:sldId id="272" r:id="rId3"/>
    <p:sldId id="258" r:id="rId4"/>
    <p:sldId id="262" r:id="rId5"/>
    <p:sldId id="266" r:id="rId6"/>
    <p:sldId id="267" r:id="rId7"/>
    <p:sldId id="263" r:id="rId8"/>
    <p:sldId id="264" r:id="rId9"/>
    <p:sldId id="265" r:id="rId10"/>
    <p:sldId id="259" r:id="rId11"/>
    <p:sldId id="273" r:id="rId12"/>
    <p:sldId id="274" r:id="rId13"/>
    <p:sldId id="275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972" autoAdjust="0"/>
    <p:restoredTop sz="94660"/>
  </p:normalViewPr>
  <p:slideViewPr>
    <p:cSldViewPr>
      <p:cViewPr varScale="1">
        <p:scale>
          <a:sx n="66" d="100"/>
          <a:sy n="66" d="100"/>
        </p:scale>
        <p:origin x="-91" y="-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544D7-56CA-484E-8014-B90A916C7D34}" type="datetimeFigureOut">
              <a:rPr lang="en-US" smtClean="0"/>
              <a:pPr/>
              <a:t>11/15/2024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CB0D9F-703D-4204-8862-2558315901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12E6C-0127-4788-9A16-B4B24444D6E0}" type="datetime1">
              <a:rPr lang="en-US" smtClean="0"/>
              <a:pPr/>
              <a:t>11/15/2024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WhatsApp Chat Analzer with sentimental Analysis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B356-9766-4F7D-8FD1-C8F71A6327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4BF57-FB45-428E-85D8-CB729F9EF29D}" type="datetime1">
              <a:rPr lang="en-US" smtClean="0"/>
              <a:pPr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WhatsApp Chat Analzer with sentimental Analysis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B356-9766-4F7D-8FD1-C8F71A6327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C074-73C1-475C-AF9F-BE6FB62D855A}" type="datetime1">
              <a:rPr lang="en-US" smtClean="0"/>
              <a:pPr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WhatsApp Chat Analzer with sentimental Analysis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B356-9766-4F7D-8FD1-C8F71A6327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54091-D536-4355-BC6A-D31820410C90}" type="datetime1">
              <a:rPr lang="en-US" smtClean="0"/>
              <a:pPr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WhatsApp Chat Analzer with sentimental Analysis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B356-9766-4F7D-8FD1-C8F71A6327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1877C-C931-4600-A19C-E60F593C4D74}" type="datetime1">
              <a:rPr lang="en-US" smtClean="0"/>
              <a:pPr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WhatsApp Chat Analzer with sentimental Analysis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B356-9766-4F7D-8FD1-C8F71A6327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D791-BAC6-475D-8EAC-CEC86404D32D}" type="datetime1">
              <a:rPr lang="en-US" smtClean="0"/>
              <a:pPr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WhatsApp Chat Analzer with sentimental Analysis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B356-9766-4F7D-8FD1-C8F71A6327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6CE0A-BBE8-4B50-9D69-7318C0BA129C}" type="datetime1">
              <a:rPr lang="en-US" smtClean="0"/>
              <a:pPr/>
              <a:t>11/15/2024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WhatsApp Chat Analzer with sentimental Analysis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B356-9766-4F7D-8FD1-C8F71A6327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711A6-D805-4933-9D51-F513BDC325F6}" type="datetime1">
              <a:rPr lang="en-US" smtClean="0"/>
              <a:pPr/>
              <a:t>11/15/2024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WhatsApp Chat Analzer with sentimental Analysis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B356-9766-4F7D-8FD1-C8F71A6327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3EBC-CED5-4A41-9947-202DEBA4440A}" type="datetime1">
              <a:rPr lang="en-US" smtClean="0"/>
              <a:pPr/>
              <a:t>11/15/2024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WhatsApp Chat Analzer with sentimental Analysis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B356-9766-4F7D-8FD1-C8F71A6327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914C3-7B24-4E86-AA24-A2D3A86E4DC9}" type="datetime1">
              <a:rPr lang="en-US" smtClean="0"/>
              <a:pPr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WhatsApp Chat Analzer with sentimental Analysis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B356-9766-4F7D-8FD1-C8F71A6327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A8617-0770-436C-8984-47651A5A8BDE}" type="datetime1">
              <a:rPr lang="en-US" smtClean="0"/>
              <a:pPr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WhatsApp Chat Analzer with sentimental Analysis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84DB356-9766-4F7D-8FD1-C8F71A6327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505E3BC-2FF0-43A8-81B4-F1450FAD22BE}" type="datetime1">
              <a:rPr lang="en-US" smtClean="0"/>
              <a:pPr/>
              <a:t>11/15/2024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WhatsApp Chat Analzer with sentimental Analysis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84DB356-9766-4F7D-8FD1-C8F71A63272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fortunly.com/statistics/whatsappstatistics" TargetMode="External"/><Relationship Id="rId2" Type="http://schemas.openxmlformats.org/officeDocument/2006/relationships/hyperlink" Target="https://www.whatsapp.com/about/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00108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u="sng" dirty="0" smtClean="0"/>
              <a:t>What’s App Chat Analyzer</a:t>
            </a:r>
            <a:endParaRPr lang="en-US" sz="44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071538" y="2928934"/>
            <a:ext cx="72866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Group Members                                                    </a:t>
            </a:r>
            <a:r>
              <a:rPr lang="en-US" sz="2400" b="1" dirty="0" err="1" smtClean="0"/>
              <a:t>Rollno</a:t>
            </a:r>
            <a:endParaRPr lang="en-US" sz="2400" b="1" dirty="0" smtClean="0"/>
          </a:p>
          <a:p>
            <a:r>
              <a:rPr lang="en-US" sz="2400" dirty="0" err="1" smtClean="0"/>
              <a:t>Sonawane</a:t>
            </a:r>
            <a:r>
              <a:rPr lang="en-US" sz="2400" dirty="0" smtClean="0"/>
              <a:t> Hitesh </a:t>
            </a:r>
            <a:r>
              <a:rPr lang="en-US" sz="2400" dirty="0" err="1" smtClean="0"/>
              <a:t>Vikas</a:t>
            </a:r>
            <a:r>
              <a:rPr lang="en-US" sz="2400" dirty="0" smtClean="0"/>
              <a:t>                                          42164</a:t>
            </a:r>
          </a:p>
          <a:p>
            <a:r>
              <a:rPr lang="en-US" sz="2400" dirty="0" err="1" smtClean="0"/>
              <a:t>Thalkiya</a:t>
            </a:r>
            <a:r>
              <a:rPr lang="en-US" sz="2400" dirty="0" smtClean="0"/>
              <a:t> </a:t>
            </a:r>
            <a:r>
              <a:rPr lang="en-US" sz="2400" dirty="0" err="1" smtClean="0"/>
              <a:t>Sagar</a:t>
            </a:r>
            <a:r>
              <a:rPr lang="en-US" sz="2400" dirty="0" smtClean="0"/>
              <a:t> </a:t>
            </a:r>
            <a:r>
              <a:rPr lang="en-US" sz="2400" dirty="0" err="1" smtClean="0"/>
              <a:t>Mafalal</a:t>
            </a:r>
            <a:r>
              <a:rPr lang="en-US" sz="2400" dirty="0" smtClean="0"/>
              <a:t>                                           42166</a:t>
            </a:r>
          </a:p>
          <a:p>
            <a:r>
              <a:rPr lang="en-US" sz="2400" dirty="0" err="1" smtClean="0"/>
              <a:t>Ingale</a:t>
            </a:r>
            <a:r>
              <a:rPr lang="en-US" sz="2400" dirty="0" smtClean="0"/>
              <a:t> </a:t>
            </a:r>
            <a:r>
              <a:rPr lang="en-US" sz="2400" dirty="0" err="1" smtClean="0"/>
              <a:t>Snehal</a:t>
            </a:r>
            <a:r>
              <a:rPr lang="en-US" sz="2400" dirty="0" smtClean="0"/>
              <a:t> </a:t>
            </a:r>
            <a:r>
              <a:rPr lang="en-US" sz="2400" dirty="0" err="1" smtClean="0"/>
              <a:t>Sharad</a:t>
            </a:r>
            <a:r>
              <a:rPr lang="en-US" sz="2400" dirty="0" smtClean="0"/>
              <a:t>                                              42419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WhatsApp Chat Analzer with sentimental Analysis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428604"/>
            <a:ext cx="7929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Project Execution Plan For Academic Year</a:t>
            </a:r>
            <a:endParaRPr lang="en-US" sz="24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1397000"/>
          <a:ext cx="6096000" cy="431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Aug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Planning &amp; Requirement Gathering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Collection &amp; Preprocessing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Engineering &amp; Sentiment Analysis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Sentiment Scoring &amp; Visualization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Jan-Feb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Refinement &amp; Testing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Documentation &amp; Presentation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April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Final Report &amp; Evaluation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WhatsApp Chat Analzer with sentimental Analysis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WhatsApp Chat Analzer with sentimental Analysis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14348" y="2357430"/>
            <a:ext cx="807249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Advantages:-</a:t>
            </a:r>
          </a:p>
          <a:p>
            <a:endParaRPr lang="en-US" dirty="0" smtClean="0"/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 Tailored Sentiment Detection for Informal Communication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 Seamless Integration with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WhatsApp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Data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 In-depth Conversation Analytics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Enhanced Privacy and Security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Time and Cost Efficiency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WhatsApp Chat Analzer with sentimental Analysis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42976" y="2357430"/>
            <a:ext cx="685804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Disadvantage:-</a:t>
            </a:r>
          </a:p>
          <a:p>
            <a:endParaRPr lang="en-US" dirty="0" smtClean="0"/>
          </a:p>
          <a:p>
            <a:r>
              <a:rPr lang="en-US" dirty="0" smtClean="0"/>
              <a:t>1. Limited to </a:t>
            </a:r>
            <a:r>
              <a:rPr lang="en-US" dirty="0" err="1" smtClean="0"/>
              <a:t>WhatsApp</a:t>
            </a:r>
            <a:r>
              <a:rPr lang="en-US" dirty="0" smtClean="0"/>
              <a:t> Data Only</a:t>
            </a:r>
          </a:p>
          <a:p>
            <a:r>
              <a:rPr lang="en-US" dirty="0" smtClean="0"/>
              <a:t>2. Dependency on Exported Chats</a:t>
            </a:r>
          </a:p>
          <a:p>
            <a:r>
              <a:rPr lang="en-US" dirty="0" smtClean="0"/>
              <a:t>3. Limited Handling of Media Files</a:t>
            </a:r>
          </a:p>
          <a:p>
            <a:r>
              <a:rPr lang="en-US" dirty="0" smtClean="0"/>
              <a:t>4. Accuracy of Sentiment Analysis</a:t>
            </a:r>
          </a:p>
          <a:p>
            <a:r>
              <a:rPr lang="en-US" dirty="0" smtClean="0"/>
              <a:t>5. Privacy Concerns with Chat Exporting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WhatsApp Chat Analzer with sentimental Analysis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4414" y="2071678"/>
            <a:ext cx="6500858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Applications:-</a:t>
            </a:r>
          </a:p>
          <a:p>
            <a:endParaRPr lang="en-US" dirty="0" smtClean="0"/>
          </a:p>
          <a:p>
            <a:r>
              <a:rPr lang="en-US" b="1" dirty="0" smtClean="0"/>
              <a:t>1. </a:t>
            </a:r>
            <a:r>
              <a:rPr lang="en-US" dirty="0" smtClean="0"/>
              <a:t>Customer Support and Service</a:t>
            </a:r>
            <a:endParaRPr lang="en-US" b="1" dirty="0" smtClean="0"/>
          </a:p>
          <a:p>
            <a:r>
              <a:rPr lang="en-US" b="1" dirty="0" smtClean="0"/>
              <a:t>2.</a:t>
            </a:r>
            <a:r>
              <a:rPr lang="en-US" b="1" dirty="0" smtClean="0"/>
              <a:t> </a:t>
            </a:r>
            <a:r>
              <a:rPr lang="en-US" dirty="0" smtClean="0"/>
              <a:t>E-commerce and </a:t>
            </a:r>
            <a:r>
              <a:rPr lang="en-US" dirty="0" smtClean="0"/>
              <a:t>Sales</a:t>
            </a:r>
          </a:p>
          <a:p>
            <a:r>
              <a:rPr lang="en-US" b="1" dirty="0" smtClean="0"/>
              <a:t>3.</a:t>
            </a:r>
            <a:r>
              <a:rPr lang="en-US" b="1" dirty="0" smtClean="0"/>
              <a:t> </a:t>
            </a:r>
            <a:r>
              <a:rPr lang="en-US" dirty="0" smtClean="0"/>
              <a:t>Personal Use for Relationship Insights</a:t>
            </a:r>
            <a:endParaRPr lang="en-US" b="1" dirty="0" smtClean="0"/>
          </a:p>
          <a:p>
            <a:endParaRPr lang="en-US" b="1" dirty="0" smtClean="0"/>
          </a:p>
          <a:p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WhatsApp Chat Analzer with sentimental Analysis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14348" y="1500174"/>
            <a:ext cx="700092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References:-</a:t>
            </a:r>
          </a:p>
          <a:p>
            <a:endParaRPr lang="en-US" dirty="0" smtClean="0"/>
          </a:p>
          <a:p>
            <a:r>
              <a:rPr lang="en-US" dirty="0" smtClean="0"/>
              <a:t>[1]</a:t>
            </a:r>
            <a:r>
              <a:rPr lang="en-US" dirty="0" err="1" smtClean="0"/>
              <a:t>WhatsApp</a:t>
            </a:r>
            <a:r>
              <a:rPr lang="en-US" dirty="0" smtClean="0"/>
              <a:t> (2020) About </a:t>
            </a:r>
            <a:r>
              <a:rPr lang="en-US" dirty="0" err="1" smtClean="0"/>
              <a:t>WhatsApp</a:t>
            </a:r>
            <a:r>
              <a:rPr lang="en-US" dirty="0" smtClean="0"/>
              <a:t>. </a:t>
            </a:r>
            <a:r>
              <a:rPr lang="en-US" dirty="0" err="1" smtClean="0"/>
              <a:t>WhatsApp</a:t>
            </a:r>
            <a:r>
              <a:rPr lang="en-US" dirty="0" smtClean="0"/>
              <a:t>. Available: </a:t>
            </a:r>
            <a:r>
              <a:rPr lang="en-US" u="sng" dirty="0" smtClean="0">
                <a:hlinkClick r:id="rId2"/>
              </a:rPr>
              <a:t>https://www.whatsapp.com/about/</a:t>
            </a:r>
            <a:endParaRPr lang="en-US" dirty="0" smtClean="0"/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[2] J. </a:t>
            </a:r>
            <a:r>
              <a:rPr lang="en-US" dirty="0" err="1" smtClean="0"/>
              <a:t>Andjelic</a:t>
            </a:r>
            <a:r>
              <a:rPr lang="en-US" dirty="0" smtClean="0"/>
              <a:t> (2019) </a:t>
            </a:r>
            <a:r>
              <a:rPr lang="en-US" dirty="0" err="1" smtClean="0"/>
              <a:t>WhatsApp</a:t>
            </a:r>
            <a:r>
              <a:rPr lang="en-US" dirty="0" smtClean="0"/>
              <a:t> Statistics: Revenue, Usage, and History. </a:t>
            </a:r>
            <a:r>
              <a:rPr lang="en-US" dirty="0" err="1" smtClean="0"/>
              <a:t>Fortunly</a:t>
            </a:r>
            <a:r>
              <a:rPr lang="en-US" dirty="0" smtClean="0"/>
              <a:t>. Available: </a:t>
            </a:r>
            <a:r>
              <a:rPr lang="en-US" u="sng" dirty="0" smtClean="0">
                <a:hlinkClick r:id="rId3"/>
              </a:rPr>
              <a:t>https://fortunly.com/statistics/whatsappstatistics#gref</a:t>
            </a:r>
            <a:endParaRPr lang="en-US" dirty="0" smtClean="0"/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[3] Ka, </a:t>
            </a:r>
            <a:r>
              <a:rPr lang="en-US" dirty="0" err="1" smtClean="0"/>
              <a:t>Jisha</a:t>
            </a:r>
            <a:r>
              <a:rPr lang="en-US" dirty="0" smtClean="0"/>
              <a:t> &amp; </a:t>
            </a:r>
            <a:r>
              <a:rPr lang="en-US" dirty="0" err="1" smtClean="0"/>
              <a:t>Jebakumar</a:t>
            </a:r>
            <a:r>
              <a:rPr lang="en-US" dirty="0" smtClean="0"/>
              <a:t>, Dr. (2014). </a:t>
            </a:r>
            <a:r>
              <a:rPr lang="en-US" dirty="0" err="1" smtClean="0"/>
              <a:t>Whatsapp</a:t>
            </a:r>
            <a:r>
              <a:rPr lang="en-US" dirty="0" smtClean="0"/>
              <a:t>: A Trend Setter in Mobile Communication among Chennai Youth. IOSR Journal of </a:t>
            </a:r>
            <a:r>
              <a:rPr lang="en-US" dirty="0" err="1" smtClean="0"/>
              <a:t>Humanitiesand</a:t>
            </a:r>
            <a:r>
              <a:rPr lang="en-US" dirty="0" smtClean="0"/>
              <a:t> Social Science. 19. 01-06. 10.9790/0837-19970106.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[4] </a:t>
            </a:r>
            <a:r>
              <a:rPr lang="en-US" dirty="0" err="1" smtClean="0"/>
              <a:t>Sayali</a:t>
            </a:r>
            <a:r>
              <a:rPr lang="en-US" dirty="0" smtClean="0"/>
              <a:t> </a:t>
            </a:r>
            <a:r>
              <a:rPr lang="en-US" dirty="0" err="1" smtClean="0"/>
              <a:t>Meshram</a:t>
            </a:r>
            <a:r>
              <a:rPr lang="en-US" dirty="0" smtClean="0"/>
              <a:t>, Ms. </a:t>
            </a:r>
            <a:r>
              <a:rPr lang="en-US" dirty="0" err="1" smtClean="0"/>
              <a:t>Nisha</a:t>
            </a:r>
            <a:r>
              <a:rPr lang="en-US" dirty="0" smtClean="0"/>
              <a:t> </a:t>
            </a:r>
            <a:r>
              <a:rPr lang="en-US" dirty="0" err="1" smtClean="0"/>
              <a:t>Balani</a:t>
            </a:r>
            <a:r>
              <a:rPr lang="en-US" dirty="0" smtClean="0"/>
              <a:t>, Ms. </a:t>
            </a:r>
            <a:r>
              <a:rPr lang="en-US" dirty="0" err="1" smtClean="0"/>
              <a:t>Parul</a:t>
            </a:r>
            <a:r>
              <a:rPr lang="en-US" dirty="0" smtClean="0"/>
              <a:t> </a:t>
            </a:r>
            <a:r>
              <a:rPr lang="en-US" dirty="0" err="1" smtClean="0"/>
              <a:t>Jha</a:t>
            </a:r>
            <a:r>
              <a:rPr lang="en-US" dirty="0" smtClean="0"/>
              <a:t> (2019). Sentiment Analysis of Statement. IOSR Journal of Engineering (IOSRJEN) Vol. 09, Issue 5 (May. 2019), ||S (XI) || PP 46-49</a:t>
            </a:r>
          </a:p>
          <a:p>
            <a:r>
              <a:rPr lang="en-US" dirty="0" smtClean="0"/>
              <a:t> 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WhatsApp Chat Analzer with sentimental Analysis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71472" y="1142984"/>
            <a:ext cx="80010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[5] </a:t>
            </a:r>
            <a:r>
              <a:rPr lang="en-US" dirty="0" err="1" smtClean="0"/>
              <a:t>Yaakub</a:t>
            </a:r>
            <a:r>
              <a:rPr lang="en-US" dirty="0" smtClean="0"/>
              <a:t>, </a:t>
            </a:r>
            <a:r>
              <a:rPr lang="en-US" dirty="0" err="1" smtClean="0"/>
              <a:t>Mohd</a:t>
            </a:r>
            <a:r>
              <a:rPr lang="en-US" dirty="0" smtClean="0"/>
              <a:t> </a:t>
            </a:r>
            <a:r>
              <a:rPr lang="en-US" dirty="0" err="1" smtClean="0"/>
              <a:t>Ridzwan</a:t>
            </a:r>
            <a:r>
              <a:rPr lang="en-US" dirty="0" smtClean="0"/>
              <a:t> &amp; Abu </a:t>
            </a:r>
            <a:r>
              <a:rPr lang="en-US" dirty="0" err="1" smtClean="0"/>
              <a:t>Latiffi</a:t>
            </a:r>
            <a:r>
              <a:rPr lang="en-US" dirty="0" smtClean="0"/>
              <a:t>, Muhammad </a:t>
            </a:r>
            <a:r>
              <a:rPr lang="en-US" dirty="0" err="1" smtClean="0"/>
              <a:t>Iqbal</a:t>
            </a:r>
            <a:r>
              <a:rPr lang="en-US" dirty="0" smtClean="0"/>
              <a:t> &amp; </a:t>
            </a:r>
            <a:r>
              <a:rPr lang="en-US" dirty="0" err="1" smtClean="0"/>
              <a:t>Safra</a:t>
            </a:r>
            <a:r>
              <a:rPr lang="en-US" dirty="0" smtClean="0"/>
              <a:t>, </a:t>
            </a:r>
            <a:r>
              <a:rPr lang="en-US" dirty="0" err="1" smtClean="0"/>
              <a:t>Liyana</a:t>
            </a:r>
            <a:r>
              <a:rPr lang="en-US" dirty="0" smtClean="0"/>
              <a:t>. (2019). A Review on Sentiment Analysis Techniques and Applications. IOP Conference Series: Materials Science and Engineering. 551. 012070. 10.1088/1757-899X/551/1/012070.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[6] Kumar, </a:t>
            </a:r>
            <a:r>
              <a:rPr lang="en-US" dirty="0" err="1" smtClean="0"/>
              <a:t>Naveen</a:t>
            </a:r>
            <a:r>
              <a:rPr lang="en-US" dirty="0" smtClean="0"/>
              <a:t> &amp; Sharma, </a:t>
            </a:r>
            <a:r>
              <a:rPr lang="en-US" dirty="0" err="1" smtClean="0"/>
              <a:t>Sudhahsh</a:t>
            </a:r>
            <a:r>
              <a:rPr lang="en-US" dirty="0" smtClean="0"/>
              <a:t>. (2017). Survey Analysis on the usage and Impact of </a:t>
            </a:r>
            <a:r>
              <a:rPr lang="en-US" dirty="0" err="1" smtClean="0"/>
              <a:t>Whatsapp</a:t>
            </a:r>
            <a:r>
              <a:rPr lang="en-US" dirty="0" smtClean="0"/>
              <a:t> Messenger. Global Journal of Enterprise Information System. 8. 52. 10.18311/</a:t>
            </a:r>
            <a:r>
              <a:rPr lang="en-US" dirty="0" err="1" smtClean="0"/>
              <a:t>gjeis</a:t>
            </a:r>
            <a:r>
              <a:rPr lang="en-US" dirty="0" smtClean="0"/>
              <a:t>/2016/15741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[7] Bhatt, </a:t>
            </a:r>
            <a:r>
              <a:rPr lang="en-US" dirty="0" err="1" smtClean="0"/>
              <a:t>Anshu</a:t>
            </a:r>
            <a:r>
              <a:rPr lang="en-US" dirty="0" smtClean="0"/>
              <a:t> &amp; </a:t>
            </a:r>
            <a:r>
              <a:rPr lang="en-US" dirty="0" err="1" smtClean="0"/>
              <a:t>Arshad</a:t>
            </a:r>
            <a:r>
              <a:rPr lang="en-US" dirty="0" smtClean="0"/>
              <a:t>, </a:t>
            </a:r>
            <a:r>
              <a:rPr lang="en-US" dirty="0" err="1" smtClean="0"/>
              <a:t>Mohd</a:t>
            </a:r>
            <a:r>
              <a:rPr lang="en-US" dirty="0" smtClean="0"/>
              <a:t>. (2016). Impact of </a:t>
            </a:r>
            <a:r>
              <a:rPr lang="en-US" dirty="0" err="1" smtClean="0"/>
              <a:t>WhatsApp</a:t>
            </a:r>
            <a:r>
              <a:rPr lang="en-US" dirty="0" smtClean="0"/>
              <a:t> on youth: A Sociological Study. IRA-International Journal of Management &amp; Social Sciences (ISSN 2455-2267). 4. 376. 10.21013/jmss.v4.n2.p7.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WhatsApp Chat Analzer with sentimental Analysis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85720" y="1214422"/>
            <a:ext cx="82868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 </a:t>
            </a:r>
          </a:p>
          <a:p>
            <a:r>
              <a:rPr lang="en-US" dirty="0" smtClean="0"/>
              <a:t>[8] </a:t>
            </a:r>
            <a:r>
              <a:rPr lang="en-US" dirty="0" err="1" smtClean="0"/>
              <a:t>Kootbodien</a:t>
            </a:r>
            <a:r>
              <a:rPr lang="en-US" dirty="0" smtClean="0"/>
              <a:t>, </a:t>
            </a:r>
            <a:r>
              <a:rPr lang="en-US" dirty="0" err="1" smtClean="0"/>
              <a:t>Ammaarah</a:t>
            </a:r>
            <a:r>
              <a:rPr lang="en-US" dirty="0" smtClean="0"/>
              <a:t> &amp; Prasad, </a:t>
            </a:r>
            <a:r>
              <a:rPr lang="en-US" dirty="0" err="1" smtClean="0"/>
              <a:t>Nunna</a:t>
            </a:r>
            <a:r>
              <a:rPr lang="en-US" dirty="0" smtClean="0"/>
              <a:t> &amp; Ali, </a:t>
            </a:r>
            <a:r>
              <a:rPr lang="en-US" dirty="0" err="1" smtClean="0"/>
              <a:t>Muhamad</a:t>
            </a:r>
            <a:r>
              <a:rPr lang="en-US" dirty="0" smtClean="0"/>
              <a:t>. (2018).</a:t>
            </a:r>
          </a:p>
          <a:p>
            <a:r>
              <a:rPr lang="en-US" dirty="0" smtClean="0"/>
              <a:t> Trends and Impact of </a:t>
            </a:r>
            <a:r>
              <a:rPr lang="en-US" dirty="0" err="1" smtClean="0"/>
              <a:t>WhatsApp</a:t>
            </a:r>
            <a:r>
              <a:rPr lang="en-US" dirty="0" smtClean="0"/>
              <a:t> as a Mode of Communication among</a:t>
            </a:r>
          </a:p>
          <a:p>
            <a:r>
              <a:rPr lang="en-US" dirty="0" smtClean="0"/>
              <a:t> Abu Dhabi Students. Media Watch. 9. 10.15655/mw/2018/v9i2/49380.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[9] Lu, </a:t>
            </a:r>
            <a:r>
              <a:rPr lang="en-US" dirty="0" err="1" smtClean="0"/>
              <a:t>Xuan</a:t>
            </a:r>
            <a:r>
              <a:rPr lang="en-US" dirty="0" smtClean="0"/>
              <a:t> &amp; Ai, Wei &amp; Liu, </a:t>
            </a:r>
            <a:r>
              <a:rPr lang="en-US" dirty="0" err="1" smtClean="0"/>
              <a:t>Xuanzhe</a:t>
            </a:r>
            <a:r>
              <a:rPr lang="en-US" dirty="0" smtClean="0"/>
              <a:t> &amp; Li, </a:t>
            </a:r>
            <a:r>
              <a:rPr lang="en-US" dirty="0" err="1" smtClean="0"/>
              <a:t>Qian</a:t>
            </a:r>
            <a:r>
              <a:rPr lang="en-US" dirty="0" smtClean="0"/>
              <a:t> &amp; Wang, </a:t>
            </a:r>
            <a:r>
              <a:rPr lang="en-US" dirty="0" err="1" smtClean="0"/>
              <a:t>Ning</a:t>
            </a:r>
            <a:r>
              <a:rPr lang="en-US" dirty="0" smtClean="0"/>
              <a:t>  Huang, Gang &amp; Mei, </a:t>
            </a:r>
            <a:r>
              <a:rPr lang="en-US" dirty="0" err="1" smtClean="0"/>
              <a:t>Qiaozhu</a:t>
            </a:r>
            <a:r>
              <a:rPr lang="en-US" dirty="0" smtClean="0"/>
              <a:t>. (2016). Learning from the ubiquitous language: an empirical analysis of </a:t>
            </a:r>
            <a:r>
              <a:rPr lang="en-US" dirty="0" err="1" smtClean="0"/>
              <a:t>emoji</a:t>
            </a:r>
            <a:r>
              <a:rPr lang="en-US" dirty="0" smtClean="0"/>
              <a:t> usage of </a:t>
            </a:r>
            <a:r>
              <a:rPr lang="en-US" dirty="0" err="1" smtClean="0"/>
              <a:t>smartphone</a:t>
            </a:r>
            <a:r>
              <a:rPr lang="en-US" dirty="0" smtClean="0"/>
              <a:t> users. 770-780. </a:t>
            </a:r>
            <a:r>
              <a:rPr lang="en-US" dirty="0" err="1" smtClean="0"/>
              <a:t>Tian</a:t>
            </a:r>
            <a:r>
              <a:rPr lang="en-US" dirty="0" smtClean="0"/>
              <a:t>, Ye &amp; </a:t>
            </a:r>
            <a:r>
              <a:rPr lang="en-US" dirty="0" err="1" smtClean="0"/>
              <a:t>Galery</a:t>
            </a:r>
            <a:r>
              <a:rPr lang="en-US" dirty="0" smtClean="0"/>
              <a:t>, </a:t>
            </a:r>
            <a:r>
              <a:rPr lang="en-US" dirty="0" err="1" smtClean="0"/>
              <a:t>Thiago</a:t>
            </a:r>
            <a:r>
              <a:rPr lang="en-US" dirty="0" smtClean="0"/>
              <a:t> &amp; </a:t>
            </a:r>
            <a:r>
              <a:rPr lang="en-US" dirty="0" err="1" smtClean="0"/>
              <a:t>Dulcinati</a:t>
            </a:r>
            <a:r>
              <a:rPr lang="en-US" dirty="0" smtClean="0"/>
              <a:t>, </a:t>
            </a:r>
            <a:r>
              <a:rPr lang="en-US" dirty="0" err="1" smtClean="0"/>
              <a:t>Giulio</a:t>
            </a:r>
            <a:r>
              <a:rPr lang="en-US" dirty="0" smtClean="0"/>
              <a:t> &amp; </a:t>
            </a:r>
            <a:r>
              <a:rPr lang="en-US" dirty="0" err="1" smtClean="0"/>
              <a:t>Molimpakis</a:t>
            </a:r>
            <a:r>
              <a:rPr lang="en-US" dirty="0" smtClean="0"/>
              <a:t>, Emilia    &amp; sun, Chao. (2017). </a:t>
            </a:r>
            <a:r>
              <a:rPr lang="en-US" dirty="0" err="1" smtClean="0"/>
              <a:t>Facebook</a:t>
            </a:r>
            <a:r>
              <a:rPr lang="en-US" dirty="0" smtClean="0"/>
              <a:t> sentiment: Reactions and </a:t>
            </a:r>
            <a:r>
              <a:rPr lang="en-US" dirty="0" err="1" smtClean="0"/>
              <a:t>Emojis</a:t>
            </a:r>
            <a:r>
              <a:rPr lang="en-US" dirty="0" smtClean="0"/>
              <a:t>. 1116.10.18653/v1/W17-1102..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WhatsApp Chat Analzer with sentimental Analysis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85786" y="1357298"/>
            <a:ext cx="757242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Introduction:-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 smtClean="0"/>
              <a:t>today’s digital age, communication happens at lightning speed through platforms like </a:t>
            </a:r>
            <a:r>
              <a:rPr lang="en-US" dirty="0" err="1" smtClean="0"/>
              <a:t>WhatsApp</a:t>
            </a:r>
            <a:r>
              <a:rPr lang="en-US" dirty="0" smtClean="0"/>
              <a:t>. With millions of messages exchanged daily, understanding the underlying emotions and sentiments of these conversations can provide valuable insights into relationships, customer interactions, and team dynamics.</a:t>
            </a:r>
          </a:p>
          <a:p>
            <a:pPr algn="just"/>
            <a:r>
              <a:rPr lang="en-US" dirty="0" smtClean="0"/>
              <a:t>The </a:t>
            </a:r>
            <a:r>
              <a:rPr lang="en-US" b="1" dirty="0" err="1" smtClean="0"/>
              <a:t>WhatsApp</a:t>
            </a:r>
            <a:r>
              <a:rPr lang="en-US" b="1" dirty="0" smtClean="0"/>
              <a:t> Chat Analyzer with Sentiment Analysis</a:t>
            </a:r>
            <a:r>
              <a:rPr lang="en-US" dirty="0" smtClean="0"/>
              <a:t> is a powerful tool designed to extract, analyze, and interpret the tone and emotions within </a:t>
            </a:r>
            <a:r>
              <a:rPr lang="en-US" dirty="0" err="1" smtClean="0"/>
              <a:t>WhatsApp</a:t>
            </a:r>
            <a:r>
              <a:rPr lang="en-US" dirty="0" smtClean="0"/>
              <a:t> conversations. By leveraging advanced natural language processing (NLP) and sentiment analysis algorithms, this tool categorizes messages into positive, negative, or neutral sentiments, offering an in-depth understanding of the conversations.</a:t>
            </a:r>
          </a:p>
          <a:p>
            <a:pPr algn="just"/>
            <a:r>
              <a:rPr lang="en-US" dirty="0" smtClean="0"/>
              <a:t>Whether you're a business owner looking to gauge customer feedback, a researcher analyzing social dynamics, or simply an individual curious about the emotional context of your chats, this tool provides actionable insights to help you make informed decisions.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5720" y="1643050"/>
            <a:ext cx="1857388" cy="928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786446" y="1643050"/>
            <a:ext cx="1857388" cy="928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00364" y="3071810"/>
            <a:ext cx="1857388" cy="928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57158" y="4500570"/>
            <a:ext cx="1857388" cy="928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857884" y="3071810"/>
            <a:ext cx="1857388" cy="928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000364" y="1643050"/>
            <a:ext cx="1857388" cy="928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7158" y="3071810"/>
            <a:ext cx="1857388" cy="928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928926" y="4500570"/>
            <a:ext cx="1857388" cy="9286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3" idx="3"/>
            <a:endCxn id="13" idx="1"/>
          </p:cNvCxnSpPr>
          <p:nvPr/>
        </p:nvCxnSpPr>
        <p:spPr>
          <a:xfrm>
            <a:off x="2143108" y="2107397"/>
            <a:ext cx="857256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57158" y="1714488"/>
            <a:ext cx="1714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Input</a:t>
            </a:r>
          </a:p>
          <a:p>
            <a:r>
              <a:rPr lang="en-US" sz="1600" dirty="0" smtClean="0"/>
              <a:t>(chat Exported file)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3071802" y="1785926"/>
            <a:ext cx="1643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Preprocessing </a:t>
            </a:r>
          </a:p>
          <a:p>
            <a:r>
              <a:rPr lang="en-US" dirty="0" smtClean="0"/>
              <a:t>(text cleaning)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929322" y="1785926"/>
            <a:ext cx="1714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Data Extraction</a:t>
            </a:r>
          </a:p>
          <a:p>
            <a:r>
              <a:rPr lang="en-US" sz="1600" dirty="0" smtClean="0"/>
              <a:t>(messages, date,      user, time)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5857884" y="3143248"/>
            <a:ext cx="1714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Features engineering </a:t>
            </a:r>
          </a:p>
          <a:p>
            <a:r>
              <a:rPr lang="en-US" sz="1600" dirty="0" smtClean="0"/>
              <a:t>(N-gram, </a:t>
            </a:r>
            <a:r>
              <a:rPr lang="en-US" sz="1600" dirty="0" err="1" smtClean="0"/>
              <a:t>Emoji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3214678" y="3214686"/>
            <a:ext cx="15001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Sentimental</a:t>
            </a:r>
            <a:r>
              <a:rPr lang="en-US" dirty="0" smtClean="0"/>
              <a:t> </a:t>
            </a:r>
            <a:r>
              <a:rPr lang="en-US" sz="1600" dirty="0" smtClean="0"/>
              <a:t>Analysis </a:t>
            </a:r>
            <a:endParaRPr 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357158" y="3143248"/>
            <a:ext cx="1714512" cy="857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Sentimental Scoring(Positive, Negative, </a:t>
            </a:r>
            <a:r>
              <a:rPr lang="en-US" sz="1600" dirty="0" err="1" smtClean="0"/>
              <a:t>Neutal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571472" y="4572008"/>
            <a:ext cx="1571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Visualization and Analysis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3071802" y="4500570"/>
            <a:ext cx="1500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Output (report, charts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428596" y="500042"/>
            <a:ext cx="4286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Block Diagram:-</a:t>
            </a:r>
            <a:endParaRPr lang="en-US" sz="2400" b="1" dirty="0"/>
          </a:p>
        </p:txBody>
      </p:sp>
      <p:cxnSp>
        <p:nvCxnSpPr>
          <p:cNvPr id="82" name="Straight Arrow Connector 81"/>
          <p:cNvCxnSpPr>
            <a:stCxn id="13" idx="3"/>
            <a:endCxn id="9" idx="1"/>
          </p:cNvCxnSpPr>
          <p:nvPr/>
        </p:nvCxnSpPr>
        <p:spPr>
          <a:xfrm>
            <a:off x="4857752" y="2107397"/>
            <a:ext cx="928694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44" idx="2"/>
            <a:endCxn id="12" idx="0"/>
          </p:cNvCxnSpPr>
          <p:nvPr/>
        </p:nvCxnSpPr>
        <p:spPr>
          <a:xfrm rot="5400000">
            <a:off x="6559135" y="2844366"/>
            <a:ext cx="454887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47" idx="1"/>
            <a:endCxn id="10" idx="3"/>
          </p:cNvCxnSpPr>
          <p:nvPr/>
        </p:nvCxnSpPr>
        <p:spPr>
          <a:xfrm rot="10800000">
            <a:off x="4857752" y="3536157"/>
            <a:ext cx="1000132" cy="225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10" idx="1"/>
            <a:endCxn id="14" idx="3"/>
          </p:cNvCxnSpPr>
          <p:nvPr/>
        </p:nvCxnSpPr>
        <p:spPr>
          <a:xfrm rot="10800000">
            <a:off x="2214546" y="3536157"/>
            <a:ext cx="785818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rot="5400000">
            <a:off x="929456" y="4214024"/>
            <a:ext cx="428628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1" idx="3"/>
            <a:endCxn id="15" idx="1"/>
          </p:cNvCxnSpPr>
          <p:nvPr/>
        </p:nvCxnSpPr>
        <p:spPr>
          <a:xfrm>
            <a:off x="2214546" y="4964917"/>
            <a:ext cx="71438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WhatsApp Chat Analzer with sentimental Analysis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WhatsApp Chat Analzer with sentimental Analysis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57158" y="1500174"/>
            <a:ext cx="6858048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Algorithm</a:t>
            </a:r>
            <a:r>
              <a:rPr lang="en-US" sz="2400" dirty="0" smtClean="0"/>
              <a:t>:-</a:t>
            </a:r>
          </a:p>
          <a:p>
            <a:endParaRPr lang="en-US" sz="2400" dirty="0" smtClean="0"/>
          </a:p>
          <a:p>
            <a:pPr algn="just"/>
            <a:r>
              <a:rPr lang="en-US" dirty="0" smtClean="0"/>
              <a:t>the machine learning algorithm used is </a:t>
            </a:r>
            <a:r>
              <a:rPr lang="en-US" b="1" dirty="0" smtClean="0"/>
              <a:t>a </a:t>
            </a:r>
            <a:r>
              <a:rPr lang="en-US" b="1" dirty="0" err="1" smtClean="0"/>
              <a:t>pretrained</a:t>
            </a:r>
            <a:r>
              <a:rPr lang="en-US" b="1" dirty="0" smtClean="0"/>
              <a:t> transformer-based model</a:t>
            </a:r>
            <a:r>
              <a:rPr lang="en-US" dirty="0" smtClean="0"/>
              <a:t> specifically designed for sentiment </a:t>
            </a:r>
            <a:r>
              <a:rPr lang="en-US" dirty="0" err="1" smtClean="0"/>
              <a:t>analysis:Transformer</a:t>
            </a:r>
            <a:r>
              <a:rPr lang="en-US" dirty="0" smtClean="0"/>
              <a:t> Model: The code uses </a:t>
            </a:r>
            <a:r>
              <a:rPr lang="en-US" dirty="0" err="1" smtClean="0"/>
              <a:t>cardiffnlp</a:t>
            </a:r>
            <a:r>
              <a:rPr lang="en-US" dirty="0" smtClean="0"/>
              <a:t>/twitter-</a:t>
            </a:r>
            <a:r>
              <a:rPr lang="en-US" dirty="0" err="1" smtClean="0"/>
              <a:t>roberta</a:t>
            </a:r>
            <a:r>
              <a:rPr lang="en-US" dirty="0" smtClean="0"/>
              <a:t>-base-sentiment, a fine-tuned version of the </a:t>
            </a:r>
            <a:r>
              <a:rPr lang="en-US" dirty="0" err="1" smtClean="0"/>
              <a:t>RoBERTa</a:t>
            </a:r>
            <a:r>
              <a:rPr lang="en-US" dirty="0" smtClean="0"/>
              <a:t> model. </a:t>
            </a:r>
            <a:r>
              <a:rPr lang="en-US" dirty="0" err="1" smtClean="0"/>
              <a:t>RoBERTa</a:t>
            </a:r>
            <a:r>
              <a:rPr lang="en-US" dirty="0" smtClean="0"/>
              <a:t> (Robustly optimized BERT approach) is a transformer-based model created by </a:t>
            </a:r>
            <a:r>
              <a:rPr lang="en-US" dirty="0" err="1" smtClean="0"/>
              <a:t>Facebook</a:t>
            </a:r>
            <a:r>
              <a:rPr lang="en-US" dirty="0" smtClean="0"/>
              <a:t> AI that improves upon BERT's architecture for NLP tasks, particularly sentiment analysis in this </a:t>
            </a:r>
            <a:r>
              <a:rPr lang="en-US" dirty="0" err="1" smtClean="0"/>
              <a:t>case.Sentiment</a:t>
            </a:r>
            <a:r>
              <a:rPr lang="en-US" dirty="0" smtClean="0"/>
              <a:t> Analysis: The </a:t>
            </a:r>
            <a:r>
              <a:rPr lang="en-US" dirty="0" err="1" smtClean="0"/>
              <a:t>cardiffnlp</a:t>
            </a:r>
            <a:r>
              <a:rPr lang="en-US" dirty="0" smtClean="0"/>
              <a:t>/twitter-</a:t>
            </a:r>
            <a:r>
              <a:rPr lang="en-US" dirty="0" err="1" smtClean="0"/>
              <a:t>roberta</a:t>
            </a:r>
            <a:r>
              <a:rPr lang="en-US" dirty="0" smtClean="0"/>
              <a:t>-base-sentiment model was </a:t>
            </a:r>
            <a:r>
              <a:rPr lang="en-US" dirty="0" err="1" smtClean="0"/>
              <a:t>pretrained</a:t>
            </a:r>
            <a:r>
              <a:rPr lang="en-US" dirty="0" smtClean="0"/>
              <a:t> on a large corpus of Twitter data for sentiment classification. It takes messages as input and outputs probabilities for three classes</a:t>
            </a:r>
            <a:r>
              <a:rPr lang="en-US" dirty="0" smtClean="0"/>
              <a:t>:</a:t>
            </a:r>
          </a:p>
          <a:p>
            <a:r>
              <a:rPr lang="en-US" dirty="0" smtClean="0"/>
              <a:t>Negative sentiment</a:t>
            </a:r>
          </a:p>
          <a:p>
            <a:r>
              <a:rPr lang="en-US" dirty="0" smtClean="0"/>
              <a:t>Neutral sentiment</a:t>
            </a:r>
          </a:p>
          <a:p>
            <a:r>
              <a:rPr lang="en-US" dirty="0" smtClean="0"/>
              <a:t>Positive </a:t>
            </a:r>
            <a:r>
              <a:rPr lang="en-US" dirty="0" smtClean="0"/>
              <a:t>sentiment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WhatsApp Chat Analzer with sentimental Analysis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14414" y="1357298"/>
            <a:ext cx="67866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 smtClean="0"/>
              <a:t>Sentiment Analysis Performance Evaluation Parameters</a:t>
            </a:r>
          </a:p>
          <a:p>
            <a:r>
              <a:rPr lang="en-US" b="1" dirty="0" smtClean="0"/>
              <a:t>a. Accuracy</a:t>
            </a:r>
          </a:p>
          <a:p>
            <a:pPr lvl="1"/>
            <a:r>
              <a:rPr lang="en-US" dirty="0" smtClean="0"/>
              <a:t>Accuracy =       </a:t>
            </a:r>
            <a:r>
              <a:rPr lang="en-US" u="sng" dirty="0" smtClean="0"/>
              <a:t>TP + TN  </a:t>
            </a:r>
          </a:p>
          <a:p>
            <a:pPr lvl="1"/>
            <a:r>
              <a:rPr lang="en-US" dirty="0" smtClean="0"/>
              <a:t>                   ( TP+TN+FP+FN) </a:t>
            </a:r>
          </a:p>
          <a:p>
            <a:pPr lvl="1"/>
            <a:r>
              <a:rPr lang="en-US" dirty="0" smtClean="0"/>
              <a:t>Where:</a:t>
            </a:r>
          </a:p>
          <a:p>
            <a:pPr lvl="2"/>
            <a:r>
              <a:rPr lang="en-US" dirty="0" smtClean="0"/>
              <a:t>TP = True Positive</a:t>
            </a:r>
          </a:p>
          <a:p>
            <a:pPr lvl="2"/>
            <a:r>
              <a:rPr lang="en-US" dirty="0" smtClean="0"/>
              <a:t>TN = True Negative</a:t>
            </a:r>
          </a:p>
          <a:p>
            <a:pPr lvl="2"/>
            <a:r>
              <a:rPr lang="en-US" dirty="0" smtClean="0"/>
              <a:t>FP = False Positive</a:t>
            </a:r>
          </a:p>
          <a:p>
            <a:pPr lvl="2"/>
            <a:r>
              <a:rPr lang="en-US" dirty="0" smtClean="0"/>
              <a:t>FN = False Negative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8728" y="4286256"/>
            <a:ext cx="72152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b.</a:t>
            </a:r>
            <a:r>
              <a:rPr lang="en-IN" b="1" dirty="0" smtClean="0"/>
              <a:t> Precision:</a:t>
            </a:r>
            <a:endParaRPr lang="en-US" b="1" dirty="0" smtClean="0"/>
          </a:p>
          <a:p>
            <a:pPr lvl="0"/>
            <a:r>
              <a:rPr lang="en-IN" dirty="0" smtClean="0"/>
              <a:t>Formula</a:t>
            </a:r>
          </a:p>
          <a:p>
            <a:pPr lvl="0"/>
            <a:r>
              <a:rPr lang="en-IN" dirty="0" smtClean="0"/>
              <a:t>      </a:t>
            </a:r>
            <a:endParaRPr lang="en-US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43174" y="4786322"/>
            <a:ext cx="5031947" cy="714380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457200" y="892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WhatsApp Chat Analzer with sentimental Analysis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00100" y="928670"/>
            <a:ext cx="678661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b="1" dirty="0" smtClean="0"/>
          </a:p>
          <a:p>
            <a:r>
              <a:rPr lang="en-US" b="1" dirty="0" err="1" smtClean="0"/>
              <a:t>b.Recall</a:t>
            </a:r>
            <a:r>
              <a:rPr lang="en-US" b="1" dirty="0" smtClean="0"/>
              <a:t>, and F1-Score</a:t>
            </a:r>
          </a:p>
          <a:p>
            <a:r>
              <a:rPr lang="en-IN" dirty="0" smtClean="0"/>
              <a:t> </a:t>
            </a:r>
            <a:endParaRPr lang="en-US" dirty="0" smtClean="0"/>
          </a:p>
          <a:p>
            <a:r>
              <a:rPr lang="en-IN" dirty="0" smtClean="0"/>
              <a:t>3. Recall:-</a:t>
            </a:r>
          </a:p>
          <a:p>
            <a:r>
              <a:rPr lang="en-IN" dirty="0" smtClean="0"/>
              <a:t> </a:t>
            </a:r>
            <a:r>
              <a:rPr lang="en-US" dirty="0" smtClean="0"/>
              <a:t>formula:-</a:t>
            </a:r>
          </a:p>
          <a:p>
            <a:r>
              <a:rPr lang="en-IN" dirty="0" smtClean="0"/>
              <a:t> 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IN" dirty="0" smtClean="0"/>
              <a:t>4. F1 Score:</a:t>
            </a:r>
            <a:endParaRPr lang="en-US" dirty="0" smtClean="0"/>
          </a:p>
          <a:p>
            <a:pPr lvl="0"/>
            <a:r>
              <a:rPr lang="en-IN" dirty="0" smtClean="0"/>
              <a:t>Formula: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c. Sentiment Polarity Distribution</a:t>
            </a:r>
          </a:p>
          <a:p>
            <a:r>
              <a:rPr lang="en-US" b="1" dirty="0" smtClean="0"/>
              <a:t>Positive</a:t>
            </a:r>
            <a:r>
              <a:rPr lang="en-US" dirty="0" smtClean="0"/>
              <a:t>: Polarity &gt; 0.1</a:t>
            </a:r>
          </a:p>
          <a:p>
            <a:r>
              <a:rPr lang="en-US" b="1" dirty="0" smtClean="0"/>
              <a:t>Neutral</a:t>
            </a:r>
            <a:r>
              <a:rPr lang="en-US" dirty="0" smtClean="0"/>
              <a:t>: Polarity between -0.1 and 0.1</a:t>
            </a:r>
          </a:p>
          <a:p>
            <a:r>
              <a:rPr lang="en-US" b="1" dirty="0" smtClean="0"/>
              <a:t>Negative</a:t>
            </a:r>
            <a:r>
              <a:rPr lang="en-US" dirty="0" smtClean="0"/>
              <a:t>: Polarity &lt; -0.1</a:t>
            </a:r>
          </a:p>
          <a:p>
            <a:endParaRPr 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457200" y="777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457200" y="892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28860" y="2071678"/>
            <a:ext cx="4590412" cy="500066"/>
          </a:xfrm>
          <a:prstGeom prst="rect">
            <a:avLst/>
          </a:prstGeom>
          <a:noFill/>
        </p:spPr>
      </p:pic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457200" y="784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14612" y="3500438"/>
            <a:ext cx="2540438" cy="500066"/>
          </a:xfrm>
          <a:prstGeom prst="rect">
            <a:avLst/>
          </a:prstGeom>
          <a:noFill/>
        </p:spPr>
      </p:pic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457200" y="7540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WhatsApp Chat Analzer with sentimental Analysis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85720" y="857232"/>
            <a:ext cx="885828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1. Prerequisites</a:t>
            </a:r>
          </a:p>
          <a:p>
            <a:r>
              <a:rPr lang="en-US" dirty="0" smtClean="0"/>
              <a:t>Ensure you have the following software and libraries installed:</a:t>
            </a:r>
          </a:p>
          <a:p>
            <a:endParaRPr lang="en-US" dirty="0" smtClean="0"/>
          </a:p>
          <a:p>
            <a:r>
              <a:rPr lang="en-US" b="1" dirty="0" smtClean="0"/>
              <a:t>1.Python 3.x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Install the latest version of Python from the official website.</a:t>
            </a:r>
          </a:p>
          <a:p>
            <a:endParaRPr lang="en-US" dirty="0" smtClean="0"/>
          </a:p>
          <a:p>
            <a:r>
              <a:rPr lang="en-US" b="1" dirty="0" smtClean="0"/>
              <a:t>2.Install Required Python Libraries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pip to install the necessary libraries:</a:t>
            </a:r>
          </a:p>
          <a:p>
            <a:endParaRPr lang="en-US" dirty="0" smtClean="0"/>
          </a:p>
          <a:p>
            <a:r>
              <a:rPr lang="en-US" b="1" dirty="0" smtClean="0"/>
              <a:t>3.WhatsApp Chat Export</a:t>
            </a:r>
            <a:endParaRPr lang="en-US" dirty="0" smtClean="0"/>
          </a:p>
          <a:p>
            <a:pPr lvl="1"/>
            <a:r>
              <a:rPr lang="en-US" dirty="0" smtClean="0"/>
              <a:t>Open </a:t>
            </a:r>
            <a:r>
              <a:rPr lang="en-US" dirty="0" err="1" smtClean="0"/>
              <a:t>WhatsApp</a:t>
            </a:r>
            <a:r>
              <a:rPr lang="en-US" dirty="0" smtClean="0"/>
              <a:t> and go to the chat you want to analyze.</a:t>
            </a:r>
          </a:p>
          <a:p>
            <a:pPr lvl="1"/>
            <a:r>
              <a:rPr lang="en-US" dirty="0" smtClean="0"/>
              <a:t>Tap on the three dots (menu) &gt; More &gt; Export chat.</a:t>
            </a:r>
          </a:p>
          <a:p>
            <a:pPr lvl="1"/>
            <a:r>
              <a:rPr lang="en-US" dirty="0" smtClean="0"/>
              <a:t>Choose whether to include media or not. If you choose to include media, you'll get a file in .txt format with media URLs included. We will work with .txt files here.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4.TextBlob</a:t>
            </a:r>
            <a:r>
              <a:rPr lang="en-US" dirty="0" smtClean="0"/>
              <a:t>: We will use the </a:t>
            </a:r>
            <a:r>
              <a:rPr lang="en-US" dirty="0" err="1" smtClean="0"/>
              <a:t>TextBlob</a:t>
            </a:r>
            <a:r>
              <a:rPr lang="en-US" dirty="0" smtClean="0"/>
              <a:t> library for sentiment analysis. It provides a simple API for diving into natural language processing tasks like part-of-speech tagging, noun phrase extraction, and sentiment analysis.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WhatsApp Chat Analzer with sentimental Analysis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14348" y="1357298"/>
            <a:ext cx="79296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2. Parse the </a:t>
            </a:r>
            <a:r>
              <a:rPr lang="en-US" b="1" dirty="0" err="1" smtClean="0"/>
              <a:t>WhatsApp</a:t>
            </a:r>
            <a:r>
              <a:rPr lang="en-US" b="1" dirty="0" smtClean="0"/>
              <a:t> Chat File</a:t>
            </a:r>
          </a:p>
          <a:p>
            <a:r>
              <a:rPr lang="en-US" dirty="0" smtClean="0"/>
              <a:t>To extract messages from the exported .txt file, we first need to clean and parse the file</a:t>
            </a:r>
          </a:p>
          <a:p>
            <a:endParaRPr lang="en-US" dirty="0" smtClean="0"/>
          </a:p>
          <a:p>
            <a:r>
              <a:rPr lang="en-US" b="1" dirty="0" smtClean="0"/>
              <a:t>3. Perform Sentiment Analysis</a:t>
            </a:r>
          </a:p>
          <a:p>
            <a:r>
              <a:rPr lang="en-US" dirty="0" smtClean="0"/>
              <a:t>We can now use the </a:t>
            </a:r>
            <a:r>
              <a:rPr lang="en-US" dirty="0" err="1" smtClean="0"/>
              <a:t>TextBlob</a:t>
            </a:r>
            <a:r>
              <a:rPr lang="en-US" dirty="0" smtClean="0"/>
              <a:t> library to perform sentiment analysis on each message.</a:t>
            </a:r>
          </a:p>
          <a:p>
            <a:endParaRPr lang="en-US" dirty="0" smtClean="0"/>
          </a:p>
          <a:p>
            <a:r>
              <a:rPr lang="en-US" b="1" dirty="0" smtClean="0"/>
              <a:t>4. Visualize the Results</a:t>
            </a:r>
          </a:p>
          <a:p>
            <a:r>
              <a:rPr lang="en-US" dirty="0" smtClean="0"/>
              <a:t>For visualization, you can use libraries like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seaborn</a:t>
            </a:r>
            <a:r>
              <a:rPr lang="en-US" dirty="0" smtClean="0"/>
              <a:t>, and </a:t>
            </a:r>
            <a:r>
              <a:rPr lang="en-US" dirty="0" err="1" smtClean="0"/>
              <a:t>wordcloud</a:t>
            </a:r>
            <a:r>
              <a:rPr lang="en-US" dirty="0" smtClean="0"/>
              <a:t> to display the distribution of sentiments and create a word cloud of frequently used words.</a:t>
            </a:r>
          </a:p>
          <a:p>
            <a:endParaRPr lang="en-US" dirty="0" smtClean="0"/>
          </a:p>
          <a:p>
            <a:r>
              <a:rPr lang="en-US" b="1" dirty="0" smtClean="0"/>
              <a:t>5. Running the Complete Script</a:t>
            </a:r>
          </a:p>
          <a:p>
            <a:r>
              <a:rPr lang="en-US" dirty="0" smtClean="0"/>
              <a:t>Now, let's bring everything together and run the full process.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WhatsApp Chat Analzer with sentimental Analysis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4348" y="1285860"/>
            <a:ext cx="54292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Implemented and processed till date</a:t>
            </a:r>
          </a:p>
          <a:p>
            <a:endParaRPr lang="en-US" sz="2400" dirty="0" smtClean="0"/>
          </a:p>
          <a:p>
            <a:r>
              <a:rPr lang="en-US" sz="2400" dirty="0" smtClean="0"/>
              <a:t>.</a:t>
            </a:r>
          </a:p>
          <a:p>
            <a:r>
              <a:rPr lang="en-US" sz="2400" dirty="0" smtClean="0"/>
              <a:t>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1546</TotalTime>
  <Words>691</Words>
  <Application>Microsoft Office PowerPoint</Application>
  <PresentationFormat>On-screen Show (4:3)</PresentationFormat>
  <Paragraphs>162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Flow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ACER</dc:creator>
  <cp:lastModifiedBy>ACER</cp:lastModifiedBy>
  <cp:revision>46</cp:revision>
  <dcterms:created xsi:type="dcterms:W3CDTF">2024-07-16T08:32:08Z</dcterms:created>
  <dcterms:modified xsi:type="dcterms:W3CDTF">2024-11-15T01:06:10Z</dcterms:modified>
</cp:coreProperties>
</file>